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92" r:id="rId21"/>
    <p:sldId id="393" r:id="rId22"/>
    <p:sldId id="391" r:id="rId23"/>
    <p:sldId id="349" r:id="rId24"/>
    <p:sldId id="394" r:id="rId25"/>
    <p:sldId id="395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B9FF-D1A4-41C4-84DC-379A920217B8}" v="1" dt="2022-03-04T03:56:33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9d3bc1adc980de73bb74f333981e71a2322be0fba8486f6ec4df5ab516142ed::" providerId="AD" clId="Web-{DE8EB9FF-D1A4-41C4-84DC-379A920217B8}"/>
    <pc:docChg chg="modSld">
      <pc:chgData name="Guest User" userId="S::urn:spo:anon#09d3bc1adc980de73bb74f333981e71a2322be0fba8486f6ec4df5ab516142ed::" providerId="AD" clId="Web-{DE8EB9FF-D1A4-41C4-84DC-379A920217B8}" dt="2022-03-04T03:56:33.479" v="0"/>
      <pc:docMkLst>
        <pc:docMk/>
      </pc:docMkLst>
      <pc:sldChg chg="addSp">
        <pc:chgData name="Guest User" userId="S::urn:spo:anon#09d3bc1adc980de73bb74f333981e71a2322be0fba8486f6ec4df5ab516142ed::" providerId="AD" clId="Web-{DE8EB9FF-D1A4-41C4-84DC-379A920217B8}" dt="2022-03-04T03:56:33.479" v="0"/>
        <pc:sldMkLst>
          <pc:docMk/>
          <pc:sldMk cId="1221286287" sldId="330"/>
        </pc:sldMkLst>
        <pc:spChg chg="add">
          <ac:chgData name="Guest User" userId="S::urn:spo:anon#09d3bc1adc980de73bb74f333981e71a2322be0fba8486f6ec4df5ab516142ed::" providerId="AD" clId="Web-{DE8EB9FF-D1A4-41C4-84DC-379A920217B8}" dt="2022-03-04T03:56:33.479" v="0"/>
          <ac:spMkLst>
            <pc:docMk/>
            <pc:sldMk cId="1221286287" sldId="330"/>
            <ac:spMk id="3" creationId="{277C1012-4BEC-48CB-AF28-857A0712F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E96F-161A-4F4E-A0AC-9DA5B9D4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65A6-B472-4504-8C18-D20A0334F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747F-4BF0-48D3-AEF4-C428D22C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862A-6651-4136-AFFD-D119F8D3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1032-B362-4653-9919-7490DF2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1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7A90-7862-47E5-AF26-C2DFBB2E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16CE-9B4A-4EB7-8FA0-48C5D3078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914A-1066-4B9D-B7A8-AFEB43D5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16B2-BB41-4B37-BEC5-C880A000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39BA-D213-4773-B93A-600B0DE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02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F10E3-C0B7-463C-B242-B8537A58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93C84-5436-4293-997D-3BAC31E9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D2EB-8E63-43A9-9F2D-E2C84A3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C9B6-520D-4AD5-A5FC-BAE14DA9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92D8-71F6-439E-A071-F2D14EAB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7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6ECD-6EF3-4143-9F2F-B90BA84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C15-FB03-4635-8C07-7D5A7803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D0E5-CF48-4EFD-A7B7-D5BB2D5E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8258-4E1C-41E3-AC0E-536B51F7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761C-EE40-4BCB-AF15-E048EBA8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22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3EB-E9BA-4EA0-A4D1-815ED84D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A106C-4E43-43E3-AC97-C066BCCA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9AC2-42B0-43DF-8E4D-6584643E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109E-3779-4E20-B58F-562DDF30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0D72-D1A8-4197-A5F2-07CC6CDE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13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45E3-D2B7-4CC5-BA3C-4E979C8D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E37F-1B16-43D7-B2CD-D4CB4F96D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E20C-CE64-481A-918C-1CDCF861E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D3DF-FCA9-49B2-B58A-2ADAB3EE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B4E4-DEB9-4F82-AC44-9E9D7DF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BEC2-DEBE-462F-B8D9-19141F93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18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CC32-5423-487B-B399-3BC948DD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A5A8-2234-4388-B9C5-54D8BAAE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657F-A1DD-4187-B3A8-5ECDA10B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83FD8-D574-4843-B80F-A6C929C1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5D5DE-79F0-40BD-A353-B1667E1AD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71B3F-054B-4759-BADD-D379A845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BC33-6150-4015-BD0E-91338AE5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B9020-C6AF-440A-8D64-12C0F1F0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83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049B-5015-43CB-8760-F10B8AC9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921DA-D239-433A-8287-C5BB41E8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981EB-71CF-49EF-B1A3-C75AB181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C6421-9337-45DD-BDE0-9C6B8BF0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28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92570-AF43-4B63-88FB-3DD7629C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C4F41-C419-4A8E-AA53-D26E3C9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6207-E8F9-49FB-ABB3-613ADF43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7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ABC4-A511-4923-872C-08C900EF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E273-CA63-47C8-AFEF-EFDBAE0A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76F6B-20CD-4794-8EC5-D4E6A4F2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45CE-0A90-40A8-9D30-911C2E38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D2C4-68BA-4C74-B52F-5D2F2FE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9C16-8785-45DF-AA79-6918D2B1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29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5B6-F1E5-4D20-964A-7CF2440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87D90-9631-4B33-9BE5-795B2B68A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F9E97-C38F-4BCA-8566-048C7514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8321-80E3-4C71-85AB-D4E72FD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B110-14DE-4017-ABD3-77387FE9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2CD7-619C-4478-8B41-4D481A1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88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F8234-05E8-4443-8A2F-DF65F6DF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59BFD-8A77-4D41-B4F4-29203088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88FF-9DF0-4245-8022-8674AA038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6336-F992-456F-BDEB-9F87387D18C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7B2E-722C-4ED1-A1E0-9838F52C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A422-37A0-4239-8098-C55840B9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6ADE-58DF-4F02-BD8B-2E895D554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9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</a:t>
            </a:r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9FB4D7-D26E-4500-981A-C866AFDD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US" sz="4800"/>
          </a:p>
          <a:p>
            <a:pPr marL="3200400" lvl="7" indent="0">
              <a:buNone/>
            </a:pPr>
            <a:endParaRPr lang="en-US" sz="4800"/>
          </a:p>
          <a:p>
            <a:pPr marL="3200400" lvl="7" indent="0">
              <a:buNone/>
            </a:pPr>
            <a:endParaRPr lang="en-US" sz="4800"/>
          </a:p>
          <a:p>
            <a:pPr marL="3200400" lvl="7" indent="0">
              <a:buNone/>
            </a:pPr>
            <a:r>
              <a:rPr lang="en-IN" sz="4800"/>
              <a:t>Elastic Load Balancing - ELB </a:t>
            </a:r>
          </a:p>
        </p:txBody>
      </p:sp>
    </p:spTree>
    <p:extLst>
      <p:ext uri="{BB962C8B-B14F-4D97-AF65-F5344CB8AC3E}">
        <p14:creationId xmlns:p14="http://schemas.microsoft.com/office/powerpoint/2010/main" val="3877877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83E07E-633A-452B-9DF7-C5E4880E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1910556"/>
            <a:ext cx="8162925" cy="4181475"/>
          </a:xfrm>
        </p:spPr>
      </p:pic>
    </p:spTree>
    <p:extLst>
      <p:ext uri="{BB962C8B-B14F-4D97-AF65-F5344CB8AC3E}">
        <p14:creationId xmlns:p14="http://schemas.microsoft.com/office/powerpoint/2010/main" val="1072338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994934-6C0C-4E33-B44C-A57A6CDCE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43881"/>
            <a:ext cx="8096250" cy="4314825"/>
          </a:xfrm>
        </p:spPr>
      </p:pic>
    </p:spTree>
    <p:extLst>
      <p:ext uri="{BB962C8B-B14F-4D97-AF65-F5344CB8AC3E}">
        <p14:creationId xmlns:p14="http://schemas.microsoft.com/office/powerpoint/2010/main" val="1118848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1E89EC-9878-4C22-B670-902EB49C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001" y="1825625"/>
            <a:ext cx="8443997" cy="4351338"/>
          </a:xfrm>
        </p:spPr>
      </p:pic>
    </p:spTree>
    <p:extLst>
      <p:ext uri="{BB962C8B-B14F-4D97-AF65-F5344CB8AC3E}">
        <p14:creationId xmlns:p14="http://schemas.microsoft.com/office/powerpoint/2010/main" val="3071415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022A72-B566-4529-8B23-D3834D82F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191544"/>
            <a:ext cx="8582025" cy="3619500"/>
          </a:xfrm>
        </p:spPr>
      </p:pic>
    </p:spTree>
    <p:extLst>
      <p:ext uri="{BB962C8B-B14F-4D97-AF65-F5344CB8AC3E}">
        <p14:creationId xmlns:p14="http://schemas.microsoft.com/office/powerpoint/2010/main" val="708198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FE8C1B-551F-45C1-996D-FA2B8EAD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101056"/>
            <a:ext cx="8496300" cy="3800475"/>
          </a:xfrm>
        </p:spPr>
      </p:pic>
    </p:spTree>
    <p:extLst>
      <p:ext uri="{BB962C8B-B14F-4D97-AF65-F5344CB8AC3E}">
        <p14:creationId xmlns:p14="http://schemas.microsoft.com/office/powerpoint/2010/main" val="4194109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51299-399A-4382-BAD7-CBDFDEF8D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543" y="1825625"/>
            <a:ext cx="8408914" cy="4351338"/>
          </a:xfrm>
        </p:spPr>
      </p:pic>
    </p:spTree>
    <p:extLst>
      <p:ext uri="{BB962C8B-B14F-4D97-AF65-F5344CB8AC3E}">
        <p14:creationId xmlns:p14="http://schemas.microsoft.com/office/powerpoint/2010/main" val="330016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21D041-1900-49E8-8710-0D2187A7A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424" y="1825625"/>
            <a:ext cx="7885151" cy="4351338"/>
          </a:xfrm>
        </p:spPr>
      </p:pic>
    </p:spTree>
    <p:extLst>
      <p:ext uri="{BB962C8B-B14F-4D97-AF65-F5344CB8AC3E}">
        <p14:creationId xmlns:p14="http://schemas.microsoft.com/office/powerpoint/2010/main" val="3292518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7623C0-5E03-4004-8141-33F2A472F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46" y="1825625"/>
            <a:ext cx="6601708" cy="4351338"/>
          </a:xfrm>
        </p:spPr>
      </p:pic>
    </p:spTree>
    <p:extLst>
      <p:ext uri="{BB962C8B-B14F-4D97-AF65-F5344CB8AC3E}">
        <p14:creationId xmlns:p14="http://schemas.microsoft.com/office/powerpoint/2010/main" val="2826943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D85E8C-C88F-454C-BF03-9F1E6868C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82" y="1825625"/>
            <a:ext cx="8353436" cy="4351338"/>
          </a:xfrm>
        </p:spPr>
      </p:pic>
    </p:spTree>
    <p:extLst>
      <p:ext uri="{BB962C8B-B14F-4D97-AF65-F5344CB8AC3E}">
        <p14:creationId xmlns:p14="http://schemas.microsoft.com/office/powerpoint/2010/main" val="1750042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E126E-5CA9-4BF7-8022-522A1D98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89" y="1825625"/>
            <a:ext cx="8272221" cy="4351338"/>
          </a:xfrm>
        </p:spPr>
      </p:pic>
    </p:spTree>
    <p:extLst>
      <p:ext uri="{BB962C8B-B14F-4D97-AF65-F5344CB8AC3E}">
        <p14:creationId xmlns:p14="http://schemas.microsoft.com/office/powerpoint/2010/main" val="1423947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075C8-3772-4314-B367-782DF744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034381"/>
            <a:ext cx="8229600" cy="3933825"/>
          </a:xfrm>
        </p:spPr>
      </p:pic>
    </p:spTree>
    <p:extLst>
      <p:ext uri="{BB962C8B-B14F-4D97-AF65-F5344CB8AC3E}">
        <p14:creationId xmlns:p14="http://schemas.microsoft.com/office/powerpoint/2010/main" val="2900855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Autoscaling </a:t>
            </a: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D393EA-8A92-4949-8E13-BACC1E28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9856B-033D-4EDD-9BAE-E94B9344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66" y="1825625"/>
            <a:ext cx="87249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Autoscaling </a:t>
            </a: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D393EA-8A92-4949-8E13-BACC1E28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D927-0FAE-401F-A3EA-4832B5D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51" y="1881220"/>
            <a:ext cx="8401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76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SSL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C5C643-9A36-401C-A123-5E9D57C5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882" y="1825625"/>
            <a:ext cx="8422236" cy="4351338"/>
          </a:xfrm>
        </p:spPr>
      </p:pic>
    </p:spTree>
    <p:extLst>
      <p:ext uri="{BB962C8B-B14F-4D97-AF65-F5344CB8AC3E}">
        <p14:creationId xmlns:p14="http://schemas.microsoft.com/office/powerpoint/2010/main" val="63863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SSL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4B7E7-CBF7-4C34-BE06-6AC39E03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74" y="1825625"/>
            <a:ext cx="7872051" cy="4351338"/>
          </a:xfrm>
        </p:spPr>
      </p:pic>
    </p:spTree>
    <p:extLst>
      <p:ext uri="{BB962C8B-B14F-4D97-AF65-F5344CB8AC3E}">
        <p14:creationId xmlns:p14="http://schemas.microsoft.com/office/powerpoint/2010/main" val="1038252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ALB lab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E41F0-8563-476B-A914-B2196A27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3600" u="sng"/>
              <a:t>Application Load Balancer –LAB </a:t>
            </a:r>
          </a:p>
          <a:p>
            <a:endParaRPr lang="en-US" sz="3600"/>
          </a:p>
          <a:p>
            <a:r>
              <a:rPr lang="en-US" sz="3600"/>
              <a:t>1) Instances required for Target groups (Linux-  Install Apache , Webserver) – 4 Instance . { 2 TG – each will have 2 instance } </a:t>
            </a:r>
          </a:p>
          <a:p>
            <a:r>
              <a:rPr lang="en-US" sz="3600"/>
              <a:t>1 TG instance will have index.html outside  , 2</a:t>
            </a:r>
            <a:r>
              <a:rPr lang="en-US" sz="3600" baseline="30000"/>
              <a:t>nd</a:t>
            </a:r>
            <a:r>
              <a:rPr lang="en-US" sz="3600"/>
              <a:t> TG instances will have index.html within folder SHOPPING </a:t>
            </a:r>
          </a:p>
          <a:p>
            <a:r>
              <a:rPr lang="en-US" sz="3600"/>
              <a:t>2) Create Target groups and add instances accordingly in respective TG</a:t>
            </a:r>
          </a:p>
          <a:p>
            <a:r>
              <a:rPr lang="en-US" sz="3600"/>
              <a:t>3) Creation of Application Load Balancer ( Listener - map the TG)</a:t>
            </a:r>
          </a:p>
          <a:p>
            <a:endParaRPr lang="en-US" sz="6400"/>
          </a:p>
          <a:p>
            <a:endParaRPr lang="en-US" sz="6400"/>
          </a:p>
          <a:p>
            <a:endParaRPr lang="en-US" sz="4400"/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205520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Auto Scaling Group lab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E41F0-8563-476B-A914-B2196A27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sz="3600" u="sng"/>
              <a:t>Auto Scaling Group  –LAB </a:t>
            </a:r>
          </a:p>
          <a:p>
            <a:endParaRPr lang="en-US" sz="3600"/>
          </a:p>
          <a:p>
            <a:r>
              <a:rPr lang="en-US" sz="3600"/>
              <a:t>1) Launch instance &gt; Create Image as ASG depends on EC2 / Images to scale up </a:t>
            </a:r>
          </a:p>
          <a:p>
            <a:endParaRPr lang="en-US" sz="3600"/>
          </a:p>
          <a:p>
            <a:r>
              <a:rPr lang="en-US" sz="3600"/>
              <a:t>2) Create Load Balancer ( CLB here)  ( EC2 / Skip &amp; add Image later) , CHOOSE TCP port 80</a:t>
            </a:r>
          </a:p>
          <a:p>
            <a:endParaRPr lang="en-US" sz="3600"/>
          </a:p>
          <a:p>
            <a:r>
              <a:rPr lang="en-US" sz="3600"/>
              <a:t>3) Create target group (  CHOOSE TCP port 80 ) </a:t>
            </a:r>
          </a:p>
          <a:p>
            <a:endParaRPr lang="en-US" sz="3600"/>
          </a:p>
          <a:p>
            <a:r>
              <a:rPr lang="en-US" sz="3600"/>
              <a:t>4) ASG launch Configuration </a:t>
            </a:r>
          </a:p>
          <a:p>
            <a:endParaRPr lang="en-US" sz="3600"/>
          </a:p>
          <a:p>
            <a:r>
              <a:rPr lang="en-US" sz="3600"/>
              <a:t>5) ASG - auto scaling group ( POLICY for CPU ) </a:t>
            </a:r>
          </a:p>
          <a:p>
            <a:endParaRPr lang="en-US" sz="6400"/>
          </a:p>
          <a:p>
            <a:endParaRPr lang="en-US" sz="6400"/>
          </a:p>
          <a:p>
            <a:endParaRPr lang="en-US" sz="4400"/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95613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</a:t>
            </a:r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9FB4D7-D26E-4500-981A-C866AFDD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US" sz="4800"/>
          </a:p>
          <a:p>
            <a:pPr marL="3200400" lvl="7" indent="0">
              <a:buNone/>
            </a:pPr>
            <a:endParaRPr lang="en-US" sz="4800"/>
          </a:p>
          <a:p>
            <a:pPr marL="3200400" lvl="7" indent="0">
              <a:buNone/>
            </a:pPr>
            <a:endParaRPr lang="en-US" sz="4800"/>
          </a:p>
          <a:p>
            <a:pPr marL="3200400" lvl="7" indent="0">
              <a:buNone/>
            </a:pPr>
            <a:r>
              <a:rPr lang="en-IN" sz="480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292225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60357F-7A08-40E5-AF17-3B6ED77E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1825657"/>
            <a:ext cx="8369300" cy="4351274"/>
          </a:xfrm>
        </p:spPr>
      </p:pic>
    </p:spTree>
    <p:extLst>
      <p:ext uri="{BB962C8B-B14F-4D97-AF65-F5344CB8AC3E}">
        <p14:creationId xmlns:p14="http://schemas.microsoft.com/office/powerpoint/2010/main" val="3651483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CE24FE-E7B9-4539-8B31-B0B1AFBD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723" y="1825625"/>
            <a:ext cx="8386553" cy="4351338"/>
          </a:xfrm>
        </p:spPr>
      </p:pic>
    </p:spTree>
    <p:extLst>
      <p:ext uri="{BB962C8B-B14F-4D97-AF65-F5344CB8AC3E}">
        <p14:creationId xmlns:p14="http://schemas.microsoft.com/office/powerpoint/2010/main" val="750856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FF8050-670F-4BA0-B8BB-16C8C212F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46" y="1825625"/>
            <a:ext cx="8407508" cy="4351338"/>
          </a:xfrm>
        </p:spPr>
      </p:pic>
    </p:spTree>
    <p:extLst>
      <p:ext uri="{BB962C8B-B14F-4D97-AF65-F5344CB8AC3E}">
        <p14:creationId xmlns:p14="http://schemas.microsoft.com/office/powerpoint/2010/main" val="2919365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DFCAB8-6934-4F28-A4BD-C63088BEC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279" y="1417852"/>
            <a:ext cx="834231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C1012-4BEC-48CB-AF28-857A0712F2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1286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BC96F2-8232-4590-BA0C-36F2FC0B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284" y="1825625"/>
            <a:ext cx="8225432" cy="4351338"/>
          </a:xfrm>
        </p:spPr>
      </p:pic>
    </p:spTree>
    <p:extLst>
      <p:ext uri="{BB962C8B-B14F-4D97-AF65-F5344CB8AC3E}">
        <p14:creationId xmlns:p14="http://schemas.microsoft.com/office/powerpoint/2010/main" val="428190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1AB2D-C50B-4319-99EB-EEC3B487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87" y="1867694"/>
            <a:ext cx="6981825" cy="4267200"/>
          </a:xfrm>
        </p:spPr>
      </p:pic>
    </p:spTree>
    <p:extLst>
      <p:ext uri="{BB962C8B-B14F-4D97-AF65-F5344CB8AC3E}">
        <p14:creationId xmlns:p14="http://schemas.microsoft.com/office/powerpoint/2010/main" val="3218934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3EF2D-7598-40D4-9565-CD32DF50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828F0-1B03-4BA2-B3C3-AF90BD5E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910556"/>
            <a:ext cx="7848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19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LAMBDA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EBE32-172E-4E13-9389-2D202206D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494" y="1825625"/>
            <a:ext cx="7013012" cy="4351338"/>
          </a:xfrm>
        </p:spPr>
      </p:pic>
    </p:spTree>
    <p:extLst>
      <p:ext uri="{BB962C8B-B14F-4D97-AF65-F5344CB8AC3E}">
        <p14:creationId xmlns:p14="http://schemas.microsoft.com/office/powerpoint/2010/main" val="178574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E8798-B5B1-4955-B898-4EC01EA6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288" y="1825625"/>
            <a:ext cx="7569424" cy="4351338"/>
          </a:xfrm>
        </p:spPr>
      </p:pic>
    </p:spTree>
    <p:extLst>
      <p:ext uri="{BB962C8B-B14F-4D97-AF65-F5344CB8AC3E}">
        <p14:creationId xmlns:p14="http://schemas.microsoft.com/office/powerpoint/2010/main" val="1785353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701E1-0A37-462C-98BD-D6331247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546" y="1825625"/>
            <a:ext cx="8108908" cy="4351338"/>
          </a:xfrm>
        </p:spPr>
      </p:pic>
    </p:spTree>
    <p:extLst>
      <p:ext uri="{BB962C8B-B14F-4D97-AF65-F5344CB8AC3E}">
        <p14:creationId xmlns:p14="http://schemas.microsoft.com/office/powerpoint/2010/main" val="1704884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B05291-4C11-4BC0-BCEB-3347451B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518" y="1825625"/>
            <a:ext cx="8260963" cy="4351338"/>
          </a:xfrm>
        </p:spPr>
      </p:pic>
    </p:spTree>
    <p:extLst>
      <p:ext uri="{BB962C8B-B14F-4D97-AF65-F5344CB8AC3E}">
        <p14:creationId xmlns:p14="http://schemas.microsoft.com/office/powerpoint/2010/main" val="707804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304297-3513-4661-88E1-732904AFA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329" y="1825625"/>
            <a:ext cx="7561341" cy="4351338"/>
          </a:xfrm>
        </p:spPr>
      </p:pic>
    </p:spTree>
    <p:extLst>
      <p:ext uri="{BB962C8B-B14F-4D97-AF65-F5344CB8AC3E}">
        <p14:creationId xmlns:p14="http://schemas.microsoft.com/office/powerpoint/2010/main" val="1801060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3D82D1-47EA-4772-BE88-1BA4E5C3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94" y="1491993"/>
            <a:ext cx="7878211" cy="4351338"/>
          </a:xfrm>
        </p:spPr>
      </p:pic>
    </p:spTree>
    <p:extLst>
      <p:ext uri="{BB962C8B-B14F-4D97-AF65-F5344CB8AC3E}">
        <p14:creationId xmlns:p14="http://schemas.microsoft.com/office/powerpoint/2010/main" val="2503689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859-9520-4436-96C1-484D61D0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/>
              <a:t>					</a:t>
            </a:r>
            <a:r>
              <a:rPr lang="en-US" sz="3200"/>
              <a:t>ELB 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0A13B8-59F6-4026-B339-5C9172302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967706"/>
            <a:ext cx="8305800" cy="4067175"/>
          </a:xfrm>
        </p:spPr>
      </p:pic>
    </p:spTree>
    <p:extLst>
      <p:ext uri="{BB962C8B-B14F-4D97-AF65-F5344CB8AC3E}">
        <p14:creationId xmlns:p14="http://schemas.microsoft.com/office/powerpoint/2010/main" val="1011901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  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ELB </vt:lpstr>
      <vt:lpstr>     Autoscaling </vt:lpstr>
      <vt:lpstr>     Autoscaling </vt:lpstr>
      <vt:lpstr>     SSL </vt:lpstr>
      <vt:lpstr>     SSL </vt:lpstr>
      <vt:lpstr>     ALB lab</vt:lpstr>
      <vt:lpstr>     Auto Scaling Group lab</vt:lpstr>
      <vt:lpstr>    </vt:lpstr>
      <vt:lpstr>     LAMBDA </vt:lpstr>
      <vt:lpstr>     LAMBDA </vt:lpstr>
      <vt:lpstr>     LAMBDA </vt:lpstr>
      <vt:lpstr>     LAMBDA </vt:lpstr>
      <vt:lpstr>     LAMBDA </vt:lpstr>
      <vt:lpstr>     LAMBDA </vt:lpstr>
      <vt:lpstr>     LAMBDA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LP322</dc:creator>
  <cp:revision>1</cp:revision>
  <dcterms:created xsi:type="dcterms:W3CDTF">2022-02-15T14:19:40Z</dcterms:created>
  <dcterms:modified xsi:type="dcterms:W3CDTF">2022-03-04T03:56:34Z</dcterms:modified>
</cp:coreProperties>
</file>