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6500"/>
  <p:notesSz cx="106934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77887"/>
            <a:ext cx="10312400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37269"/>
            <a:ext cx="10312400" cy="6281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504062"/>
            <a:ext cx="10312400" cy="6548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357966"/>
            <a:ext cx="10312400" cy="6840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241951"/>
            <a:ext cx="10312400" cy="7072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2024-10-25T21:15:52Z</dcterms:created>
  <dcterms:modified xsi:type="dcterms:W3CDTF">2024-10-25T21:15:52Z</dcterms:modified>
</cp:coreProperties>
</file>