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Open Sans Bold" charset="1" panose="020B0806030504020204"/>
      <p:regular r:id="rId14"/>
    </p:embeddedFont>
    <p:embeddedFont>
      <p:font typeface="Open Sans" charset="1" panose="020B0606030504020204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65621" y="2935154"/>
            <a:ext cx="2657633" cy="907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Write your topic or idea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879175" y="2663043"/>
            <a:ext cx="4315221" cy="7623957"/>
            <a:chOff x="0" y="0"/>
            <a:chExt cx="3991408" cy="705185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991408" cy="7051859"/>
            </a:xfrm>
            <a:custGeom>
              <a:avLst/>
              <a:gdLst/>
              <a:ahLst/>
              <a:cxnLst/>
              <a:rect r="r" b="b" t="t" l="l"/>
              <a:pathLst>
                <a:path h="7051859" w="3991408">
                  <a:moveTo>
                    <a:pt x="3866948" y="7051858"/>
                  </a:moveTo>
                  <a:lnTo>
                    <a:pt x="124460" y="7051858"/>
                  </a:lnTo>
                  <a:cubicBezTo>
                    <a:pt x="55880" y="7051858"/>
                    <a:pt x="0" y="6995978"/>
                    <a:pt x="0" y="6927398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66948" y="0"/>
                  </a:lnTo>
                  <a:cubicBezTo>
                    <a:pt x="3935528" y="0"/>
                    <a:pt x="3991408" y="55880"/>
                    <a:pt x="3991408" y="124460"/>
                  </a:cubicBezTo>
                  <a:lnTo>
                    <a:pt x="3991408" y="6927398"/>
                  </a:lnTo>
                  <a:cubicBezTo>
                    <a:pt x="3991408" y="6995978"/>
                    <a:pt x="3935528" y="7051859"/>
                    <a:pt x="3866948" y="705185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4084295" y="4465771"/>
            <a:ext cx="3904981" cy="2718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Is problem mein humein ek Excel column title diya gaya hai (jaise "A", "Z", "AA", "AB", "AZ"...), aur humein usse ek number mein convert karna hai.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413471" y="2589523"/>
            <a:ext cx="4315221" cy="7697477"/>
            <a:chOff x="0" y="0"/>
            <a:chExt cx="3133810" cy="559008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33810" cy="5590081"/>
            </a:xfrm>
            <a:custGeom>
              <a:avLst/>
              <a:gdLst/>
              <a:ahLst/>
              <a:cxnLst/>
              <a:rect r="r" b="b" t="t" l="l"/>
              <a:pathLst>
                <a:path h="5590081" w="3133810">
                  <a:moveTo>
                    <a:pt x="3009350" y="5590081"/>
                  </a:moveTo>
                  <a:lnTo>
                    <a:pt x="124460" y="5590081"/>
                  </a:lnTo>
                  <a:cubicBezTo>
                    <a:pt x="55880" y="5590081"/>
                    <a:pt x="0" y="5534201"/>
                    <a:pt x="0" y="5465621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5465621"/>
                  </a:lnTo>
                  <a:cubicBezTo>
                    <a:pt x="3133810" y="5534201"/>
                    <a:pt x="3077930" y="5590081"/>
                    <a:pt x="3009350" y="5590081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8612208" y="3921454"/>
            <a:ext cx="3914966" cy="5278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8"/>
              </a:lnSpc>
            </a:pPr>
            <a:r>
              <a:rPr lang="en-US" sz="231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Excel ka column title base-26 number system jaisa kaam karta hai, jisme:</a:t>
            </a:r>
          </a:p>
          <a:p>
            <a:pPr algn="l" marL="500617" indent="-250308" lvl="1">
              <a:lnSpc>
                <a:spcPts val="3478"/>
              </a:lnSpc>
              <a:buFont typeface="Arial"/>
              <a:buChar char="•"/>
            </a:pPr>
            <a:r>
              <a:rPr lang="en-US" sz="231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'A' = 1, 'B' = 2, ..., 'Z' = 26</a:t>
            </a:r>
          </a:p>
          <a:p>
            <a:pPr algn="l" marL="500617" indent="-250308" lvl="1">
              <a:lnSpc>
                <a:spcPts val="3478"/>
              </a:lnSpc>
              <a:buFont typeface="Arial"/>
              <a:buChar char="•"/>
            </a:pPr>
            <a:r>
              <a:rPr lang="en-US" sz="231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'AA' = 27, 'AB' = 28, 'AZ' = 52, 'BA' = 53, and so on.</a:t>
            </a:r>
          </a:p>
          <a:p>
            <a:pPr algn="l">
              <a:lnSpc>
                <a:spcPts val="3478"/>
              </a:lnSpc>
            </a:pPr>
            <a:r>
              <a:rPr lang="en-US" sz="231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Lekin normal base-26 se thoda alag hai — isme 'A' ka value 1 se start hota hai, zero nahi hota (base-26 mein usually '0' hota hai).</a:t>
            </a:r>
          </a:p>
          <a:p>
            <a:pPr algn="l" marL="0" indent="0" lvl="0">
              <a:lnSpc>
                <a:spcPts val="3478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633299" y="208991"/>
            <a:ext cx="16191113" cy="2438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171. Excel Sheet Column Number — Leetcode Problem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28700"/>
            <a:ext cx="18288000" cy="9258300"/>
            <a:chOff x="0" y="0"/>
            <a:chExt cx="24384000" cy="123444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3448" r="0" b="3448"/>
            <a:stretch>
              <a:fillRect/>
            </a:stretch>
          </p:blipFill>
          <p:spPr>
            <a:xfrm flipH="false" flipV="false">
              <a:off x="0" y="0"/>
              <a:ext cx="24384000" cy="123444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99361" y="1546440"/>
            <a:ext cx="14084886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Step by Step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99361" y="4056165"/>
            <a:ext cx="14089277" cy="4684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Ha</a:t>
            </a:r>
            <a:r>
              <a:rPr lang="en-US" sz="27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 character ko number mein convert karo:</a:t>
            </a:r>
          </a:p>
          <a:p>
            <a:pPr algn="l" marL="604519" indent="-302260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'A' ka value hota hai ord('A') - ord('A') + 1 = 1</a:t>
            </a:r>
          </a:p>
          <a:p>
            <a:pPr algn="l" marL="604519" indent="-302260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'B' ka value 2, ..., 'Z' ka value 26.</a:t>
            </a:r>
          </a:p>
          <a:p>
            <a:pPr algn="l" marL="604519" indent="-302260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Result ko har step pe 26 se multiply karo:</a:t>
            </a:r>
          </a:p>
          <a:p>
            <a:pPr algn="l" marL="604519" indent="-302260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Kyuki har character left se right base-26 place value represent karta hai.</a:t>
            </a:r>
          </a:p>
          <a:p>
            <a:pPr algn="l" marL="604519" indent="-302260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 character ka value add karo:</a:t>
            </a:r>
          </a:p>
          <a:p>
            <a:pPr algn="l" marL="604519" indent="-302260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Ye value running total res mein add karte hain.</a:t>
            </a:r>
          </a:p>
          <a:p>
            <a:pPr algn="l" marL="604519" indent="-302260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799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Loop ke baad final res return kar dete hain.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6039803" y="4805362"/>
            <a:ext cx="3448050" cy="538162"/>
            <a:chOff x="0" y="0"/>
            <a:chExt cx="4597400" cy="7175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27940" y="44450"/>
              <a:ext cx="4657090" cy="646430"/>
            </a:xfrm>
            <a:custGeom>
              <a:avLst/>
              <a:gdLst/>
              <a:ahLst/>
              <a:cxnLst/>
              <a:rect r="r" b="b" t="t" l="l"/>
              <a:pathLst>
                <a:path h="646430" w="4657090">
                  <a:moveTo>
                    <a:pt x="127000" y="6350"/>
                  </a:moveTo>
                  <a:cubicBezTo>
                    <a:pt x="1203960" y="113030"/>
                    <a:pt x="1384300" y="115570"/>
                    <a:pt x="1633220" y="121920"/>
                  </a:cubicBezTo>
                  <a:cubicBezTo>
                    <a:pt x="1955800" y="128270"/>
                    <a:pt x="2513330" y="107950"/>
                    <a:pt x="2745740" y="127000"/>
                  </a:cubicBezTo>
                  <a:cubicBezTo>
                    <a:pt x="2852420" y="135890"/>
                    <a:pt x="2885440" y="156210"/>
                    <a:pt x="2979420" y="163830"/>
                  </a:cubicBezTo>
                  <a:cubicBezTo>
                    <a:pt x="3121660" y="176530"/>
                    <a:pt x="3342640" y="180340"/>
                    <a:pt x="3519170" y="167640"/>
                  </a:cubicBezTo>
                  <a:cubicBezTo>
                    <a:pt x="3693160" y="154940"/>
                    <a:pt x="3860800" y="100330"/>
                    <a:pt x="4034790" y="86360"/>
                  </a:cubicBezTo>
                  <a:cubicBezTo>
                    <a:pt x="4211320" y="73660"/>
                    <a:pt x="4486910" y="0"/>
                    <a:pt x="4573270" y="86360"/>
                  </a:cubicBezTo>
                  <a:cubicBezTo>
                    <a:pt x="4652010" y="165100"/>
                    <a:pt x="4657090" y="459740"/>
                    <a:pt x="4573270" y="543560"/>
                  </a:cubicBezTo>
                  <a:cubicBezTo>
                    <a:pt x="4471670" y="646430"/>
                    <a:pt x="4080510" y="529590"/>
                    <a:pt x="3898900" y="549910"/>
                  </a:cubicBezTo>
                  <a:cubicBezTo>
                    <a:pt x="3770630" y="565150"/>
                    <a:pt x="3700780" y="608330"/>
                    <a:pt x="3577590" y="621030"/>
                  </a:cubicBezTo>
                  <a:cubicBezTo>
                    <a:pt x="3416300" y="638810"/>
                    <a:pt x="3164840" y="631190"/>
                    <a:pt x="3011170" y="621030"/>
                  </a:cubicBezTo>
                  <a:cubicBezTo>
                    <a:pt x="2905760" y="613410"/>
                    <a:pt x="2865120" y="593090"/>
                    <a:pt x="2745740" y="584200"/>
                  </a:cubicBezTo>
                  <a:cubicBezTo>
                    <a:pt x="2500630" y="566420"/>
                    <a:pt x="1951990" y="585470"/>
                    <a:pt x="1621790" y="577850"/>
                  </a:cubicBezTo>
                  <a:cubicBezTo>
                    <a:pt x="1360170" y="572770"/>
                    <a:pt x="1164590" y="567690"/>
                    <a:pt x="920750" y="551180"/>
                  </a:cubicBezTo>
                  <a:cubicBezTo>
                    <a:pt x="652780" y="532130"/>
                    <a:pt x="185420" y="596900"/>
                    <a:pt x="78740" y="466090"/>
                  </a:cubicBezTo>
                  <a:cubicBezTo>
                    <a:pt x="0" y="368300"/>
                    <a:pt x="127000" y="6350"/>
                    <a:pt x="127000" y="6350"/>
                  </a:cubicBezTo>
                </a:path>
              </a:pathLst>
            </a:custGeom>
            <a:solidFill>
              <a:srgbClr val="FFF234">
                <a:alpha val="24706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6037897" y="4591050"/>
            <a:ext cx="3815715" cy="482918"/>
            <a:chOff x="0" y="0"/>
            <a:chExt cx="5087620" cy="64389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22860" y="-280670"/>
              <a:ext cx="5125720" cy="1120140"/>
            </a:xfrm>
            <a:custGeom>
              <a:avLst/>
              <a:gdLst/>
              <a:ahLst/>
              <a:cxnLst/>
              <a:rect r="r" b="b" t="t" l="l"/>
              <a:pathLst>
                <a:path h="1120140" w="5125720">
                  <a:moveTo>
                    <a:pt x="27940" y="414020"/>
                  </a:moveTo>
                  <a:cubicBezTo>
                    <a:pt x="621030" y="351790"/>
                    <a:pt x="783590" y="345440"/>
                    <a:pt x="1102360" y="337820"/>
                  </a:cubicBezTo>
                  <a:cubicBezTo>
                    <a:pt x="1868170" y="320040"/>
                    <a:pt x="4679950" y="0"/>
                    <a:pt x="5012690" y="331470"/>
                  </a:cubicBezTo>
                  <a:cubicBezTo>
                    <a:pt x="5125720" y="444500"/>
                    <a:pt x="5125720" y="674370"/>
                    <a:pt x="5012690" y="788670"/>
                  </a:cubicBezTo>
                  <a:cubicBezTo>
                    <a:pt x="4681220" y="1120140"/>
                    <a:pt x="1864360" y="778510"/>
                    <a:pt x="1116330" y="795020"/>
                  </a:cubicBezTo>
                  <a:cubicBezTo>
                    <a:pt x="812800" y="801370"/>
                    <a:pt x="665480" y="805180"/>
                    <a:pt x="478790" y="821690"/>
                  </a:cubicBezTo>
                  <a:cubicBezTo>
                    <a:pt x="330200" y="834390"/>
                    <a:pt x="158750" y="932180"/>
                    <a:pt x="81280" y="872490"/>
                  </a:cubicBezTo>
                  <a:cubicBezTo>
                    <a:pt x="0" y="808990"/>
                    <a:pt x="27940" y="414020"/>
                    <a:pt x="27940" y="414020"/>
                  </a:cubicBezTo>
                </a:path>
              </a:pathLst>
            </a:custGeom>
            <a:solidFill>
              <a:srgbClr val="FFF234">
                <a:alpha val="24706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9471660" y="4834890"/>
            <a:ext cx="320040" cy="422910"/>
            <a:chOff x="0" y="0"/>
            <a:chExt cx="426720" cy="56388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-19050" y="50800"/>
              <a:ext cx="464820" cy="519430"/>
            </a:xfrm>
            <a:custGeom>
              <a:avLst/>
              <a:gdLst/>
              <a:ahLst/>
              <a:cxnLst/>
              <a:rect r="r" b="b" t="t" l="l"/>
              <a:pathLst>
                <a:path h="519430" w="464820">
                  <a:moveTo>
                    <a:pt x="69850" y="0"/>
                  </a:moveTo>
                  <a:cubicBezTo>
                    <a:pt x="464820" y="69850"/>
                    <a:pt x="464820" y="386080"/>
                    <a:pt x="394970" y="457200"/>
                  </a:cubicBezTo>
                  <a:cubicBezTo>
                    <a:pt x="336550" y="516890"/>
                    <a:pt x="128270" y="519430"/>
                    <a:pt x="69850" y="462280"/>
                  </a:cubicBezTo>
                  <a:cubicBezTo>
                    <a:pt x="0" y="392430"/>
                    <a:pt x="69850" y="0"/>
                    <a:pt x="69850" y="0"/>
                  </a:cubicBezTo>
                </a:path>
              </a:pathLst>
            </a:custGeom>
            <a:solidFill>
              <a:srgbClr val="FFF234">
                <a:alpha val="24706"/>
              </a:srgbClr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938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009900" y="4743450"/>
            <a:ext cx="1680210" cy="450532"/>
            <a:chOff x="0" y="0"/>
            <a:chExt cx="2240280" cy="6007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21590" y="50800"/>
              <a:ext cx="2246630" cy="527050"/>
            </a:xfrm>
            <a:custGeom>
              <a:avLst/>
              <a:gdLst/>
              <a:ahLst/>
              <a:cxnLst/>
              <a:rect r="r" b="b" t="t" l="l"/>
              <a:pathLst>
                <a:path h="527050" w="2246630">
                  <a:moveTo>
                    <a:pt x="72390" y="0"/>
                  </a:moveTo>
                  <a:cubicBezTo>
                    <a:pt x="633730" y="6350"/>
                    <a:pt x="869950" y="33020"/>
                    <a:pt x="1096010" y="40640"/>
                  </a:cubicBezTo>
                  <a:cubicBezTo>
                    <a:pt x="1342390" y="48260"/>
                    <a:pt x="1722120" y="49530"/>
                    <a:pt x="1870710" y="40640"/>
                  </a:cubicBezTo>
                  <a:cubicBezTo>
                    <a:pt x="1931670" y="36830"/>
                    <a:pt x="1958340" y="3810"/>
                    <a:pt x="1998980" y="25400"/>
                  </a:cubicBezTo>
                  <a:cubicBezTo>
                    <a:pt x="2075180" y="66040"/>
                    <a:pt x="2246630" y="354330"/>
                    <a:pt x="2209800" y="431800"/>
                  </a:cubicBezTo>
                  <a:cubicBezTo>
                    <a:pt x="2178050" y="497840"/>
                    <a:pt x="2009140" y="483870"/>
                    <a:pt x="1870710" y="497840"/>
                  </a:cubicBezTo>
                  <a:cubicBezTo>
                    <a:pt x="1654810" y="518160"/>
                    <a:pt x="1290320" y="505460"/>
                    <a:pt x="1036320" y="496570"/>
                  </a:cubicBezTo>
                  <a:cubicBezTo>
                    <a:pt x="821690" y="488950"/>
                    <a:pt x="621030" y="462280"/>
                    <a:pt x="445770" y="457200"/>
                  </a:cubicBezTo>
                  <a:cubicBezTo>
                    <a:pt x="307340" y="453390"/>
                    <a:pt x="138430" y="527050"/>
                    <a:pt x="72390" y="462280"/>
                  </a:cubicBezTo>
                  <a:cubicBezTo>
                    <a:pt x="0" y="389890"/>
                    <a:pt x="72390" y="0"/>
                    <a:pt x="72390" y="0"/>
                  </a:cubicBezTo>
                </a:path>
              </a:pathLst>
            </a:custGeom>
            <a:solidFill>
              <a:srgbClr val="FFF234">
                <a:alpha val="7451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3467100" y="7913370"/>
            <a:ext cx="320992" cy="422910"/>
            <a:chOff x="0" y="0"/>
            <a:chExt cx="427990" cy="5638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9050" y="50800"/>
              <a:ext cx="464820" cy="519430"/>
            </a:xfrm>
            <a:custGeom>
              <a:avLst/>
              <a:gdLst/>
              <a:ahLst/>
              <a:cxnLst/>
              <a:rect r="r" b="b" t="t" l="l"/>
              <a:pathLst>
                <a:path h="519430" w="464820">
                  <a:moveTo>
                    <a:pt x="69850" y="0"/>
                  </a:moveTo>
                  <a:cubicBezTo>
                    <a:pt x="464820" y="69850"/>
                    <a:pt x="464820" y="386080"/>
                    <a:pt x="394970" y="457200"/>
                  </a:cubicBezTo>
                  <a:cubicBezTo>
                    <a:pt x="336550" y="516890"/>
                    <a:pt x="128270" y="519430"/>
                    <a:pt x="69850" y="462280"/>
                  </a:cubicBezTo>
                  <a:cubicBezTo>
                    <a:pt x="0" y="392430"/>
                    <a:pt x="69850" y="0"/>
                    <a:pt x="69850" y="0"/>
                  </a:cubicBezTo>
                </a:path>
              </a:pathLst>
            </a:custGeom>
            <a:solidFill>
              <a:srgbClr val="FFF234">
                <a:alpha val="7451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4371975" y="7852410"/>
            <a:ext cx="869632" cy="568643"/>
            <a:chOff x="0" y="0"/>
            <a:chExt cx="1159510" cy="75819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20320" y="50800"/>
              <a:ext cx="1130300" cy="739140"/>
            </a:xfrm>
            <a:custGeom>
              <a:avLst/>
              <a:gdLst/>
              <a:ahLst/>
              <a:cxnLst/>
              <a:rect r="r" b="b" t="t" l="l"/>
              <a:pathLst>
                <a:path h="739140" w="1130300">
                  <a:moveTo>
                    <a:pt x="96520" y="0"/>
                  </a:moveTo>
                  <a:cubicBezTo>
                    <a:pt x="610870" y="33020"/>
                    <a:pt x="681990" y="36830"/>
                    <a:pt x="763270" y="59690"/>
                  </a:cubicBezTo>
                  <a:cubicBezTo>
                    <a:pt x="849630" y="82550"/>
                    <a:pt x="970280" y="138430"/>
                    <a:pt x="1018540" y="166370"/>
                  </a:cubicBezTo>
                  <a:cubicBezTo>
                    <a:pt x="1040130" y="179070"/>
                    <a:pt x="1047750" y="185420"/>
                    <a:pt x="1061720" y="200660"/>
                  </a:cubicBezTo>
                  <a:cubicBezTo>
                    <a:pt x="1082040" y="223520"/>
                    <a:pt x="1107440" y="266700"/>
                    <a:pt x="1118870" y="294640"/>
                  </a:cubicBezTo>
                  <a:cubicBezTo>
                    <a:pt x="1125220" y="314960"/>
                    <a:pt x="1127760" y="327660"/>
                    <a:pt x="1127760" y="349250"/>
                  </a:cubicBezTo>
                  <a:cubicBezTo>
                    <a:pt x="1127760" y="378460"/>
                    <a:pt x="1122680" y="424180"/>
                    <a:pt x="1107440" y="455930"/>
                  </a:cubicBezTo>
                  <a:cubicBezTo>
                    <a:pt x="1093470" y="488950"/>
                    <a:pt x="1062990" y="523240"/>
                    <a:pt x="1040130" y="542290"/>
                  </a:cubicBezTo>
                  <a:cubicBezTo>
                    <a:pt x="1024890" y="556260"/>
                    <a:pt x="1009650" y="563880"/>
                    <a:pt x="993140" y="570230"/>
                  </a:cubicBezTo>
                  <a:cubicBezTo>
                    <a:pt x="976630" y="577850"/>
                    <a:pt x="961390" y="584200"/>
                    <a:pt x="939800" y="586740"/>
                  </a:cubicBezTo>
                  <a:cubicBezTo>
                    <a:pt x="910590" y="590550"/>
                    <a:pt x="882650" y="579120"/>
                    <a:pt x="830580" y="580390"/>
                  </a:cubicBezTo>
                  <a:cubicBezTo>
                    <a:pt x="708660" y="584200"/>
                    <a:pt x="323850" y="739140"/>
                    <a:pt x="209550" y="656590"/>
                  </a:cubicBezTo>
                  <a:cubicBezTo>
                    <a:pt x="111760" y="585470"/>
                    <a:pt x="69850" y="283210"/>
                    <a:pt x="120650" y="207010"/>
                  </a:cubicBezTo>
                  <a:cubicBezTo>
                    <a:pt x="158750" y="151130"/>
                    <a:pt x="270510" y="172720"/>
                    <a:pt x="372110" y="161290"/>
                  </a:cubicBezTo>
                  <a:cubicBezTo>
                    <a:pt x="528320" y="144780"/>
                    <a:pt x="880110" y="125730"/>
                    <a:pt x="969010" y="143510"/>
                  </a:cubicBezTo>
                  <a:cubicBezTo>
                    <a:pt x="995680" y="149860"/>
                    <a:pt x="1000760" y="154940"/>
                    <a:pt x="1018540" y="166370"/>
                  </a:cubicBezTo>
                  <a:cubicBezTo>
                    <a:pt x="1042670" y="184150"/>
                    <a:pt x="1076960" y="214630"/>
                    <a:pt x="1096010" y="243840"/>
                  </a:cubicBezTo>
                  <a:cubicBezTo>
                    <a:pt x="1113790" y="274320"/>
                    <a:pt x="1126490" y="313690"/>
                    <a:pt x="1127760" y="349250"/>
                  </a:cubicBezTo>
                  <a:cubicBezTo>
                    <a:pt x="1130300" y="384810"/>
                    <a:pt x="1122680" y="424180"/>
                    <a:pt x="1107440" y="455930"/>
                  </a:cubicBezTo>
                  <a:cubicBezTo>
                    <a:pt x="1093470" y="488950"/>
                    <a:pt x="1068070" y="520700"/>
                    <a:pt x="1040130" y="542290"/>
                  </a:cubicBezTo>
                  <a:cubicBezTo>
                    <a:pt x="1012190" y="563880"/>
                    <a:pt x="969010" y="580390"/>
                    <a:pt x="939800" y="586740"/>
                  </a:cubicBezTo>
                  <a:cubicBezTo>
                    <a:pt x="919480" y="591820"/>
                    <a:pt x="902970" y="591820"/>
                    <a:pt x="885190" y="590550"/>
                  </a:cubicBezTo>
                  <a:cubicBezTo>
                    <a:pt x="867410" y="589280"/>
                    <a:pt x="848360" y="588010"/>
                    <a:pt x="830580" y="580390"/>
                  </a:cubicBezTo>
                  <a:cubicBezTo>
                    <a:pt x="811530" y="571500"/>
                    <a:pt x="803910" y="551180"/>
                    <a:pt x="775970" y="538480"/>
                  </a:cubicBezTo>
                  <a:cubicBezTo>
                    <a:pt x="720090" y="513080"/>
                    <a:pt x="596900" y="492760"/>
                    <a:pt x="491490" y="480060"/>
                  </a:cubicBezTo>
                  <a:cubicBezTo>
                    <a:pt x="365760" y="464820"/>
                    <a:pt x="138430" y="535940"/>
                    <a:pt x="71120" y="461010"/>
                  </a:cubicBezTo>
                  <a:cubicBezTo>
                    <a:pt x="0" y="383540"/>
                    <a:pt x="96520" y="0"/>
                    <a:pt x="96520" y="0"/>
                  </a:cubicBezTo>
                </a:path>
              </a:pathLst>
            </a:custGeom>
            <a:solidFill>
              <a:srgbClr val="FFF234">
                <a:alpha val="7451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5036820" y="7907655"/>
            <a:ext cx="681038" cy="466725"/>
            <a:chOff x="0" y="0"/>
            <a:chExt cx="908050" cy="6223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0480" y="15240"/>
              <a:ext cx="826770" cy="566420"/>
            </a:xfrm>
            <a:custGeom>
              <a:avLst/>
              <a:gdLst/>
              <a:ahLst/>
              <a:cxnLst/>
              <a:rect r="r" b="b" t="t" l="l"/>
              <a:pathLst>
                <a:path h="566420" w="826770">
                  <a:moveTo>
                    <a:pt x="826770" y="181610"/>
                  </a:moveTo>
                  <a:cubicBezTo>
                    <a:pt x="712470" y="411480"/>
                    <a:pt x="468630" y="566420"/>
                    <a:pt x="454660" y="556260"/>
                  </a:cubicBezTo>
                  <a:cubicBezTo>
                    <a:pt x="450850" y="552450"/>
                    <a:pt x="473710" y="532130"/>
                    <a:pt x="467360" y="521970"/>
                  </a:cubicBezTo>
                  <a:cubicBezTo>
                    <a:pt x="447040" y="483870"/>
                    <a:pt x="58420" y="490220"/>
                    <a:pt x="20320" y="427990"/>
                  </a:cubicBezTo>
                  <a:cubicBezTo>
                    <a:pt x="0" y="396240"/>
                    <a:pt x="20320" y="342900"/>
                    <a:pt x="50800" y="306070"/>
                  </a:cubicBezTo>
                  <a:cubicBezTo>
                    <a:pt x="99060" y="247650"/>
                    <a:pt x="304800" y="224790"/>
                    <a:pt x="354330" y="163830"/>
                  </a:cubicBezTo>
                  <a:cubicBezTo>
                    <a:pt x="386080" y="125730"/>
                    <a:pt x="353060" y="54610"/>
                    <a:pt x="388620" y="35560"/>
                  </a:cubicBezTo>
                  <a:cubicBezTo>
                    <a:pt x="453390" y="0"/>
                    <a:pt x="826770" y="181610"/>
                    <a:pt x="826770" y="181610"/>
                  </a:cubicBezTo>
                </a:path>
              </a:pathLst>
            </a:custGeom>
            <a:solidFill>
              <a:srgbClr val="FFF234">
                <a:alpha val="7451"/>
              </a:srgbClr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729" t="0" r="-20646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497580" y="2823210"/>
            <a:ext cx="988695" cy="693420"/>
            <a:chOff x="0" y="0"/>
            <a:chExt cx="1318260" cy="9245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31750" y="45720"/>
              <a:ext cx="1310640" cy="925830"/>
            </a:xfrm>
            <a:custGeom>
              <a:avLst/>
              <a:gdLst/>
              <a:ahLst/>
              <a:cxnLst/>
              <a:rect r="r" b="b" t="t" l="l"/>
              <a:pathLst>
                <a:path h="925830" w="1310640">
                  <a:moveTo>
                    <a:pt x="82550" y="370840"/>
                  </a:moveTo>
                  <a:cubicBezTo>
                    <a:pt x="589280" y="307340"/>
                    <a:pt x="539750" y="25400"/>
                    <a:pt x="539750" y="7620"/>
                  </a:cubicBezTo>
                  <a:cubicBezTo>
                    <a:pt x="539750" y="6350"/>
                    <a:pt x="539750" y="6350"/>
                    <a:pt x="539750" y="5080"/>
                  </a:cubicBezTo>
                  <a:cubicBezTo>
                    <a:pt x="546100" y="0"/>
                    <a:pt x="640080" y="6350"/>
                    <a:pt x="695960" y="17780"/>
                  </a:cubicBezTo>
                  <a:cubicBezTo>
                    <a:pt x="767080" y="31750"/>
                    <a:pt x="852170" y="59690"/>
                    <a:pt x="927100" y="96520"/>
                  </a:cubicBezTo>
                  <a:cubicBezTo>
                    <a:pt x="1005840" y="134620"/>
                    <a:pt x="1094740" y="179070"/>
                    <a:pt x="1155700" y="245110"/>
                  </a:cubicBezTo>
                  <a:cubicBezTo>
                    <a:pt x="1219200" y="312420"/>
                    <a:pt x="1310640" y="411480"/>
                    <a:pt x="1297940" y="496570"/>
                  </a:cubicBezTo>
                  <a:cubicBezTo>
                    <a:pt x="1282700" y="605790"/>
                    <a:pt x="1075690" y="782320"/>
                    <a:pt x="962660" y="828040"/>
                  </a:cubicBezTo>
                  <a:cubicBezTo>
                    <a:pt x="882650" y="861060"/>
                    <a:pt x="821690" y="828040"/>
                    <a:pt x="722630" y="828040"/>
                  </a:cubicBezTo>
                  <a:cubicBezTo>
                    <a:pt x="560070" y="828040"/>
                    <a:pt x="180340" y="925830"/>
                    <a:pt x="82550" y="828040"/>
                  </a:cubicBezTo>
                  <a:cubicBezTo>
                    <a:pt x="0" y="745490"/>
                    <a:pt x="82550" y="370840"/>
                    <a:pt x="82550" y="370840"/>
                  </a:cubicBezTo>
                </a:path>
              </a:pathLst>
            </a:custGeom>
            <a:solidFill>
              <a:srgbClr val="FFF234">
                <a:alpha val="7451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" id="5"/>
          <p:cNvGrpSpPr/>
          <p:nvPr/>
        </p:nvGrpSpPr>
        <p:grpSpPr>
          <a:xfrm rot="0">
            <a:off x="3172778" y="2033588"/>
            <a:ext cx="511493" cy="707707"/>
            <a:chOff x="0" y="0"/>
            <a:chExt cx="681990" cy="9436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35560" y="34290"/>
              <a:ext cx="609600" cy="859790"/>
            </a:xfrm>
            <a:custGeom>
              <a:avLst/>
              <a:gdLst/>
              <a:ahLst/>
              <a:cxnLst/>
              <a:rect r="r" b="b" t="t" l="l"/>
              <a:pathLst>
                <a:path h="859790" w="609600">
                  <a:moveTo>
                    <a:pt x="191770" y="119380"/>
                  </a:moveTo>
                  <a:cubicBezTo>
                    <a:pt x="171450" y="798830"/>
                    <a:pt x="166370" y="793750"/>
                    <a:pt x="161290" y="796290"/>
                  </a:cubicBezTo>
                  <a:cubicBezTo>
                    <a:pt x="154940" y="801370"/>
                    <a:pt x="154940" y="826770"/>
                    <a:pt x="146050" y="836930"/>
                  </a:cubicBezTo>
                  <a:cubicBezTo>
                    <a:pt x="137160" y="847090"/>
                    <a:pt x="119380" y="855980"/>
                    <a:pt x="106680" y="858520"/>
                  </a:cubicBezTo>
                  <a:cubicBezTo>
                    <a:pt x="96520" y="859790"/>
                    <a:pt x="87630" y="858520"/>
                    <a:pt x="77470" y="854710"/>
                  </a:cubicBezTo>
                  <a:cubicBezTo>
                    <a:pt x="66040" y="849630"/>
                    <a:pt x="53340" y="840740"/>
                    <a:pt x="44450" y="825500"/>
                  </a:cubicBezTo>
                  <a:cubicBezTo>
                    <a:pt x="27940" y="792480"/>
                    <a:pt x="27940" y="718820"/>
                    <a:pt x="22860" y="650240"/>
                  </a:cubicBezTo>
                  <a:cubicBezTo>
                    <a:pt x="15240" y="549910"/>
                    <a:pt x="0" y="368300"/>
                    <a:pt x="15240" y="280670"/>
                  </a:cubicBezTo>
                  <a:cubicBezTo>
                    <a:pt x="24130" y="228600"/>
                    <a:pt x="30480" y="196850"/>
                    <a:pt x="60960" y="161290"/>
                  </a:cubicBezTo>
                  <a:cubicBezTo>
                    <a:pt x="104140" y="113030"/>
                    <a:pt x="217170" y="66040"/>
                    <a:pt x="275590" y="43180"/>
                  </a:cubicBezTo>
                  <a:cubicBezTo>
                    <a:pt x="313690" y="29210"/>
                    <a:pt x="337820" y="25400"/>
                    <a:pt x="373380" y="20320"/>
                  </a:cubicBezTo>
                  <a:cubicBezTo>
                    <a:pt x="415290" y="15240"/>
                    <a:pt x="473710" y="0"/>
                    <a:pt x="510540" y="16510"/>
                  </a:cubicBezTo>
                  <a:cubicBezTo>
                    <a:pt x="547370" y="33020"/>
                    <a:pt x="582930" y="76200"/>
                    <a:pt x="595630" y="116840"/>
                  </a:cubicBezTo>
                  <a:cubicBezTo>
                    <a:pt x="609600" y="163830"/>
                    <a:pt x="598170" y="250190"/>
                    <a:pt x="576580" y="287020"/>
                  </a:cubicBezTo>
                  <a:cubicBezTo>
                    <a:pt x="562610" y="313690"/>
                    <a:pt x="542290" y="325120"/>
                    <a:pt x="513080" y="336550"/>
                  </a:cubicBezTo>
                  <a:cubicBezTo>
                    <a:pt x="468630" y="355600"/>
                    <a:pt x="384810" y="355600"/>
                    <a:pt x="322580" y="359410"/>
                  </a:cubicBezTo>
                  <a:cubicBezTo>
                    <a:pt x="260350" y="361950"/>
                    <a:pt x="176530" y="369570"/>
                    <a:pt x="139700" y="356870"/>
                  </a:cubicBezTo>
                  <a:cubicBezTo>
                    <a:pt x="119380" y="350520"/>
                    <a:pt x="107950" y="339090"/>
                    <a:pt x="99060" y="326390"/>
                  </a:cubicBezTo>
                  <a:cubicBezTo>
                    <a:pt x="90170" y="313690"/>
                    <a:pt x="85090" y="293370"/>
                    <a:pt x="85090" y="278130"/>
                  </a:cubicBezTo>
                  <a:cubicBezTo>
                    <a:pt x="86360" y="262890"/>
                    <a:pt x="93980" y="243840"/>
                    <a:pt x="104140" y="231140"/>
                  </a:cubicBezTo>
                  <a:cubicBezTo>
                    <a:pt x="114300" y="219710"/>
                    <a:pt x="130810" y="208280"/>
                    <a:pt x="146050" y="205740"/>
                  </a:cubicBezTo>
                  <a:cubicBezTo>
                    <a:pt x="162560" y="201930"/>
                    <a:pt x="181610" y="201930"/>
                    <a:pt x="196850" y="210820"/>
                  </a:cubicBezTo>
                  <a:cubicBezTo>
                    <a:pt x="214630" y="219710"/>
                    <a:pt x="237490" y="247650"/>
                    <a:pt x="241300" y="269240"/>
                  </a:cubicBezTo>
                  <a:cubicBezTo>
                    <a:pt x="245110" y="289560"/>
                    <a:pt x="233680" y="323850"/>
                    <a:pt x="218440" y="339090"/>
                  </a:cubicBezTo>
                  <a:cubicBezTo>
                    <a:pt x="203200" y="354330"/>
                    <a:pt x="168910" y="363220"/>
                    <a:pt x="147320" y="359410"/>
                  </a:cubicBezTo>
                  <a:cubicBezTo>
                    <a:pt x="125730" y="354330"/>
                    <a:pt x="99060" y="331470"/>
                    <a:pt x="91440" y="311150"/>
                  </a:cubicBezTo>
                  <a:cubicBezTo>
                    <a:pt x="82550" y="290830"/>
                    <a:pt x="86360" y="256540"/>
                    <a:pt x="99060" y="238760"/>
                  </a:cubicBezTo>
                  <a:cubicBezTo>
                    <a:pt x="110490" y="219710"/>
                    <a:pt x="134620" y="210820"/>
                    <a:pt x="163830" y="203200"/>
                  </a:cubicBezTo>
                  <a:cubicBezTo>
                    <a:pt x="209550" y="191770"/>
                    <a:pt x="306070" y="213360"/>
                    <a:pt x="359410" y="201930"/>
                  </a:cubicBezTo>
                  <a:cubicBezTo>
                    <a:pt x="397510" y="193040"/>
                    <a:pt x="455930" y="161290"/>
                    <a:pt x="454660" y="156210"/>
                  </a:cubicBezTo>
                  <a:cubicBezTo>
                    <a:pt x="453390" y="149860"/>
                    <a:pt x="378460" y="157480"/>
                    <a:pt x="336550" y="172720"/>
                  </a:cubicBezTo>
                  <a:cubicBezTo>
                    <a:pt x="279400" y="191770"/>
                    <a:pt x="186690" y="214630"/>
                    <a:pt x="149860" y="279400"/>
                  </a:cubicBezTo>
                  <a:cubicBezTo>
                    <a:pt x="92710" y="381000"/>
                    <a:pt x="175260" y="721360"/>
                    <a:pt x="161290" y="796290"/>
                  </a:cubicBezTo>
                  <a:cubicBezTo>
                    <a:pt x="158750" y="817880"/>
                    <a:pt x="154940" y="826770"/>
                    <a:pt x="146050" y="836930"/>
                  </a:cubicBezTo>
                  <a:cubicBezTo>
                    <a:pt x="137160" y="847090"/>
                    <a:pt x="120650" y="855980"/>
                    <a:pt x="106680" y="858520"/>
                  </a:cubicBezTo>
                  <a:cubicBezTo>
                    <a:pt x="93980" y="859790"/>
                    <a:pt x="76200" y="855980"/>
                    <a:pt x="64770" y="847090"/>
                  </a:cubicBezTo>
                  <a:cubicBezTo>
                    <a:pt x="52070" y="836930"/>
                    <a:pt x="35560" y="811530"/>
                    <a:pt x="38100" y="796290"/>
                  </a:cubicBezTo>
                  <a:cubicBezTo>
                    <a:pt x="39370" y="782320"/>
                    <a:pt x="62230" y="782320"/>
                    <a:pt x="71120" y="759460"/>
                  </a:cubicBezTo>
                  <a:cubicBezTo>
                    <a:pt x="101600" y="679450"/>
                    <a:pt x="40640" y="208280"/>
                    <a:pt x="54610" y="119380"/>
                  </a:cubicBezTo>
                  <a:cubicBezTo>
                    <a:pt x="59690" y="95250"/>
                    <a:pt x="60960" y="85090"/>
                    <a:pt x="72390" y="74930"/>
                  </a:cubicBezTo>
                  <a:cubicBezTo>
                    <a:pt x="85090" y="62230"/>
                    <a:pt x="113030" y="50800"/>
                    <a:pt x="130810" y="52070"/>
                  </a:cubicBezTo>
                  <a:cubicBezTo>
                    <a:pt x="147320" y="53340"/>
                    <a:pt x="163830" y="63500"/>
                    <a:pt x="173990" y="74930"/>
                  </a:cubicBezTo>
                  <a:cubicBezTo>
                    <a:pt x="184150" y="85090"/>
                    <a:pt x="191770" y="119380"/>
                    <a:pt x="191770" y="11938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3501390" y="2048827"/>
            <a:ext cx="1711642" cy="807720"/>
            <a:chOff x="0" y="0"/>
            <a:chExt cx="2282190" cy="10769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50800" y="45720"/>
              <a:ext cx="2188210" cy="998220"/>
            </a:xfrm>
            <a:custGeom>
              <a:avLst/>
              <a:gdLst/>
              <a:ahLst/>
              <a:cxnLst/>
              <a:rect r="r" b="b" t="t" l="l"/>
              <a:pathLst>
                <a:path h="998220" w="2188210">
                  <a:moveTo>
                    <a:pt x="76200" y="458470"/>
                  </a:moveTo>
                  <a:cubicBezTo>
                    <a:pt x="336550" y="468630"/>
                    <a:pt x="356870" y="472440"/>
                    <a:pt x="386080" y="490220"/>
                  </a:cubicBezTo>
                  <a:cubicBezTo>
                    <a:pt x="425450" y="514350"/>
                    <a:pt x="482600" y="565150"/>
                    <a:pt x="510540" y="609600"/>
                  </a:cubicBezTo>
                  <a:cubicBezTo>
                    <a:pt x="534670" y="647700"/>
                    <a:pt x="543560" y="693420"/>
                    <a:pt x="551180" y="732790"/>
                  </a:cubicBezTo>
                  <a:cubicBezTo>
                    <a:pt x="557530" y="765810"/>
                    <a:pt x="562610" y="796290"/>
                    <a:pt x="558800" y="826770"/>
                  </a:cubicBezTo>
                  <a:cubicBezTo>
                    <a:pt x="554990" y="857250"/>
                    <a:pt x="544830" y="895350"/>
                    <a:pt x="525780" y="918210"/>
                  </a:cubicBezTo>
                  <a:cubicBezTo>
                    <a:pt x="508000" y="939800"/>
                    <a:pt x="477520" y="957580"/>
                    <a:pt x="449580" y="961390"/>
                  </a:cubicBezTo>
                  <a:cubicBezTo>
                    <a:pt x="420370" y="965200"/>
                    <a:pt x="383540" y="955040"/>
                    <a:pt x="356870" y="938530"/>
                  </a:cubicBezTo>
                  <a:cubicBezTo>
                    <a:pt x="327660" y="920750"/>
                    <a:pt x="299720" y="887730"/>
                    <a:pt x="281940" y="854710"/>
                  </a:cubicBezTo>
                  <a:cubicBezTo>
                    <a:pt x="262890" y="821690"/>
                    <a:pt x="251460" y="778510"/>
                    <a:pt x="245110" y="737870"/>
                  </a:cubicBezTo>
                  <a:cubicBezTo>
                    <a:pt x="237490" y="695960"/>
                    <a:pt x="233680" y="647700"/>
                    <a:pt x="241300" y="609600"/>
                  </a:cubicBezTo>
                  <a:cubicBezTo>
                    <a:pt x="247650" y="577850"/>
                    <a:pt x="260350" y="548640"/>
                    <a:pt x="276860" y="525780"/>
                  </a:cubicBezTo>
                  <a:cubicBezTo>
                    <a:pt x="293370" y="505460"/>
                    <a:pt x="312420" y="488950"/>
                    <a:pt x="337820" y="477520"/>
                  </a:cubicBezTo>
                  <a:cubicBezTo>
                    <a:pt x="367030" y="464820"/>
                    <a:pt x="406400" y="461010"/>
                    <a:pt x="447040" y="455930"/>
                  </a:cubicBezTo>
                  <a:cubicBezTo>
                    <a:pt x="496570" y="450850"/>
                    <a:pt x="563880" y="445770"/>
                    <a:pt x="614680" y="452120"/>
                  </a:cubicBezTo>
                  <a:cubicBezTo>
                    <a:pt x="659130" y="457200"/>
                    <a:pt x="689610" y="478790"/>
                    <a:pt x="736600" y="486410"/>
                  </a:cubicBezTo>
                  <a:cubicBezTo>
                    <a:pt x="800100" y="495300"/>
                    <a:pt x="911860" y="521970"/>
                    <a:pt x="962660" y="492760"/>
                  </a:cubicBezTo>
                  <a:cubicBezTo>
                    <a:pt x="1005840" y="467360"/>
                    <a:pt x="1023620" y="401320"/>
                    <a:pt x="1037590" y="347980"/>
                  </a:cubicBezTo>
                  <a:cubicBezTo>
                    <a:pt x="1054100" y="290830"/>
                    <a:pt x="1079500" y="187960"/>
                    <a:pt x="1049020" y="157480"/>
                  </a:cubicBezTo>
                  <a:cubicBezTo>
                    <a:pt x="1018540" y="127000"/>
                    <a:pt x="891540" y="146050"/>
                    <a:pt x="849630" y="170180"/>
                  </a:cubicBezTo>
                  <a:cubicBezTo>
                    <a:pt x="819150" y="186690"/>
                    <a:pt x="810260" y="220980"/>
                    <a:pt x="795020" y="250190"/>
                  </a:cubicBezTo>
                  <a:cubicBezTo>
                    <a:pt x="777240" y="281940"/>
                    <a:pt x="760730" y="313690"/>
                    <a:pt x="749300" y="356870"/>
                  </a:cubicBezTo>
                  <a:cubicBezTo>
                    <a:pt x="734060" y="414020"/>
                    <a:pt x="727710" y="494030"/>
                    <a:pt x="722630" y="565150"/>
                  </a:cubicBezTo>
                  <a:cubicBezTo>
                    <a:pt x="718820" y="636270"/>
                    <a:pt x="694690" y="742950"/>
                    <a:pt x="721360" y="782320"/>
                  </a:cubicBezTo>
                  <a:cubicBezTo>
                    <a:pt x="739140" y="808990"/>
                    <a:pt x="775970" y="810260"/>
                    <a:pt x="811530" y="816610"/>
                  </a:cubicBezTo>
                  <a:cubicBezTo>
                    <a:pt x="858520" y="825500"/>
                    <a:pt x="929640" y="839470"/>
                    <a:pt x="980440" y="820420"/>
                  </a:cubicBezTo>
                  <a:cubicBezTo>
                    <a:pt x="1037590" y="797560"/>
                    <a:pt x="1092200" y="720090"/>
                    <a:pt x="1129030" y="678180"/>
                  </a:cubicBezTo>
                  <a:cubicBezTo>
                    <a:pt x="1155700" y="648970"/>
                    <a:pt x="1170940" y="632460"/>
                    <a:pt x="1188720" y="598170"/>
                  </a:cubicBezTo>
                  <a:cubicBezTo>
                    <a:pt x="1212850" y="549910"/>
                    <a:pt x="1217930" y="471170"/>
                    <a:pt x="1245870" y="403860"/>
                  </a:cubicBezTo>
                  <a:cubicBezTo>
                    <a:pt x="1276350" y="327660"/>
                    <a:pt x="1333500" y="220980"/>
                    <a:pt x="1370330" y="167640"/>
                  </a:cubicBezTo>
                  <a:cubicBezTo>
                    <a:pt x="1391920" y="137160"/>
                    <a:pt x="1403350" y="113030"/>
                    <a:pt x="1431290" y="101600"/>
                  </a:cubicBezTo>
                  <a:cubicBezTo>
                    <a:pt x="1464310" y="86360"/>
                    <a:pt x="1525270" y="85090"/>
                    <a:pt x="1564640" y="99060"/>
                  </a:cubicBezTo>
                  <a:cubicBezTo>
                    <a:pt x="1605280" y="114300"/>
                    <a:pt x="1640840" y="152400"/>
                    <a:pt x="1667510" y="189230"/>
                  </a:cubicBezTo>
                  <a:cubicBezTo>
                    <a:pt x="1696720" y="229870"/>
                    <a:pt x="1704340" y="298450"/>
                    <a:pt x="1728470" y="334010"/>
                  </a:cubicBezTo>
                  <a:cubicBezTo>
                    <a:pt x="1744980" y="359410"/>
                    <a:pt x="1764030" y="365760"/>
                    <a:pt x="1785620" y="391160"/>
                  </a:cubicBezTo>
                  <a:cubicBezTo>
                    <a:pt x="1818640" y="433070"/>
                    <a:pt x="1860550" y="567690"/>
                    <a:pt x="1897380" y="568960"/>
                  </a:cubicBezTo>
                  <a:cubicBezTo>
                    <a:pt x="1930400" y="568960"/>
                    <a:pt x="1976120" y="471170"/>
                    <a:pt x="1996440" y="425450"/>
                  </a:cubicBezTo>
                  <a:cubicBezTo>
                    <a:pt x="2012950" y="389890"/>
                    <a:pt x="2014220" y="364490"/>
                    <a:pt x="2020570" y="322580"/>
                  </a:cubicBezTo>
                  <a:cubicBezTo>
                    <a:pt x="2030730" y="256540"/>
                    <a:pt x="2021840" y="107950"/>
                    <a:pt x="2040890" y="62230"/>
                  </a:cubicBezTo>
                  <a:cubicBezTo>
                    <a:pt x="2048510" y="43180"/>
                    <a:pt x="2056130" y="33020"/>
                    <a:pt x="2070100" y="26670"/>
                  </a:cubicBezTo>
                  <a:cubicBezTo>
                    <a:pt x="2086610" y="17780"/>
                    <a:pt x="2119630" y="15240"/>
                    <a:pt x="2137410" y="21590"/>
                  </a:cubicBezTo>
                  <a:cubicBezTo>
                    <a:pt x="2152650" y="26670"/>
                    <a:pt x="2164080" y="40640"/>
                    <a:pt x="2171700" y="53340"/>
                  </a:cubicBezTo>
                  <a:cubicBezTo>
                    <a:pt x="2178050" y="66040"/>
                    <a:pt x="2183130" y="83820"/>
                    <a:pt x="2179320" y="97790"/>
                  </a:cubicBezTo>
                  <a:cubicBezTo>
                    <a:pt x="2175510" y="116840"/>
                    <a:pt x="2155190" y="143510"/>
                    <a:pt x="2139950" y="152400"/>
                  </a:cubicBezTo>
                  <a:cubicBezTo>
                    <a:pt x="2125980" y="160020"/>
                    <a:pt x="2108200" y="161290"/>
                    <a:pt x="2094230" y="158750"/>
                  </a:cubicBezTo>
                  <a:cubicBezTo>
                    <a:pt x="2078990" y="154940"/>
                    <a:pt x="2062480" y="147320"/>
                    <a:pt x="2053590" y="134620"/>
                  </a:cubicBezTo>
                  <a:cubicBezTo>
                    <a:pt x="2042160" y="120650"/>
                    <a:pt x="2034540" y="87630"/>
                    <a:pt x="2038350" y="69850"/>
                  </a:cubicBezTo>
                  <a:cubicBezTo>
                    <a:pt x="2040890" y="54610"/>
                    <a:pt x="2052320" y="39370"/>
                    <a:pt x="2063750" y="30480"/>
                  </a:cubicBezTo>
                  <a:cubicBezTo>
                    <a:pt x="2075180" y="21590"/>
                    <a:pt x="2092960" y="15240"/>
                    <a:pt x="2106930" y="15240"/>
                  </a:cubicBezTo>
                  <a:cubicBezTo>
                    <a:pt x="2122170" y="15240"/>
                    <a:pt x="2139950" y="19050"/>
                    <a:pt x="2151380" y="29210"/>
                  </a:cubicBezTo>
                  <a:cubicBezTo>
                    <a:pt x="2165350" y="41910"/>
                    <a:pt x="2175510" y="63500"/>
                    <a:pt x="2180590" y="90170"/>
                  </a:cubicBezTo>
                  <a:cubicBezTo>
                    <a:pt x="2188210" y="134620"/>
                    <a:pt x="2176780" y="212090"/>
                    <a:pt x="2166620" y="275590"/>
                  </a:cubicBezTo>
                  <a:cubicBezTo>
                    <a:pt x="2156460" y="346710"/>
                    <a:pt x="2142490" y="430530"/>
                    <a:pt x="2115820" y="494030"/>
                  </a:cubicBezTo>
                  <a:cubicBezTo>
                    <a:pt x="2092960" y="548640"/>
                    <a:pt x="2065020" y="603250"/>
                    <a:pt x="2023110" y="637540"/>
                  </a:cubicBezTo>
                  <a:cubicBezTo>
                    <a:pt x="1983740" y="670560"/>
                    <a:pt x="1921510" y="706120"/>
                    <a:pt x="1875790" y="698500"/>
                  </a:cubicBezTo>
                  <a:cubicBezTo>
                    <a:pt x="1826260" y="690880"/>
                    <a:pt x="1772920" y="623570"/>
                    <a:pt x="1739900" y="584200"/>
                  </a:cubicBezTo>
                  <a:cubicBezTo>
                    <a:pt x="1711960" y="552450"/>
                    <a:pt x="1703070" y="516890"/>
                    <a:pt x="1680210" y="483870"/>
                  </a:cubicBezTo>
                  <a:cubicBezTo>
                    <a:pt x="1656080" y="450850"/>
                    <a:pt x="1623060" y="426720"/>
                    <a:pt x="1598930" y="389890"/>
                  </a:cubicBezTo>
                  <a:cubicBezTo>
                    <a:pt x="1570990" y="345440"/>
                    <a:pt x="1555750" y="238760"/>
                    <a:pt x="1529080" y="232410"/>
                  </a:cubicBezTo>
                  <a:cubicBezTo>
                    <a:pt x="1510030" y="228600"/>
                    <a:pt x="1487170" y="257810"/>
                    <a:pt x="1466850" y="284480"/>
                  </a:cubicBezTo>
                  <a:cubicBezTo>
                    <a:pt x="1431290" y="332740"/>
                    <a:pt x="1379220" y="458470"/>
                    <a:pt x="1360170" y="519430"/>
                  </a:cubicBezTo>
                  <a:cubicBezTo>
                    <a:pt x="1348740" y="554990"/>
                    <a:pt x="1355090" y="575310"/>
                    <a:pt x="1342390" y="609600"/>
                  </a:cubicBezTo>
                  <a:cubicBezTo>
                    <a:pt x="1323340" y="659130"/>
                    <a:pt x="1272540" y="734060"/>
                    <a:pt x="1235710" y="782320"/>
                  </a:cubicBezTo>
                  <a:cubicBezTo>
                    <a:pt x="1206500" y="821690"/>
                    <a:pt x="1181100" y="852170"/>
                    <a:pt x="1144270" y="883920"/>
                  </a:cubicBezTo>
                  <a:cubicBezTo>
                    <a:pt x="1098550" y="919480"/>
                    <a:pt x="1043940" y="965200"/>
                    <a:pt x="980440" y="980440"/>
                  </a:cubicBezTo>
                  <a:cubicBezTo>
                    <a:pt x="902970" y="998220"/>
                    <a:pt x="774700" y="986790"/>
                    <a:pt x="707390" y="958850"/>
                  </a:cubicBezTo>
                  <a:cubicBezTo>
                    <a:pt x="659130" y="938530"/>
                    <a:pt x="623570" y="904240"/>
                    <a:pt x="600710" y="867410"/>
                  </a:cubicBezTo>
                  <a:cubicBezTo>
                    <a:pt x="579120" y="831850"/>
                    <a:pt x="574040" y="795020"/>
                    <a:pt x="568960" y="742950"/>
                  </a:cubicBezTo>
                  <a:cubicBezTo>
                    <a:pt x="560070" y="659130"/>
                    <a:pt x="568960" y="509270"/>
                    <a:pt x="586740" y="408940"/>
                  </a:cubicBezTo>
                  <a:cubicBezTo>
                    <a:pt x="600710" y="323850"/>
                    <a:pt x="626110" y="243840"/>
                    <a:pt x="655320" y="179070"/>
                  </a:cubicBezTo>
                  <a:cubicBezTo>
                    <a:pt x="679450" y="125730"/>
                    <a:pt x="698500" y="73660"/>
                    <a:pt x="739140" y="45720"/>
                  </a:cubicBezTo>
                  <a:cubicBezTo>
                    <a:pt x="781050" y="15240"/>
                    <a:pt x="849630" y="11430"/>
                    <a:pt x="902970" y="5080"/>
                  </a:cubicBezTo>
                  <a:cubicBezTo>
                    <a:pt x="952500" y="0"/>
                    <a:pt x="1000760" y="1270"/>
                    <a:pt x="1045210" y="6350"/>
                  </a:cubicBezTo>
                  <a:cubicBezTo>
                    <a:pt x="1084580" y="11430"/>
                    <a:pt x="1129030" y="10160"/>
                    <a:pt x="1156970" y="31750"/>
                  </a:cubicBezTo>
                  <a:cubicBezTo>
                    <a:pt x="1187450" y="57150"/>
                    <a:pt x="1206500" y="111760"/>
                    <a:pt x="1215390" y="158750"/>
                  </a:cubicBezTo>
                  <a:cubicBezTo>
                    <a:pt x="1225550" y="214630"/>
                    <a:pt x="1215390" y="281940"/>
                    <a:pt x="1205230" y="345440"/>
                  </a:cubicBezTo>
                  <a:cubicBezTo>
                    <a:pt x="1195070" y="414020"/>
                    <a:pt x="1173480" y="510540"/>
                    <a:pt x="1149350" y="558800"/>
                  </a:cubicBezTo>
                  <a:cubicBezTo>
                    <a:pt x="1135380" y="586740"/>
                    <a:pt x="1122680" y="604520"/>
                    <a:pt x="1102360" y="619760"/>
                  </a:cubicBezTo>
                  <a:cubicBezTo>
                    <a:pt x="1079500" y="637540"/>
                    <a:pt x="1052830" y="648970"/>
                    <a:pt x="1017270" y="656590"/>
                  </a:cubicBezTo>
                  <a:cubicBezTo>
                    <a:pt x="962660" y="668020"/>
                    <a:pt x="868680" y="660400"/>
                    <a:pt x="795020" y="654050"/>
                  </a:cubicBezTo>
                  <a:cubicBezTo>
                    <a:pt x="721360" y="647700"/>
                    <a:pt x="629920" y="622300"/>
                    <a:pt x="575310" y="617220"/>
                  </a:cubicBezTo>
                  <a:cubicBezTo>
                    <a:pt x="542290" y="614680"/>
                    <a:pt x="523240" y="612140"/>
                    <a:pt x="496570" y="617220"/>
                  </a:cubicBezTo>
                  <a:cubicBezTo>
                    <a:pt x="466090" y="624840"/>
                    <a:pt x="419100" y="632460"/>
                    <a:pt x="401320" y="660400"/>
                  </a:cubicBezTo>
                  <a:cubicBezTo>
                    <a:pt x="379730" y="694690"/>
                    <a:pt x="405130" y="831850"/>
                    <a:pt x="403860" y="831850"/>
                  </a:cubicBezTo>
                  <a:cubicBezTo>
                    <a:pt x="403860" y="831850"/>
                    <a:pt x="406400" y="759460"/>
                    <a:pt x="398780" y="727710"/>
                  </a:cubicBezTo>
                  <a:cubicBezTo>
                    <a:pt x="391160" y="699770"/>
                    <a:pt x="381000" y="671830"/>
                    <a:pt x="363220" y="651510"/>
                  </a:cubicBezTo>
                  <a:cubicBezTo>
                    <a:pt x="346710" y="631190"/>
                    <a:pt x="327660" y="615950"/>
                    <a:pt x="297180" y="607060"/>
                  </a:cubicBezTo>
                  <a:cubicBezTo>
                    <a:pt x="246380" y="591820"/>
                    <a:pt x="127000" y="622300"/>
                    <a:pt x="76200" y="610870"/>
                  </a:cubicBezTo>
                  <a:cubicBezTo>
                    <a:pt x="48260" y="604520"/>
                    <a:pt x="25400" y="594360"/>
                    <a:pt x="13970" y="577850"/>
                  </a:cubicBezTo>
                  <a:cubicBezTo>
                    <a:pt x="2540" y="563880"/>
                    <a:pt x="0" y="541020"/>
                    <a:pt x="0" y="525780"/>
                  </a:cubicBezTo>
                  <a:cubicBezTo>
                    <a:pt x="1270" y="513080"/>
                    <a:pt x="5080" y="501650"/>
                    <a:pt x="13970" y="491490"/>
                  </a:cubicBezTo>
                  <a:cubicBezTo>
                    <a:pt x="25400" y="477520"/>
                    <a:pt x="76200" y="458470"/>
                    <a:pt x="76200" y="45847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5211128" y="1956435"/>
            <a:ext cx="1166812" cy="754380"/>
            <a:chOff x="0" y="0"/>
            <a:chExt cx="1555750" cy="100584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8260" y="46990"/>
              <a:ext cx="1459230" cy="911860"/>
            </a:xfrm>
            <a:custGeom>
              <a:avLst/>
              <a:gdLst/>
              <a:ahLst/>
              <a:cxnLst/>
              <a:rect r="r" b="b" t="t" l="l"/>
              <a:pathLst>
                <a:path h="911860" w="1459230">
                  <a:moveTo>
                    <a:pt x="127000" y="685800"/>
                  </a:moveTo>
                  <a:cubicBezTo>
                    <a:pt x="217170" y="767080"/>
                    <a:pt x="252730" y="768350"/>
                    <a:pt x="283210" y="768350"/>
                  </a:cubicBezTo>
                  <a:cubicBezTo>
                    <a:pt x="316230" y="769620"/>
                    <a:pt x="353060" y="768350"/>
                    <a:pt x="382270" y="758190"/>
                  </a:cubicBezTo>
                  <a:cubicBezTo>
                    <a:pt x="410210" y="749300"/>
                    <a:pt x="436880" y="736600"/>
                    <a:pt x="457200" y="715010"/>
                  </a:cubicBezTo>
                  <a:cubicBezTo>
                    <a:pt x="480060" y="690880"/>
                    <a:pt x="496570" y="657860"/>
                    <a:pt x="509270" y="612140"/>
                  </a:cubicBezTo>
                  <a:cubicBezTo>
                    <a:pt x="530860" y="532130"/>
                    <a:pt x="568960" y="308610"/>
                    <a:pt x="534670" y="264160"/>
                  </a:cubicBezTo>
                  <a:cubicBezTo>
                    <a:pt x="518160" y="243840"/>
                    <a:pt x="483870" y="250190"/>
                    <a:pt x="457200" y="250190"/>
                  </a:cubicBezTo>
                  <a:cubicBezTo>
                    <a:pt x="426720" y="250190"/>
                    <a:pt x="381000" y="248920"/>
                    <a:pt x="364490" y="265430"/>
                  </a:cubicBezTo>
                  <a:cubicBezTo>
                    <a:pt x="350520" y="281940"/>
                    <a:pt x="347980" y="323850"/>
                    <a:pt x="360680" y="346710"/>
                  </a:cubicBezTo>
                  <a:cubicBezTo>
                    <a:pt x="374650" y="373380"/>
                    <a:pt x="427990" y="393700"/>
                    <a:pt x="466090" y="405130"/>
                  </a:cubicBezTo>
                  <a:cubicBezTo>
                    <a:pt x="505460" y="416560"/>
                    <a:pt x="557530" y="427990"/>
                    <a:pt x="589280" y="415290"/>
                  </a:cubicBezTo>
                  <a:cubicBezTo>
                    <a:pt x="618490" y="402590"/>
                    <a:pt x="640080" y="372110"/>
                    <a:pt x="656590" y="341630"/>
                  </a:cubicBezTo>
                  <a:cubicBezTo>
                    <a:pt x="674370" y="306070"/>
                    <a:pt x="668020" y="248920"/>
                    <a:pt x="684530" y="210820"/>
                  </a:cubicBezTo>
                  <a:cubicBezTo>
                    <a:pt x="701040" y="176530"/>
                    <a:pt x="737870" y="151130"/>
                    <a:pt x="751840" y="120650"/>
                  </a:cubicBezTo>
                  <a:cubicBezTo>
                    <a:pt x="763270" y="96520"/>
                    <a:pt x="756920" y="67310"/>
                    <a:pt x="770890" y="46990"/>
                  </a:cubicBezTo>
                  <a:cubicBezTo>
                    <a:pt x="782320" y="27940"/>
                    <a:pt x="808990" y="8890"/>
                    <a:pt x="826770" y="3810"/>
                  </a:cubicBezTo>
                  <a:cubicBezTo>
                    <a:pt x="839470" y="0"/>
                    <a:pt x="852170" y="1270"/>
                    <a:pt x="863600" y="6350"/>
                  </a:cubicBezTo>
                  <a:cubicBezTo>
                    <a:pt x="878840" y="11430"/>
                    <a:pt x="897890" y="24130"/>
                    <a:pt x="906780" y="40640"/>
                  </a:cubicBezTo>
                  <a:cubicBezTo>
                    <a:pt x="915670" y="58420"/>
                    <a:pt x="902970" y="87630"/>
                    <a:pt x="909320" y="111760"/>
                  </a:cubicBezTo>
                  <a:cubicBezTo>
                    <a:pt x="918210" y="139700"/>
                    <a:pt x="944880" y="162560"/>
                    <a:pt x="961390" y="198120"/>
                  </a:cubicBezTo>
                  <a:cubicBezTo>
                    <a:pt x="985520" y="247650"/>
                    <a:pt x="998220" y="341630"/>
                    <a:pt x="1027430" y="388620"/>
                  </a:cubicBezTo>
                  <a:cubicBezTo>
                    <a:pt x="1049020" y="424180"/>
                    <a:pt x="1066800" y="455930"/>
                    <a:pt x="1104900" y="467360"/>
                  </a:cubicBezTo>
                  <a:cubicBezTo>
                    <a:pt x="1162050" y="485140"/>
                    <a:pt x="1297940" y="412750"/>
                    <a:pt x="1356360" y="414020"/>
                  </a:cubicBezTo>
                  <a:cubicBezTo>
                    <a:pt x="1389380" y="415290"/>
                    <a:pt x="1414780" y="419100"/>
                    <a:pt x="1431290" y="434340"/>
                  </a:cubicBezTo>
                  <a:cubicBezTo>
                    <a:pt x="1447800" y="449580"/>
                    <a:pt x="1459230" y="483870"/>
                    <a:pt x="1456690" y="506730"/>
                  </a:cubicBezTo>
                  <a:cubicBezTo>
                    <a:pt x="1452880" y="528320"/>
                    <a:pt x="1431290" y="557530"/>
                    <a:pt x="1410970" y="567690"/>
                  </a:cubicBezTo>
                  <a:cubicBezTo>
                    <a:pt x="1390650" y="577850"/>
                    <a:pt x="1353820" y="574040"/>
                    <a:pt x="1334770" y="563880"/>
                  </a:cubicBezTo>
                  <a:cubicBezTo>
                    <a:pt x="1318260" y="556260"/>
                    <a:pt x="1305560" y="542290"/>
                    <a:pt x="1300480" y="524510"/>
                  </a:cubicBezTo>
                  <a:cubicBezTo>
                    <a:pt x="1294130" y="505460"/>
                    <a:pt x="1295400" y="467360"/>
                    <a:pt x="1306830" y="449580"/>
                  </a:cubicBezTo>
                  <a:cubicBezTo>
                    <a:pt x="1319530" y="430530"/>
                    <a:pt x="1353820" y="414020"/>
                    <a:pt x="1374140" y="412750"/>
                  </a:cubicBezTo>
                  <a:cubicBezTo>
                    <a:pt x="1391920" y="410210"/>
                    <a:pt x="1410970" y="419100"/>
                    <a:pt x="1423670" y="427990"/>
                  </a:cubicBezTo>
                  <a:cubicBezTo>
                    <a:pt x="1437640" y="438150"/>
                    <a:pt x="1449070" y="455930"/>
                    <a:pt x="1454150" y="471170"/>
                  </a:cubicBezTo>
                  <a:cubicBezTo>
                    <a:pt x="1457960" y="487680"/>
                    <a:pt x="1457960" y="508000"/>
                    <a:pt x="1451610" y="523240"/>
                  </a:cubicBezTo>
                  <a:cubicBezTo>
                    <a:pt x="1445260" y="538480"/>
                    <a:pt x="1436370" y="551180"/>
                    <a:pt x="1418590" y="563880"/>
                  </a:cubicBezTo>
                  <a:cubicBezTo>
                    <a:pt x="1386840" y="584200"/>
                    <a:pt x="1310640" y="607060"/>
                    <a:pt x="1261110" y="614680"/>
                  </a:cubicBezTo>
                  <a:cubicBezTo>
                    <a:pt x="1217930" y="621030"/>
                    <a:pt x="1177290" y="617220"/>
                    <a:pt x="1137920" y="613410"/>
                  </a:cubicBezTo>
                  <a:cubicBezTo>
                    <a:pt x="1101090" y="609600"/>
                    <a:pt x="1066800" y="614680"/>
                    <a:pt x="1032510" y="594360"/>
                  </a:cubicBezTo>
                  <a:cubicBezTo>
                    <a:pt x="981710" y="565150"/>
                    <a:pt x="914400" y="473710"/>
                    <a:pt x="881380" y="417830"/>
                  </a:cubicBezTo>
                  <a:cubicBezTo>
                    <a:pt x="857250" y="377190"/>
                    <a:pt x="848360" y="344170"/>
                    <a:pt x="836930" y="303530"/>
                  </a:cubicBezTo>
                  <a:cubicBezTo>
                    <a:pt x="824230" y="257810"/>
                    <a:pt x="822960" y="203200"/>
                    <a:pt x="810260" y="157480"/>
                  </a:cubicBezTo>
                  <a:cubicBezTo>
                    <a:pt x="800100" y="118110"/>
                    <a:pt x="762000" y="73660"/>
                    <a:pt x="770890" y="46990"/>
                  </a:cubicBezTo>
                  <a:cubicBezTo>
                    <a:pt x="775970" y="26670"/>
                    <a:pt x="807720" y="7620"/>
                    <a:pt x="826770" y="3810"/>
                  </a:cubicBezTo>
                  <a:cubicBezTo>
                    <a:pt x="844550" y="0"/>
                    <a:pt x="866140" y="6350"/>
                    <a:pt x="880110" y="13970"/>
                  </a:cubicBezTo>
                  <a:cubicBezTo>
                    <a:pt x="891540" y="20320"/>
                    <a:pt x="900430" y="30480"/>
                    <a:pt x="906780" y="40640"/>
                  </a:cubicBezTo>
                  <a:cubicBezTo>
                    <a:pt x="911860" y="50800"/>
                    <a:pt x="916940" y="60960"/>
                    <a:pt x="916940" y="74930"/>
                  </a:cubicBezTo>
                  <a:cubicBezTo>
                    <a:pt x="918210" y="96520"/>
                    <a:pt x="911860" y="128270"/>
                    <a:pt x="900430" y="154940"/>
                  </a:cubicBezTo>
                  <a:cubicBezTo>
                    <a:pt x="885190" y="185420"/>
                    <a:pt x="842010" y="214630"/>
                    <a:pt x="828040" y="246380"/>
                  </a:cubicBezTo>
                  <a:cubicBezTo>
                    <a:pt x="816610" y="275590"/>
                    <a:pt x="822960" y="306070"/>
                    <a:pt x="815340" y="335280"/>
                  </a:cubicBezTo>
                  <a:cubicBezTo>
                    <a:pt x="805180" y="369570"/>
                    <a:pt x="793750" y="406400"/>
                    <a:pt x="772160" y="439420"/>
                  </a:cubicBezTo>
                  <a:cubicBezTo>
                    <a:pt x="749300" y="474980"/>
                    <a:pt x="709930" y="518160"/>
                    <a:pt x="676910" y="539750"/>
                  </a:cubicBezTo>
                  <a:cubicBezTo>
                    <a:pt x="648970" y="557530"/>
                    <a:pt x="622300" y="563880"/>
                    <a:pt x="589280" y="568960"/>
                  </a:cubicBezTo>
                  <a:cubicBezTo>
                    <a:pt x="546100" y="574040"/>
                    <a:pt x="485140" y="563880"/>
                    <a:pt x="438150" y="557530"/>
                  </a:cubicBezTo>
                  <a:cubicBezTo>
                    <a:pt x="394970" y="549910"/>
                    <a:pt x="350520" y="546100"/>
                    <a:pt x="314960" y="528320"/>
                  </a:cubicBezTo>
                  <a:cubicBezTo>
                    <a:pt x="283210" y="513080"/>
                    <a:pt x="254000" y="487680"/>
                    <a:pt x="234950" y="461010"/>
                  </a:cubicBezTo>
                  <a:cubicBezTo>
                    <a:pt x="218440" y="438150"/>
                    <a:pt x="207010" y="410210"/>
                    <a:pt x="203200" y="381000"/>
                  </a:cubicBezTo>
                  <a:cubicBezTo>
                    <a:pt x="198120" y="346710"/>
                    <a:pt x="207010" y="302260"/>
                    <a:pt x="214630" y="266700"/>
                  </a:cubicBezTo>
                  <a:cubicBezTo>
                    <a:pt x="222250" y="233680"/>
                    <a:pt x="232410" y="199390"/>
                    <a:pt x="250190" y="175260"/>
                  </a:cubicBezTo>
                  <a:cubicBezTo>
                    <a:pt x="267970" y="151130"/>
                    <a:pt x="290830" y="133350"/>
                    <a:pt x="321310" y="120650"/>
                  </a:cubicBezTo>
                  <a:cubicBezTo>
                    <a:pt x="363220" y="104140"/>
                    <a:pt x="436880" y="93980"/>
                    <a:pt x="486410" y="100330"/>
                  </a:cubicBezTo>
                  <a:cubicBezTo>
                    <a:pt x="530860" y="105410"/>
                    <a:pt x="576580" y="118110"/>
                    <a:pt x="608330" y="148590"/>
                  </a:cubicBezTo>
                  <a:cubicBezTo>
                    <a:pt x="642620" y="182880"/>
                    <a:pt x="666750" y="252730"/>
                    <a:pt x="676910" y="303530"/>
                  </a:cubicBezTo>
                  <a:cubicBezTo>
                    <a:pt x="685800" y="346710"/>
                    <a:pt x="678180" y="383540"/>
                    <a:pt x="673100" y="433070"/>
                  </a:cubicBezTo>
                  <a:cubicBezTo>
                    <a:pt x="668020" y="500380"/>
                    <a:pt x="656590" y="608330"/>
                    <a:pt x="636270" y="670560"/>
                  </a:cubicBezTo>
                  <a:cubicBezTo>
                    <a:pt x="622300" y="715010"/>
                    <a:pt x="604520" y="748030"/>
                    <a:pt x="584200" y="777240"/>
                  </a:cubicBezTo>
                  <a:cubicBezTo>
                    <a:pt x="565150" y="801370"/>
                    <a:pt x="548640" y="817880"/>
                    <a:pt x="521970" y="835660"/>
                  </a:cubicBezTo>
                  <a:cubicBezTo>
                    <a:pt x="490220" y="858520"/>
                    <a:pt x="443230" y="883920"/>
                    <a:pt x="398780" y="895350"/>
                  </a:cubicBezTo>
                  <a:cubicBezTo>
                    <a:pt x="353060" y="908050"/>
                    <a:pt x="302260" y="911860"/>
                    <a:pt x="252730" y="906780"/>
                  </a:cubicBezTo>
                  <a:cubicBezTo>
                    <a:pt x="201930" y="901700"/>
                    <a:pt x="139700" y="886460"/>
                    <a:pt x="99060" y="862330"/>
                  </a:cubicBezTo>
                  <a:cubicBezTo>
                    <a:pt x="62230" y="840740"/>
                    <a:pt x="26670" y="802640"/>
                    <a:pt x="11430" y="775970"/>
                  </a:cubicBezTo>
                  <a:cubicBezTo>
                    <a:pt x="2540" y="758190"/>
                    <a:pt x="0" y="740410"/>
                    <a:pt x="2540" y="725170"/>
                  </a:cubicBezTo>
                  <a:cubicBezTo>
                    <a:pt x="5080" y="708660"/>
                    <a:pt x="16510" y="689610"/>
                    <a:pt x="29210" y="679450"/>
                  </a:cubicBezTo>
                  <a:cubicBezTo>
                    <a:pt x="41910" y="669290"/>
                    <a:pt x="63500" y="662940"/>
                    <a:pt x="80010" y="664210"/>
                  </a:cubicBezTo>
                  <a:cubicBezTo>
                    <a:pt x="95250" y="665480"/>
                    <a:pt x="127000" y="685800"/>
                    <a:pt x="127000" y="68580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1" id="11"/>
          <p:cNvGrpSpPr/>
          <p:nvPr/>
        </p:nvGrpSpPr>
        <p:grpSpPr>
          <a:xfrm rot="0">
            <a:off x="5971222" y="1750695"/>
            <a:ext cx="1069658" cy="862012"/>
            <a:chOff x="0" y="0"/>
            <a:chExt cx="1426210" cy="11493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9370" y="46990"/>
              <a:ext cx="1341120" cy="1059180"/>
            </a:xfrm>
            <a:custGeom>
              <a:avLst/>
              <a:gdLst/>
              <a:ahLst/>
              <a:cxnLst/>
              <a:rect r="r" b="b" t="t" l="l"/>
              <a:pathLst>
                <a:path h="1059180" w="1341120">
                  <a:moveTo>
                    <a:pt x="245110" y="321310"/>
                  </a:moveTo>
                  <a:cubicBezTo>
                    <a:pt x="255270" y="421640"/>
                    <a:pt x="298450" y="414020"/>
                    <a:pt x="322580" y="402590"/>
                  </a:cubicBezTo>
                  <a:cubicBezTo>
                    <a:pt x="350520" y="388620"/>
                    <a:pt x="381000" y="356870"/>
                    <a:pt x="397510" y="321310"/>
                  </a:cubicBezTo>
                  <a:cubicBezTo>
                    <a:pt x="417830" y="275590"/>
                    <a:pt x="434340" y="147320"/>
                    <a:pt x="416560" y="138430"/>
                  </a:cubicBezTo>
                  <a:cubicBezTo>
                    <a:pt x="405130" y="130810"/>
                    <a:pt x="372110" y="167640"/>
                    <a:pt x="344170" y="191770"/>
                  </a:cubicBezTo>
                  <a:cubicBezTo>
                    <a:pt x="303530" y="229870"/>
                    <a:pt x="228600" y="297180"/>
                    <a:pt x="200660" y="349250"/>
                  </a:cubicBezTo>
                  <a:cubicBezTo>
                    <a:pt x="179070" y="386080"/>
                    <a:pt x="176530" y="411480"/>
                    <a:pt x="168910" y="458470"/>
                  </a:cubicBezTo>
                  <a:cubicBezTo>
                    <a:pt x="157480" y="539750"/>
                    <a:pt x="135890" y="720090"/>
                    <a:pt x="161290" y="795020"/>
                  </a:cubicBezTo>
                  <a:cubicBezTo>
                    <a:pt x="176530" y="839470"/>
                    <a:pt x="196850" y="867410"/>
                    <a:pt x="236220" y="887730"/>
                  </a:cubicBezTo>
                  <a:cubicBezTo>
                    <a:pt x="299720" y="918210"/>
                    <a:pt x="452120" y="922020"/>
                    <a:pt x="537210" y="892810"/>
                  </a:cubicBezTo>
                  <a:cubicBezTo>
                    <a:pt x="613410" y="866140"/>
                    <a:pt x="684530" y="801370"/>
                    <a:pt x="730250" y="736600"/>
                  </a:cubicBezTo>
                  <a:cubicBezTo>
                    <a:pt x="774700" y="671830"/>
                    <a:pt x="793750" y="581660"/>
                    <a:pt x="808990" y="505460"/>
                  </a:cubicBezTo>
                  <a:cubicBezTo>
                    <a:pt x="822960" y="435610"/>
                    <a:pt x="807720" y="340360"/>
                    <a:pt x="822960" y="297180"/>
                  </a:cubicBezTo>
                  <a:cubicBezTo>
                    <a:pt x="831850" y="275590"/>
                    <a:pt x="843280" y="262890"/>
                    <a:pt x="855980" y="252730"/>
                  </a:cubicBezTo>
                  <a:cubicBezTo>
                    <a:pt x="867410" y="245110"/>
                    <a:pt x="878840" y="241300"/>
                    <a:pt x="891540" y="241300"/>
                  </a:cubicBezTo>
                  <a:cubicBezTo>
                    <a:pt x="906780" y="241300"/>
                    <a:pt x="930910" y="247650"/>
                    <a:pt x="944880" y="256540"/>
                  </a:cubicBezTo>
                  <a:cubicBezTo>
                    <a:pt x="955040" y="262890"/>
                    <a:pt x="961390" y="269240"/>
                    <a:pt x="969010" y="284480"/>
                  </a:cubicBezTo>
                  <a:cubicBezTo>
                    <a:pt x="984250" y="321310"/>
                    <a:pt x="955040" y="429260"/>
                    <a:pt x="991870" y="491490"/>
                  </a:cubicBezTo>
                  <a:cubicBezTo>
                    <a:pt x="1038860" y="572770"/>
                    <a:pt x="1229360" y="641350"/>
                    <a:pt x="1282700" y="701040"/>
                  </a:cubicBezTo>
                  <a:cubicBezTo>
                    <a:pt x="1309370" y="732790"/>
                    <a:pt x="1319530" y="755650"/>
                    <a:pt x="1328420" y="786130"/>
                  </a:cubicBezTo>
                  <a:cubicBezTo>
                    <a:pt x="1337310" y="816610"/>
                    <a:pt x="1341120" y="854710"/>
                    <a:pt x="1336040" y="883920"/>
                  </a:cubicBezTo>
                  <a:cubicBezTo>
                    <a:pt x="1329690" y="911860"/>
                    <a:pt x="1319530" y="939800"/>
                    <a:pt x="1299210" y="960120"/>
                  </a:cubicBezTo>
                  <a:cubicBezTo>
                    <a:pt x="1272540" y="982980"/>
                    <a:pt x="1224280" y="998220"/>
                    <a:pt x="1182370" y="1007110"/>
                  </a:cubicBezTo>
                  <a:cubicBezTo>
                    <a:pt x="1136650" y="1016000"/>
                    <a:pt x="1083310" y="1003300"/>
                    <a:pt x="1037590" y="1009650"/>
                  </a:cubicBezTo>
                  <a:cubicBezTo>
                    <a:pt x="996950" y="1016000"/>
                    <a:pt x="965200" y="1036320"/>
                    <a:pt x="922020" y="1042670"/>
                  </a:cubicBezTo>
                  <a:cubicBezTo>
                    <a:pt x="868680" y="1051560"/>
                    <a:pt x="784860" y="1059180"/>
                    <a:pt x="740410" y="1049020"/>
                  </a:cubicBezTo>
                  <a:cubicBezTo>
                    <a:pt x="711200" y="1043940"/>
                    <a:pt x="687070" y="1035050"/>
                    <a:pt x="674370" y="1018540"/>
                  </a:cubicBezTo>
                  <a:cubicBezTo>
                    <a:pt x="661670" y="1000760"/>
                    <a:pt x="655320" y="966470"/>
                    <a:pt x="662940" y="946150"/>
                  </a:cubicBezTo>
                  <a:cubicBezTo>
                    <a:pt x="670560" y="925830"/>
                    <a:pt x="695960" y="901700"/>
                    <a:pt x="716280" y="896620"/>
                  </a:cubicBezTo>
                  <a:cubicBezTo>
                    <a:pt x="737870" y="890270"/>
                    <a:pt x="770890" y="900430"/>
                    <a:pt x="787400" y="913130"/>
                  </a:cubicBezTo>
                  <a:cubicBezTo>
                    <a:pt x="801370" y="922020"/>
                    <a:pt x="810260" y="939800"/>
                    <a:pt x="812800" y="955040"/>
                  </a:cubicBezTo>
                  <a:cubicBezTo>
                    <a:pt x="816610" y="971550"/>
                    <a:pt x="815340" y="990600"/>
                    <a:pt x="806450" y="1004570"/>
                  </a:cubicBezTo>
                  <a:cubicBezTo>
                    <a:pt x="796290" y="1022350"/>
                    <a:pt x="769620" y="1045210"/>
                    <a:pt x="748030" y="1049020"/>
                  </a:cubicBezTo>
                  <a:cubicBezTo>
                    <a:pt x="726440" y="1051560"/>
                    <a:pt x="693420" y="1040130"/>
                    <a:pt x="679450" y="1024890"/>
                  </a:cubicBezTo>
                  <a:cubicBezTo>
                    <a:pt x="664210" y="1008380"/>
                    <a:pt x="655320" y="975360"/>
                    <a:pt x="660400" y="953770"/>
                  </a:cubicBezTo>
                  <a:cubicBezTo>
                    <a:pt x="665480" y="933450"/>
                    <a:pt x="683260" y="911860"/>
                    <a:pt x="708660" y="899160"/>
                  </a:cubicBezTo>
                  <a:cubicBezTo>
                    <a:pt x="755650" y="875030"/>
                    <a:pt x="877570" y="890270"/>
                    <a:pt x="948690" y="880110"/>
                  </a:cubicBezTo>
                  <a:cubicBezTo>
                    <a:pt x="1007110" y="872490"/>
                    <a:pt x="1061720" y="862330"/>
                    <a:pt x="1104900" y="848360"/>
                  </a:cubicBezTo>
                  <a:cubicBezTo>
                    <a:pt x="1137920" y="838200"/>
                    <a:pt x="1187450" y="828040"/>
                    <a:pt x="1188720" y="812800"/>
                  </a:cubicBezTo>
                  <a:cubicBezTo>
                    <a:pt x="1191260" y="795020"/>
                    <a:pt x="1135380" y="765810"/>
                    <a:pt x="1103630" y="748030"/>
                  </a:cubicBezTo>
                  <a:cubicBezTo>
                    <a:pt x="1070610" y="730250"/>
                    <a:pt x="1031240" y="730250"/>
                    <a:pt x="995680" y="707390"/>
                  </a:cubicBezTo>
                  <a:cubicBezTo>
                    <a:pt x="948690" y="675640"/>
                    <a:pt x="882650" y="615950"/>
                    <a:pt x="853440" y="563880"/>
                  </a:cubicBezTo>
                  <a:cubicBezTo>
                    <a:pt x="828040" y="516890"/>
                    <a:pt x="825500" y="455930"/>
                    <a:pt x="820420" y="411480"/>
                  </a:cubicBezTo>
                  <a:cubicBezTo>
                    <a:pt x="816610" y="375920"/>
                    <a:pt x="815340" y="342900"/>
                    <a:pt x="820420" y="316230"/>
                  </a:cubicBezTo>
                  <a:cubicBezTo>
                    <a:pt x="824230" y="295910"/>
                    <a:pt x="830580" y="278130"/>
                    <a:pt x="842010" y="265430"/>
                  </a:cubicBezTo>
                  <a:cubicBezTo>
                    <a:pt x="853440" y="252730"/>
                    <a:pt x="875030" y="242570"/>
                    <a:pt x="891540" y="241300"/>
                  </a:cubicBezTo>
                  <a:cubicBezTo>
                    <a:pt x="909320" y="240030"/>
                    <a:pt x="930910" y="246380"/>
                    <a:pt x="944880" y="256540"/>
                  </a:cubicBezTo>
                  <a:cubicBezTo>
                    <a:pt x="958850" y="266700"/>
                    <a:pt x="969010" y="281940"/>
                    <a:pt x="974090" y="302260"/>
                  </a:cubicBezTo>
                  <a:cubicBezTo>
                    <a:pt x="984250" y="335280"/>
                    <a:pt x="976630" y="400050"/>
                    <a:pt x="972820" y="444500"/>
                  </a:cubicBezTo>
                  <a:cubicBezTo>
                    <a:pt x="967740" y="485140"/>
                    <a:pt x="961390" y="518160"/>
                    <a:pt x="949960" y="561340"/>
                  </a:cubicBezTo>
                  <a:cubicBezTo>
                    <a:pt x="934720" y="617220"/>
                    <a:pt x="924560" y="684530"/>
                    <a:pt x="887730" y="746760"/>
                  </a:cubicBezTo>
                  <a:cubicBezTo>
                    <a:pt x="840740" y="828040"/>
                    <a:pt x="735330" y="943610"/>
                    <a:pt x="668020" y="993140"/>
                  </a:cubicBezTo>
                  <a:cubicBezTo>
                    <a:pt x="624840" y="1026160"/>
                    <a:pt x="584200" y="1041400"/>
                    <a:pt x="544830" y="1050290"/>
                  </a:cubicBezTo>
                  <a:cubicBezTo>
                    <a:pt x="510540" y="1057910"/>
                    <a:pt x="483870" y="1051560"/>
                    <a:pt x="445770" y="1051560"/>
                  </a:cubicBezTo>
                  <a:cubicBezTo>
                    <a:pt x="389890" y="1050290"/>
                    <a:pt x="302260" y="1055370"/>
                    <a:pt x="245110" y="1042670"/>
                  </a:cubicBezTo>
                  <a:cubicBezTo>
                    <a:pt x="199390" y="1032510"/>
                    <a:pt x="158750" y="1018540"/>
                    <a:pt x="124460" y="991870"/>
                  </a:cubicBezTo>
                  <a:cubicBezTo>
                    <a:pt x="90170" y="965200"/>
                    <a:pt x="59690" y="916940"/>
                    <a:pt x="39370" y="881380"/>
                  </a:cubicBezTo>
                  <a:cubicBezTo>
                    <a:pt x="24130" y="853440"/>
                    <a:pt x="16510" y="835660"/>
                    <a:pt x="11430" y="800100"/>
                  </a:cubicBezTo>
                  <a:cubicBezTo>
                    <a:pt x="0" y="732790"/>
                    <a:pt x="8890" y="588010"/>
                    <a:pt x="16510" y="505460"/>
                  </a:cubicBezTo>
                  <a:cubicBezTo>
                    <a:pt x="21590" y="447040"/>
                    <a:pt x="29210" y="398780"/>
                    <a:pt x="43180" y="354330"/>
                  </a:cubicBezTo>
                  <a:cubicBezTo>
                    <a:pt x="54610" y="314960"/>
                    <a:pt x="66040" y="288290"/>
                    <a:pt x="90170" y="250190"/>
                  </a:cubicBezTo>
                  <a:cubicBezTo>
                    <a:pt x="127000" y="194310"/>
                    <a:pt x="205740" y="101600"/>
                    <a:pt x="260350" y="59690"/>
                  </a:cubicBezTo>
                  <a:cubicBezTo>
                    <a:pt x="298450" y="30480"/>
                    <a:pt x="331470" y="7620"/>
                    <a:pt x="372110" y="3810"/>
                  </a:cubicBezTo>
                  <a:cubicBezTo>
                    <a:pt x="419100" y="0"/>
                    <a:pt x="494030" y="21590"/>
                    <a:pt x="525780" y="46990"/>
                  </a:cubicBezTo>
                  <a:cubicBezTo>
                    <a:pt x="549910" y="64770"/>
                    <a:pt x="558800" y="90170"/>
                    <a:pt x="566420" y="119380"/>
                  </a:cubicBezTo>
                  <a:cubicBezTo>
                    <a:pt x="576580" y="156210"/>
                    <a:pt x="571500" y="210820"/>
                    <a:pt x="565150" y="257810"/>
                  </a:cubicBezTo>
                  <a:cubicBezTo>
                    <a:pt x="557530" y="308610"/>
                    <a:pt x="551180" y="365760"/>
                    <a:pt x="524510" y="410210"/>
                  </a:cubicBezTo>
                  <a:cubicBezTo>
                    <a:pt x="497840" y="457200"/>
                    <a:pt x="440690" y="506730"/>
                    <a:pt x="400050" y="530860"/>
                  </a:cubicBezTo>
                  <a:cubicBezTo>
                    <a:pt x="370840" y="547370"/>
                    <a:pt x="342900" y="552450"/>
                    <a:pt x="314960" y="554990"/>
                  </a:cubicBezTo>
                  <a:cubicBezTo>
                    <a:pt x="285750" y="557530"/>
                    <a:pt x="255270" y="553720"/>
                    <a:pt x="226060" y="546100"/>
                  </a:cubicBezTo>
                  <a:cubicBezTo>
                    <a:pt x="195580" y="537210"/>
                    <a:pt x="158750" y="524510"/>
                    <a:pt x="137160" y="502920"/>
                  </a:cubicBezTo>
                  <a:cubicBezTo>
                    <a:pt x="114300" y="482600"/>
                    <a:pt x="100330" y="450850"/>
                    <a:pt x="92710" y="420370"/>
                  </a:cubicBezTo>
                  <a:cubicBezTo>
                    <a:pt x="83820" y="384810"/>
                    <a:pt x="83820" y="331470"/>
                    <a:pt x="92710" y="302260"/>
                  </a:cubicBezTo>
                  <a:cubicBezTo>
                    <a:pt x="99060" y="283210"/>
                    <a:pt x="109220" y="267970"/>
                    <a:pt x="123190" y="257810"/>
                  </a:cubicBezTo>
                  <a:cubicBezTo>
                    <a:pt x="138430" y="247650"/>
                    <a:pt x="161290" y="243840"/>
                    <a:pt x="176530" y="245110"/>
                  </a:cubicBezTo>
                  <a:cubicBezTo>
                    <a:pt x="189230" y="245110"/>
                    <a:pt x="201930" y="248920"/>
                    <a:pt x="212090" y="257810"/>
                  </a:cubicBezTo>
                  <a:cubicBezTo>
                    <a:pt x="226060" y="270510"/>
                    <a:pt x="245110" y="321310"/>
                    <a:pt x="245110" y="32131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7318057" y="1937385"/>
            <a:ext cx="907732" cy="726757"/>
            <a:chOff x="0" y="0"/>
            <a:chExt cx="1210310" cy="9690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9530" y="50800"/>
              <a:ext cx="1116330" cy="877570"/>
            </a:xfrm>
            <a:custGeom>
              <a:avLst/>
              <a:gdLst/>
              <a:ahLst/>
              <a:cxnLst/>
              <a:rect r="r" b="b" t="t" l="l"/>
              <a:pathLst>
                <a:path h="877570" w="1116330">
                  <a:moveTo>
                    <a:pt x="135890" y="52070"/>
                  </a:moveTo>
                  <a:cubicBezTo>
                    <a:pt x="203200" y="294640"/>
                    <a:pt x="242570" y="351790"/>
                    <a:pt x="280670" y="393700"/>
                  </a:cubicBezTo>
                  <a:cubicBezTo>
                    <a:pt x="313690" y="427990"/>
                    <a:pt x="344170" y="447040"/>
                    <a:pt x="386080" y="477520"/>
                  </a:cubicBezTo>
                  <a:cubicBezTo>
                    <a:pt x="441960" y="518160"/>
                    <a:pt x="530860" y="579120"/>
                    <a:pt x="589280" y="612140"/>
                  </a:cubicBezTo>
                  <a:cubicBezTo>
                    <a:pt x="631190" y="635000"/>
                    <a:pt x="657860" y="646430"/>
                    <a:pt x="698500" y="661670"/>
                  </a:cubicBezTo>
                  <a:cubicBezTo>
                    <a:pt x="750570" y="681990"/>
                    <a:pt x="817880" y="702310"/>
                    <a:pt x="880110" y="715010"/>
                  </a:cubicBezTo>
                  <a:cubicBezTo>
                    <a:pt x="942340" y="726440"/>
                    <a:pt x="1035050" y="720090"/>
                    <a:pt x="1071880" y="736600"/>
                  </a:cubicBezTo>
                  <a:cubicBezTo>
                    <a:pt x="1088390" y="744220"/>
                    <a:pt x="1098550" y="751840"/>
                    <a:pt x="1104900" y="765810"/>
                  </a:cubicBezTo>
                  <a:cubicBezTo>
                    <a:pt x="1112520" y="782320"/>
                    <a:pt x="1112520" y="814070"/>
                    <a:pt x="1106170" y="830580"/>
                  </a:cubicBezTo>
                  <a:cubicBezTo>
                    <a:pt x="1101090" y="844550"/>
                    <a:pt x="1088390" y="857250"/>
                    <a:pt x="1074420" y="862330"/>
                  </a:cubicBezTo>
                  <a:cubicBezTo>
                    <a:pt x="1057910" y="868680"/>
                    <a:pt x="1026160" y="869950"/>
                    <a:pt x="1009650" y="861060"/>
                  </a:cubicBezTo>
                  <a:cubicBezTo>
                    <a:pt x="993140" y="850900"/>
                    <a:pt x="976630" y="824230"/>
                    <a:pt x="974090" y="805180"/>
                  </a:cubicBezTo>
                  <a:cubicBezTo>
                    <a:pt x="972820" y="786130"/>
                    <a:pt x="985520" y="758190"/>
                    <a:pt x="1000760" y="745490"/>
                  </a:cubicBezTo>
                  <a:cubicBezTo>
                    <a:pt x="1016000" y="734060"/>
                    <a:pt x="1046480" y="727710"/>
                    <a:pt x="1064260" y="734060"/>
                  </a:cubicBezTo>
                  <a:cubicBezTo>
                    <a:pt x="1083310" y="739140"/>
                    <a:pt x="1104900" y="762000"/>
                    <a:pt x="1109980" y="779780"/>
                  </a:cubicBezTo>
                  <a:cubicBezTo>
                    <a:pt x="1116330" y="797560"/>
                    <a:pt x="1108710" y="829310"/>
                    <a:pt x="1098550" y="843280"/>
                  </a:cubicBezTo>
                  <a:cubicBezTo>
                    <a:pt x="1089660" y="855980"/>
                    <a:pt x="1079500" y="863600"/>
                    <a:pt x="1060450" y="867410"/>
                  </a:cubicBezTo>
                  <a:cubicBezTo>
                    <a:pt x="1017270" y="877570"/>
                    <a:pt x="905510" y="853440"/>
                    <a:pt x="834390" y="836930"/>
                  </a:cubicBezTo>
                  <a:cubicBezTo>
                    <a:pt x="768350" y="821690"/>
                    <a:pt x="702310" y="797560"/>
                    <a:pt x="646430" y="775970"/>
                  </a:cubicBezTo>
                  <a:cubicBezTo>
                    <a:pt x="599440" y="756920"/>
                    <a:pt x="567690" y="741680"/>
                    <a:pt x="520700" y="716280"/>
                  </a:cubicBezTo>
                  <a:cubicBezTo>
                    <a:pt x="458470" y="680720"/>
                    <a:pt x="369570" y="618490"/>
                    <a:pt x="307340" y="572770"/>
                  </a:cubicBezTo>
                  <a:cubicBezTo>
                    <a:pt x="257810" y="535940"/>
                    <a:pt x="215900" y="509270"/>
                    <a:pt x="176530" y="463550"/>
                  </a:cubicBezTo>
                  <a:cubicBezTo>
                    <a:pt x="129540" y="411480"/>
                    <a:pt x="81280" y="337820"/>
                    <a:pt x="52070" y="273050"/>
                  </a:cubicBezTo>
                  <a:cubicBezTo>
                    <a:pt x="25400" y="212090"/>
                    <a:pt x="5080" y="127000"/>
                    <a:pt x="1270" y="85090"/>
                  </a:cubicBezTo>
                  <a:cubicBezTo>
                    <a:pt x="0" y="63500"/>
                    <a:pt x="1270" y="49530"/>
                    <a:pt x="7620" y="36830"/>
                  </a:cubicBezTo>
                  <a:cubicBezTo>
                    <a:pt x="12700" y="26670"/>
                    <a:pt x="19050" y="17780"/>
                    <a:pt x="29210" y="12700"/>
                  </a:cubicBezTo>
                  <a:cubicBezTo>
                    <a:pt x="41910" y="5080"/>
                    <a:pt x="62230" y="0"/>
                    <a:pt x="76200" y="0"/>
                  </a:cubicBezTo>
                  <a:cubicBezTo>
                    <a:pt x="87630" y="1270"/>
                    <a:pt x="97790" y="5080"/>
                    <a:pt x="107950" y="11430"/>
                  </a:cubicBezTo>
                  <a:cubicBezTo>
                    <a:pt x="118110" y="20320"/>
                    <a:pt x="135890" y="52070"/>
                    <a:pt x="135890" y="5207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5" id="15"/>
          <p:cNvGrpSpPr/>
          <p:nvPr/>
        </p:nvGrpSpPr>
        <p:grpSpPr>
          <a:xfrm rot="0">
            <a:off x="7098982" y="1889760"/>
            <a:ext cx="887730" cy="873443"/>
            <a:chOff x="0" y="0"/>
            <a:chExt cx="1183640" cy="116459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5720" y="46990"/>
              <a:ext cx="1087120" cy="1069340"/>
            </a:xfrm>
            <a:custGeom>
              <a:avLst/>
              <a:gdLst/>
              <a:ahLst/>
              <a:cxnLst/>
              <a:rect r="r" b="b" t="t" l="l"/>
              <a:pathLst>
                <a:path h="1069340" w="1087120">
                  <a:moveTo>
                    <a:pt x="1003300" y="166370"/>
                  </a:moveTo>
                  <a:cubicBezTo>
                    <a:pt x="803910" y="146050"/>
                    <a:pt x="708660" y="203200"/>
                    <a:pt x="656590" y="231140"/>
                  </a:cubicBezTo>
                  <a:cubicBezTo>
                    <a:pt x="624840" y="247650"/>
                    <a:pt x="608330" y="257810"/>
                    <a:pt x="582930" y="276860"/>
                  </a:cubicBezTo>
                  <a:cubicBezTo>
                    <a:pt x="549910" y="302260"/>
                    <a:pt x="501650" y="341630"/>
                    <a:pt x="477520" y="375920"/>
                  </a:cubicBezTo>
                  <a:cubicBezTo>
                    <a:pt x="459740" y="401320"/>
                    <a:pt x="459740" y="427990"/>
                    <a:pt x="441960" y="454660"/>
                  </a:cubicBezTo>
                  <a:cubicBezTo>
                    <a:pt x="420370" y="485140"/>
                    <a:pt x="379730" y="505460"/>
                    <a:pt x="346710" y="546100"/>
                  </a:cubicBezTo>
                  <a:cubicBezTo>
                    <a:pt x="299720" y="603250"/>
                    <a:pt x="233680" y="720090"/>
                    <a:pt x="203200" y="782320"/>
                  </a:cubicBezTo>
                  <a:cubicBezTo>
                    <a:pt x="184150" y="820420"/>
                    <a:pt x="173990" y="840740"/>
                    <a:pt x="165100" y="876300"/>
                  </a:cubicBezTo>
                  <a:cubicBezTo>
                    <a:pt x="154940" y="918210"/>
                    <a:pt x="163830" y="991870"/>
                    <a:pt x="148590" y="1022350"/>
                  </a:cubicBezTo>
                  <a:cubicBezTo>
                    <a:pt x="140970" y="1040130"/>
                    <a:pt x="128270" y="1050290"/>
                    <a:pt x="114300" y="1057910"/>
                  </a:cubicBezTo>
                  <a:cubicBezTo>
                    <a:pt x="100330" y="1064260"/>
                    <a:pt x="82550" y="1069340"/>
                    <a:pt x="66040" y="1064260"/>
                  </a:cubicBezTo>
                  <a:cubicBezTo>
                    <a:pt x="46990" y="1059180"/>
                    <a:pt x="19050" y="1037590"/>
                    <a:pt x="10160" y="1019810"/>
                  </a:cubicBezTo>
                  <a:cubicBezTo>
                    <a:pt x="1270" y="1005840"/>
                    <a:pt x="1270" y="986790"/>
                    <a:pt x="5080" y="971550"/>
                  </a:cubicBezTo>
                  <a:cubicBezTo>
                    <a:pt x="8890" y="956310"/>
                    <a:pt x="17780" y="939800"/>
                    <a:pt x="31750" y="929640"/>
                  </a:cubicBezTo>
                  <a:cubicBezTo>
                    <a:pt x="48260" y="918210"/>
                    <a:pt x="82550" y="911860"/>
                    <a:pt x="101600" y="915670"/>
                  </a:cubicBezTo>
                  <a:cubicBezTo>
                    <a:pt x="118110" y="919480"/>
                    <a:pt x="133350" y="930910"/>
                    <a:pt x="142240" y="943610"/>
                  </a:cubicBezTo>
                  <a:cubicBezTo>
                    <a:pt x="151130" y="956310"/>
                    <a:pt x="158750" y="974090"/>
                    <a:pt x="156210" y="990600"/>
                  </a:cubicBezTo>
                  <a:cubicBezTo>
                    <a:pt x="154940" y="1010920"/>
                    <a:pt x="137160" y="1041400"/>
                    <a:pt x="121920" y="1054100"/>
                  </a:cubicBezTo>
                  <a:cubicBezTo>
                    <a:pt x="109220" y="1064260"/>
                    <a:pt x="90170" y="1066800"/>
                    <a:pt x="74930" y="1065530"/>
                  </a:cubicBezTo>
                  <a:cubicBezTo>
                    <a:pt x="58420" y="1064260"/>
                    <a:pt x="40640" y="1056640"/>
                    <a:pt x="29210" y="1046480"/>
                  </a:cubicBezTo>
                  <a:cubicBezTo>
                    <a:pt x="17780" y="1036320"/>
                    <a:pt x="8890" y="1022350"/>
                    <a:pt x="5080" y="1004570"/>
                  </a:cubicBezTo>
                  <a:cubicBezTo>
                    <a:pt x="0" y="980440"/>
                    <a:pt x="5080" y="951230"/>
                    <a:pt x="12700" y="915670"/>
                  </a:cubicBezTo>
                  <a:cubicBezTo>
                    <a:pt x="24130" y="852170"/>
                    <a:pt x="46990" y="751840"/>
                    <a:pt x="90170" y="666750"/>
                  </a:cubicBezTo>
                  <a:cubicBezTo>
                    <a:pt x="144780" y="560070"/>
                    <a:pt x="261620" y="425450"/>
                    <a:pt x="340360" y="335280"/>
                  </a:cubicBezTo>
                  <a:cubicBezTo>
                    <a:pt x="400050" y="266700"/>
                    <a:pt x="445770" y="213360"/>
                    <a:pt x="511810" y="165100"/>
                  </a:cubicBezTo>
                  <a:cubicBezTo>
                    <a:pt x="580390" y="114300"/>
                    <a:pt x="676910" y="71120"/>
                    <a:pt x="745490" y="43180"/>
                  </a:cubicBezTo>
                  <a:cubicBezTo>
                    <a:pt x="796290" y="24130"/>
                    <a:pt x="835660" y="7620"/>
                    <a:pt x="881380" y="3810"/>
                  </a:cubicBezTo>
                  <a:cubicBezTo>
                    <a:pt x="928370" y="0"/>
                    <a:pt x="993140" y="12700"/>
                    <a:pt x="1026160" y="24130"/>
                  </a:cubicBezTo>
                  <a:cubicBezTo>
                    <a:pt x="1046480" y="30480"/>
                    <a:pt x="1060450" y="39370"/>
                    <a:pt x="1070610" y="49530"/>
                  </a:cubicBezTo>
                  <a:cubicBezTo>
                    <a:pt x="1079500" y="58420"/>
                    <a:pt x="1084580" y="68580"/>
                    <a:pt x="1085850" y="81280"/>
                  </a:cubicBezTo>
                  <a:cubicBezTo>
                    <a:pt x="1087120" y="95250"/>
                    <a:pt x="1083310" y="118110"/>
                    <a:pt x="1076960" y="132080"/>
                  </a:cubicBezTo>
                  <a:cubicBezTo>
                    <a:pt x="1071880" y="142240"/>
                    <a:pt x="1064260" y="151130"/>
                    <a:pt x="1052830" y="156210"/>
                  </a:cubicBezTo>
                  <a:cubicBezTo>
                    <a:pt x="1040130" y="163830"/>
                    <a:pt x="1003300" y="166370"/>
                    <a:pt x="1003300" y="16637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8077200" y="1962150"/>
            <a:ext cx="827723" cy="802957"/>
            <a:chOff x="0" y="0"/>
            <a:chExt cx="1103630" cy="107061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4450" y="50800"/>
              <a:ext cx="1013460" cy="990600"/>
            </a:xfrm>
            <a:custGeom>
              <a:avLst/>
              <a:gdLst/>
              <a:ahLst/>
              <a:cxnLst/>
              <a:rect r="r" b="b" t="t" l="l"/>
              <a:pathLst>
                <a:path h="990600" w="1013460">
                  <a:moveTo>
                    <a:pt x="77470" y="0"/>
                  </a:moveTo>
                  <a:cubicBezTo>
                    <a:pt x="205740" y="5080"/>
                    <a:pt x="245110" y="15240"/>
                    <a:pt x="278130" y="26670"/>
                  </a:cubicBezTo>
                  <a:cubicBezTo>
                    <a:pt x="306070" y="38100"/>
                    <a:pt x="327660" y="49530"/>
                    <a:pt x="354330" y="67310"/>
                  </a:cubicBezTo>
                  <a:cubicBezTo>
                    <a:pt x="388620" y="88900"/>
                    <a:pt x="433070" y="123190"/>
                    <a:pt x="462280" y="153670"/>
                  </a:cubicBezTo>
                  <a:cubicBezTo>
                    <a:pt x="485140" y="177800"/>
                    <a:pt x="502920" y="203200"/>
                    <a:pt x="516890" y="232410"/>
                  </a:cubicBezTo>
                  <a:cubicBezTo>
                    <a:pt x="530860" y="261620"/>
                    <a:pt x="538480" y="287020"/>
                    <a:pt x="544830" y="328930"/>
                  </a:cubicBezTo>
                  <a:cubicBezTo>
                    <a:pt x="557530" y="402590"/>
                    <a:pt x="572770" y="568960"/>
                    <a:pt x="561340" y="640080"/>
                  </a:cubicBezTo>
                  <a:cubicBezTo>
                    <a:pt x="554990" y="678180"/>
                    <a:pt x="543560" y="697230"/>
                    <a:pt x="527050" y="726440"/>
                  </a:cubicBezTo>
                  <a:cubicBezTo>
                    <a:pt x="506730" y="760730"/>
                    <a:pt x="476250" y="803910"/>
                    <a:pt x="443230" y="831850"/>
                  </a:cubicBezTo>
                  <a:cubicBezTo>
                    <a:pt x="408940" y="859790"/>
                    <a:pt x="349250" y="873760"/>
                    <a:pt x="323850" y="895350"/>
                  </a:cubicBezTo>
                  <a:cubicBezTo>
                    <a:pt x="308610" y="908050"/>
                    <a:pt x="308610" y="927100"/>
                    <a:pt x="294640" y="934720"/>
                  </a:cubicBezTo>
                  <a:cubicBezTo>
                    <a:pt x="279400" y="942340"/>
                    <a:pt x="254000" y="942340"/>
                    <a:pt x="237490" y="939800"/>
                  </a:cubicBezTo>
                  <a:cubicBezTo>
                    <a:pt x="224790" y="937260"/>
                    <a:pt x="213360" y="930910"/>
                    <a:pt x="204470" y="920750"/>
                  </a:cubicBezTo>
                  <a:cubicBezTo>
                    <a:pt x="191770" y="905510"/>
                    <a:pt x="176530" y="872490"/>
                    <a:pt x="180340" y="849630"/>
                  </a:cubicBezTo>
                  <a:cubicBezTo>
                    <a:pt x="184150" y="828040"/>
                    <a:pt x="198120" y="802640"/>
                    <a:pt x="224790" y="789940"/>
                  </a:cubicBezTo>
                  <a:cubicBezTo>
                    <a:pt x="278130" y="764540"/>
                    <a:pt x="420370" y="805180"/>
                    <a:pt x="529590" y="808990"/>
                  </a:cubicBezTo>
                  <a:cubicBezTo>
                    <a:pt x="654050" y="812800"/>
                    <a:pt x="854710" y="791210"/>
                    <a:pt x="930910" y="810260"/>
                  </a:cubicBezTo>
                  <a:cubicBezTo>
                    <a:pt x="963930" y="817880"/>
                    <a:pt x="984250" y="826770"/>
                    <a:pt x="996950" y="844550"/>
                  </a:cubicBezTo>
                  <a:cubicBezTo>
                    <a:pt x="1008380" y="862330"/>
                    <a:pt x="1012190" y="897890"/>
                    <a:pt x="1004570" y="918210"/>
                  </a:cubicBezTo>
                  <a:cubicBezTo>
                    <a:pt x="996950" y="938530"/>
                    <a:pt x="967740" y="960120"/>
                    <a:pt x="947420" y="966470"/>
                  </a:cubicBezTo>
                  <a:cubicBezTo>
                    <a:pt x="932180" y="971550"/>
                    <a:pt x="911860" y="967740"/>
                    <a:pt x="897890" y="961390"/>
                  </a:cubicBezTo>
                  <a:cubicBezTo>
                    <a:pt x="882650" y="953770"/>
                    <a:pt x="867410" y="941070"/>
                    <a:pt x="861060" y="925830"/>
                  </a:cubicBezTo>
                  <a:cubicBezTo>
                    <a:pt x="853440" y="906780"/>
                    <a:pt x="850900" y="871220"/>
                    <a:pt x="861060" y="852170"/>
                  </a:cubicBezTo>
                  <a:cubicBezTo>
                    <a:pt x="871220" y="833120"/>
                    <a:pt x="900430" y="812800"/>
                    <a:pt x="922020" y="810260"/>
                  </a:cubicBezTo>
                  <a:cubicBezTo>
                    <a:pt x="943610" y="807720"/>
                    <a:pt x="976630" y="821690"/>
                    <a:pt x="991870" y="838200"/>
                  </a:cubicBezTo>
                  <a:cubicBezTo>
                    <a:pt x="1005840" y="854710"/>
                    <a:pt x="1013460" y="889000"/>
                    <a:pt x="1007110" y="910590"/>
                  </a:cubicBezTo>
                  <a:cubicBezTo>
                    <a:pt x="1000760" y="930910"/>
                    <a:pt x="984250" y="951230"/>
                    <a:pt x="956310" y="963930"/>
                  </a:cubicBezTo>
                  <a:cubicBezTo>
                    <a:pt x="895350" y="990600"/>
                    <a:pt x="713740" y="969010"/>
                    <a:pt x="614680" y="969010"/>
                  </a:cubicBezTo>
                  <a:cubicBezTo>
                    <a:pt x="537210" y="967740"/>
                    <a:pt x="466090" y="970280"/>
                    <a:pt x="407670" y="962660"/>
                  </a:cubicBezTo>
                  <a:cubicBezTo>
                    <a:pt x="364490" y="956310"/>
                    <a:pt x="322580" y="934720"/>
                    <a:pt x="294640" y="934720"/>
                  </a:cubicBezTo>
                  <a:cubicBezTo>
                    <a:pt x="278130" y="934720"/>
                    <a:pt x="270510" y="944880"/>
                    <a:pt x="256540" y="942340"/>
                  </a:cubicBezTo>
                  <a:cubicBezTo>
                    <a:pt x="237490" y="939800"/>
                    <a:pt x="204470" y="923290"/>
                    <a:pt x="191770" y="905510"/>
                  </a:cubicBezTo>
                  <a:cubicBezTo>
                    <a:pt x="181610" y="890270"/>
                    <a:pt x="179070" y="866140"/>
                    <a:pt x="180340" y="849630"/>
                  </a:cubicBezTo>
                  <a:cubicBezTo>
                    <a:pt x="181610" y="836930"/>
                    <a:pt x="186690" y="826770"/>
                    <a:pt x="195580" y="814070"/>
                  </a:cubicBezTo>
                  <a:cubicBezTo>
                    <a:pt x="205740" y="796290"/>
                    <a:pt x="226060" y="773430"/>
                    <a:pt x="247650" y="756920"/>
                  </a:cubicBezTo>
                  <a:cubicBezTo>
                    <a:pt x="273050" y="737870"/>
                    <a:pt x="314960" y="730250"/>
                    <a:pt x="340360" y="711200"/>
                  </a:cubicBezTo>
                  <a:cubicBezTo>
                    <a:pt x="363220" y="693420"/>
                    <a:pt x="382270" y="674370"/>
                    <a:pt x="393700" y="651510"/>
                  </a:cubicBezTo>
                  <a:cubicBezTo>
                    <a:pt x="403860" y="628650"/>
                    <a:pt x="403860" y="605790"/>
                    <a:pt x="405130" y="574040"/>
                  </a:cubicBezTo>
                  <a:cubicBezTo>
                    <a:pt x="408940" y="520700"/>
                    <a:pt x="407670" y="420370"/>
                    <a:pt x="396240" y="364490"/>
                  </a:cubicBezTo>
                  <a:cubicBezTo>
                    <a:pt x="388620" y="325120"/>
                    <a:pt x="378460" y="294640"/>
                    <a:pt x="359410" y="266700"/>
                  </a:cubicBezTo>
                  <a:cubicBezTo>
                    <a:pt x="340360" y="238760"/>
                    <a:pt x="311150" y="217170"/>
                    <a:pt x="280670" y="199390"/>
                  </a:cubicBezTo>
                  <a:cubicBezTo>
                    <a:pt x="248920" y="179070"/>
                    <a:pt x="208280" y="160020"/>
                    <a:pt x="170180" y="152400"/>
                  </a:cubicBezTo>
                  <a:cubicBezTo>
                    <a:pt x="134620" y="143510"/>
                    <a:pt x="86360" y="158750"/>
                    <a:pt x="59690" y="149860"/>
                  </a:cubicBezTo>
                  <a:cubicBezTo>
                    <a:pt x="39370" y="144780"/>
                    <a:pt x="24130" y="134620"/>
                    <a:pt x="13970" y="119380"/>
                  </a:cubicBezTo>
                  <a:cubicBezTo>
                    <a:pt x="3810" y="102870"/>
                    <a:pt x="0" y="68580"/>
                    <a:pt x="6350" y="49530"/>
                  </a:cubicBezTo>
                  <a:cubicBezTo>
                    <a:pt x="11430" y="31750"/>
                    <a:pt x="29210" y="16510"/>
                    <a:pt x="41910" y="8890"/>
                  </a:cubicBezTo>
                  <a:cubicBezTo>
                    <a:pt x="53340" y="2540"/>
                    <a:pt x="77470" y="0"/>
                    <a:pt x="77470" y="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8987790" y="1811655"/>
            <a:ext cx="679132" cy="952500"/>
            <a:chOff x="0" y="0"/>
            <a:chExt cx="905510" cy="127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1910" y="48260"/>
              <a:ext cx="815340" cy="1181100"/>
            </a:xfrm>
            <a:custGeom>
              <a:avLst/>
              <a:gdLst/>
              <a:ahLst/>
              <a:cxnLst/>
              <a:rect r="r" b="b" t="t" l="l"/>
              <a:pathLst>
                <a:path h="1181100" w="815340">
                  <a:moveTo>
                    <a:pt x="480060" y="144780"/>
                  </a:moveTo>
                  <a:cubicBezTo>
                    <a:pt x="274320" y="234950"/>
                    <a:pt x="236220" y="265430"/>
                    <a:pt x="213360" y="298450"/>
                  </a:cubicBezTo>
                  <a:cubicBezTo>
                    <a:pt x="193040" y="325120"/>
                    <a:pt x="184150" y="342900"/>
                    <a:pt x="175260" y="386080"/>
                  </a:cubicBezTo>
                  <a:cubicBezTo>
                    <a:pt x="153670" y="483870"/>
                    <a:pt x="153670" y="793750"/>
                    <a:pt x="161290" y="892810"/>
                  </a:cubicBezTo>
                  <a:cubicBezTo>
                    <a:pt x="165100" y="934720"/>
                    <a:pt x="161290" y="961390"/>
                    <a:pt x="179070" y="981710"/>
                  </a:cubicBezTo>
                  <a:cubicBezTo>
                    <a:pt x="195580" y="1000760"/>
                    <a:pt x="236220" y="1004570"/>
                    <a:pt x="264160" y="1009650"/>
                  </a:cubicBezTo>
                  <a:cubicBezTo>
                    <a:pt x="290830" y="1013460"/>
                    <a:pt x="317500" y="1018540"/>
                    <a:pt x="341630" y="1012190"/>
                  </a:cubicBezTo>
                  <a:cubicBezTo>
                    <a:pt x="365760" y="1005840"/>
                    <a:pt x="384810" y="984250"/>
                    <a:pt x="412750" y="972820"/>
                  </a:cubicBezTo>
                  <a:cubicBezTo>
                    <a:pt x="445770" y="957580"/>
                    <a:pt x="492760" y="941070"/>
                    <a:pt x="530860" y="935990"/>
                  </a:cubicBezTo>
                  <a:cubicBezTo>
                    <a:pt x="566420" y="929640"/>
                    <a:pt x="613410" y="953770"/>
                    <a:pt x="633730" y="935990"/>
                  </a:cubicBezTo>
                  <a:cubicBezTo>
                    <a:pt x="656590" y="915670"/>
                    <a:pt x="660400" y="853440"/>
                    <a:pt x="650240" y="812800"/>
                  </a:cubicBezTo>
                  <a:cubicBezTo>
                    <a:pt x="638810" y="764540"/>
                    <a:pt x="596900" y="713740"/>
                    <a:pt x="554990" y="670560"/>
                  </a:cubicBezTo>
                  <a:cubicBezTo>
                    <a:pt x="505460" y="621030"/>
                    <a:pt x="426720" y="561340"/>
                    <a:pt x="364490" y="535940"/>
                  </a:cubicBezTo>
                  <a:cubicBezTo>
                    <a:pt x="314960" y="515620"/>
                    <a:pt x="248920" y="529590"/>
                    <a:pt x="217170" y="514350"/>
                  </a:cubicBezTo>
                  <a:cubicBezTo>
                    <a:pt x="198120" y="505460"/>
                    <a:pt x="186690" y="495300"/>
                    <a:pt x="179070" y="481330"/>
                  </a:cubicBezTo>
                  <a:cubicBezTo>
                    <a:pt x="171450" y="467360"/>
                    <a:pt x="166370" y="448310"/>
                    <a:pt x="168910" y="431800"/>
                  </a:cubicBezTo>
                  <a:cubicBezTo>
                    <a:pt x="173990" y="411480"/>
                    <a:pt x="194310" y="382270"/>
                    <a:pt x="212090" y="370840"/>
                  </a:cubicBezTo>
                  <a:cubicBezTo>
                    <a:pt x="227330" y="361950"/>
                    <a:pt x="246380" y="359410"/>
                    <a:pt x="262890" y="364490"/>
                  </a:cubicBezTo>
                  <a:cubicBezTo>
                    <a:pt x="281940" y="369570"/>
                    <a:pt x="311150" y="391160"/>
                    <a:pt x="320040" y="410210"/>
                  </a:cubicBezTo>
                  <a:cubicBezTo>
                    <a:pt x="328930" y="430530"/>
                    <a:pt x="326390" y="466090"/>
                    <a:pt x="313690" y="483870"/>
                  </a:cubicBezTo>
                  <a:cubicBezTo>
                    <a:pt x="302260" y="502920"/>
                    <a:pt x="270510" y="518160"/>
                    <a:pt x="250190" y="520700"/>
                  </a:cubicBezTo>
                  <a:cubicBezTo>
                    <a:pt x="233680" y="523240"/>
                    <a:pt x="214630" y="515620"/>
                    <a:pt x="201930" y="506730"/>
                  </a:cubicBezTo>
                  <a:cubicBezTo>
                    <a:pt x="189230" y="496570"/>
                    <a:pt x="175260" y="481330"/>
                    <a:pt x="172720" y="464820"/>
                  </a:cubicBezTo>
                  <a:cubicBezTo>
                    <a:pt x="167640" y="445770"/>
                    <a:pt x="172720" y="408940"/>
                    <a:pt x="185420" y="392430"/>
                  </a:cubicBezTo>
                  <a:cubicBezTo>
                    <a:pt x="199390" y="375920"/>
                    <a:pt x="227330" y="367030"/>
                    <a:pt x="254000" y="363220"/>
                  </a:cubicBezTo>
                  <a:cubicBezTo>
                    <a:pt x="290830" y="358140"/>
                    <a:pt x="342900" y="365760"/>
                    <a:pt x="392430" y="383540"/>
                  </a:cubicBezTo>
                  <a:cubicBezTo>
                    <a:pt x="454660" y="405130"/>
                    <a:pt x="529590" y="455930"/>
                    <a:pt x="593090" y="502920"/>
                  </a:cubicBezTo>
                  <a:cubicBezTo>
                    <a:pt x="659130" y="553720"/>
                    <a:pt x="744220" y="617220"/>
                    <a:pt x="779780" y="678180"/>
                  </a:cubicBezTo>
                  <a:cubicBezTo>
                    <a:pt x="806450" y="725170"/>
                    <a:pt x="808990" y="782320"/>
                    <a:pt x="812800" y="824230"/>
                  </a:cubicBezTo>
                  <a:cubicBezTo>
                    <a:pt x="815340" y="854710"/>
                    <a:pt x="815340" y="876300"/>
                    <a:pt x="806450" y="905510"/>
                  </a:cubicBezTo>
                  <a:cubicBezTo>
                    <a:pt x="793750" y="946150"/>
                    <a:pt x="760730" y="1013460"/>
                    <a:pt x="731520" y="1043940"/>
                  </a:cubicBezTo>
                  <a:cubicBezTo>
                    <a:pt x="709930" y="1066800"/>
                    <a:pt x="689610" y="1078230"/>
                    <a:pt x="660400" y="1088390"/>
                  </a:cubicBezTo>
                  <a:cubicBezTo>
                    <a:pt x="624840" y="1099820"/>
                    <a:pt x="571500" y="1084580"/>
                    <a:pt x="528320" y="1097280"/>
                  </a:cubicBezTo>
                  <a:cubicBezTo>
                    <a:pt x="480060" y="1111250"/>
                    <a:pt x="438150" y="1159510"/>
                    <a:pt x="383540" y="1169670"/>
                  </a:cubicBezTo>
                  <a:cubicBezTo>
                    <a:pt x="322580" y="1181100"/>
                    <a:pt x="233680" y="1165860"/>
                    <a:pt x="179070" y="1151890"/>
                  </a:cubicBezTo>
                  <a:cubicBezTo>
                    <a:pt x="140970" y="1141730"/>
                    <a:pt x="110490" y="1129030"/>
                    <a:pt x="86360" y="1109980"/>
                  </a:cubicBezTo>
                  <a:cubicBezTo>
                    <a:pt x="64770" y="1092200"/>
                    <a:pt x="50800" y="1071880"/>
                    <a:pt x="38100" y="1043940"/>
                  </a:cubicBezTo>
                  <a:cubicBezTo>
                    <a:pt x="21590" y="1005840"/>
                    <a:pt x="13970" y="957580"/>
                    <a:pt x="8890" y="892810"/>
                  </a:cubicBezTo>
                  <a:cubicBezTo>
                    <a:pt x="0" y="777240"/>
                    <a:pt x="11430" y="511810"/>
                    <a:pt x="22860" y="414020"/>
                  </a:cubicBezTo>
                  <a:cubicBezTo>
                    <a:pt x="27940" y="370840"/>
                    <a:pt x="31750" y="353060"/>
                    <a:pt x="44450" y="321310"/>
                  </a:cubicBezTo>
                  <a:cubicBezTo>
                    <a:pt x="59690" y="280670"/>
                    <a:pt x="83820" y="231140"/>
                    <a:pt x="116840" y="193040"/>
                  </a:cubicBezTo>
                  <a:cubicBezTo>
                    <a:pt x="153670" y="149860"/>
                    <a:pt x="207010" y="113030"/>
                    <a:pt x="259080" y="82550"/>
                  </a:cubicBezTo>
                  <a:cubicBezTo>
                    <a:pt x="313690" y="49530"/>
                    <a:pt x="396240" y="6350"/>
                    <a:pt x="438150" y="2540"/>
                  </a:cubicBezTo>
                  <a:cubicBezTo>
                    <a:pt x="461010" y="0"/>
                    <a:pt x="476250" y="3810"/>
                    <a:pt x="491490" y="12700"/>
                  </a:cubicBezTo>
                  <a:cubicBezTo>
                    <a:pt x="505460" y="21590"/>
                    <a:pt x="518160" y="39370"/>
                    <a:pt x="523240" y="54610"/>
                  </a:cubicBezTo>
                  <a:cubicBezTo>
                    <a:pt x="527050" y="71120"/>
                    <a:pt x="525780" y="92710"/>
                    <a:pt x="519430" y="107950"/>
                  </a:cubicBezTo>
                  <a:cubicBezTo>
                    <a:pt x="511810" y="123190"/>
                    <a:pt x="480060" y="144780"/>
                    <a:pt x="480060" y="14478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9263062" y="2112645"/>
            <a:ext cx="1106805" cy="282892"/>
            <a:chOff x="0" y="0"/>
            <a:chExt cx="1475740" cy="37719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50800" y="35560"/>
              <a:ext cx="1372870" cy="300990"/>
            </a:xfrm>
            <a:custGeom>
              <a:avLst/>
              <a:gdLst/>
              <a:ahLst/>
              <a:cxnLst/>
              <a:rect r="r" b="b" t="t" l="l"/>
              <a:pathLst>
                <a:path h="300990" w="1372870">
                  <a:moveTo>
                    <a:pt x="66040" y="140970"/>
                  </a:moveTo>
                  <a:cubicBezTo>
                    <a:pt x="463550" y="105410"/>
                    <a:pt x="599440" y="118110"/>
                    <a:pt x="685800" y="101600"/>
                  </a:cubicBezTo>
                  <a:cubicBezTo>
                    <a:pt x="746760" y="90170"/>
                    <a:pt x="788670" y="62230"/>
                    <a:pt x="836930" y="48260"/>
                  </a:cubicBezTo>
                  <a:cubicBezTo>
                    <a:pt x="880110" y="36830"/>
                    <a:pt x="911860" y="29210"/>
                    <a:pt x="963930" y="22860"/>
                  </a:cubicBezTo>
                  <a:cubicBezTo>
                    <a:pt x="1047750" y="13970"/>
                    <a:pt x="1228090" y="0"/>
                    <a:pt x="1294130" y="15240"/>
                  </a:cubicBezTo>
                  <a:cubicBezTo>
                    <a:pt x="1325880" y="22860"/>
                    <a:pt x="1346200" y="34290"/>
                    <a:pt x="1358900" y="49530"/>
                  </a:cubicBezTo>
                  <a:cubicBezTo>
                    <a:pt x="1369060" y="63500"/>
                    <a:pt x="1372870" y="82550"/>
                    <a:pt x="1372870" y="97790"/>
                  </a:cubicBezTo>
                  <a:cubicBezTo>
                    <a:pt x="1371600" y="114300"/>
                    <a:pt x="1363980" y="132080"/>
                    <a:pt x="1353820" y="144780"/>
                  </a:cubicBezTo>
                  <a:cubicBezTo>
                    <a:pt x="1343660" y="156210"/>
                    <a:pt x="1328420" y="168910"/>
                    <a:pt x="1310640" y="170180"/>
                  </a:cubicBezTo>
                  <a:cubicBezTo>
                    <a:pt x="1290320" y="173990"/>
                    <a:pt x="1256030" y="166370"/>
                    <a:pt x="1240790" y="151130"/>
                  </a:cubicBezTo>
                  <a:cubicBezTo>
                    <a:pt x="1224280" y="135890"/>
                    <a:pt x="1212850" y="102870"/>
                    <a:pt x="1216660" y="81280"/>
                  </a:cubicBezTo>
                  <a:cubicBezTo>
                    <a:pt x="1220470" y="59690"/>
                    <a:pt x="1243330" y="33020"/>
                    <a:pt x="1261110" y="22860"/>
                  </a:cubicBezTo>
                  <a:cubicBezTo>
                    <a:pt x="1275080" y="13970"/>
                    <a:pt x="1295400" y="13970"/>
                    <a:pt x="1310640" y="17780"/>
                  </a:cubicBezTo>
                  <a:cubicBezTo>
                    <a:pt x="1325880" y="20320"/>
                    <a:pt x="1343660" y="30480"/>
                    <a:pt x="1353820" y="43180"/>
                  </a:cubicBezTo>
                  <a:cubicBezTo>
                    <a:pt x="1363980" y="54610"/>
                    <a:pt x="1371600" y="73660"/>
                    <a:pt x="1372870" y="90170"/>
                  </a:cubicBezTo>
                  <a:cubicBezTo>
                    <a:pt x="1372870" y="105410"/>
                    <a:pt x="1367790" y="124460"/>
                    <a:pt x="1358900" y="138430"/>
                  </a:cubicBezTo>
                  <a:cubicBezTo>
                    <a:pt x="1350010" y="151130"/>
                    <a:pt x="1341120" y="161290"/>
                    <a:pt x="1319530" y="168910"/>
                  </a:cubicBezTo>
                  <a:cubicBezTo>
                    <a:pt x="1263650" y="187960"/>
                    <a:pt x="1089660" y="160020"/>
                    <a:pt x="982980" y="173990"/>
                  </a:cubicBezTo>
                  <a:cubicBezTo>
                    <a:pt x="880110" y="187960"/>
                    <a:pt x="787400" y="236220"/>
                    <a:pt x="687070" y="248920"/>
                  </a:cubicBezTo>
                  <a:cubicBezTo>
                    <a:pt x="584200" y="262890"/>
                    <a:pt x="474980" y="245110"/>
                    <a:pt x="370840" y="252730"/>
                  </a:cubicBezTo>
                  <a:cubicBezTo>
                    <a:pt x="269240" y="259080"/>
                    <a:pt x="123190" y="300990"/>
                    <a:pt x="66040" y="290830"/>
                  </a:cubicBezTo>
                  <a:cubicBezTo>
                    <a:pt x="41910" y="287020"/>
                    <a:pt x="29210" y="278130"/>
                    <a:pt x="19050" y="265430"/>
                  </a:cubicBezTo>
                  <a:cubicBezTo>
                    <a:pt x="7620" y="254000"/>
                    <a:pt x="0" y="232410"/>
                    <a:pt x="0" y="215900"/>
                  </a:cubicBezTo>
                  <a:cubicBezTo>
                    <a:pt x="0" y="199390"/>
                    <a:pt x="7620" y="179070"/>
                    <a:pt x="17780" y="166370"/>
                  </a:cubicBezTo>
                  <a:cubicBezTo>
                    <a:pt x="29210" y="153670"/>
                    <a:pt x="66040" y="140970"/>
                    <a:pt x="66040" y="14097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9699307" y="1757362"/>
            <a:ext cx="296228" cy="1062038"/>
            <a:chOff x="0" y="0"/>
            <a:chExt cx="394970" cy="14160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41910" y="44450"/>
              <a:ext cx="306070" cy="1322070"/>
            </a:xfrm>
            <a:custGeom>
              <a:avLst/>
              <a:gdLst/>
              <a:ahLst/>
              <a:cxnLst/>
              <a:rect r="r" b="b" t="t" l="l"/>
              <a:pathLst>
                <a:path h="1322070" w="306070">
                  <a:moveTo>
                    <a:pt x="179070" y="87630"/>
                  </a:moveTo>
                  <a:cubicBezTo>
                    <a:pt x="146050" y="251460"/>
                    <a:pt x="132080" y="356870"/>
                    <a:pt x="139700" y="472440"/>
                  </a:cubicBezTo>
                  <a:cubicBezTo>
                    <a:pt x="149860" y="642620"/>
                    <a:pt x="220980" y="962660"/>
                    <a:pt x="254000" y="1103630"/>
                  </a:cubicBezTo>
                  <a:cubicBezTo>
                    <a:pt x="271780" y="1174750"/>
                    <a:pt x="306070" y="1228090"/>
                    <a:pt x="302260" y="1262380"/>
                  </a:cubicBezTo>
                  <a:cubicBezTo>
                    <a:pt x="300990" y="1280160"/>
                    <a:pt x="290830" y="1291590"/>
                    <a:pt x="280670" y="1301750"/>
                  </a:cubicBezTo>
                  <a:cubicBezTo>
                    <a:pt x="270510" y="1310640"/>
                    <a:pt x="255270" y="1319530"/>
                    <a:pt x="240030" y="1319530"/>
                  </a:cubicBezTo>
                  <a:cubicBezTo>
                    <a:pt x="222250" y="1319530"/>
                    <a:pt x="191770" y="1306830"/>
                    <a:pt x="179070" y="1294130"/>
                  </a:cubicBezTo>
                  <a:cubicBezTo>
                    <a:pt x="168910" y="1282700"/>
                    <a:pt x="163830" y="1266190"/>
                    <a:pt x="163830" y="1252220"/>
                  </a:cubicBezTo>
                  <a:cubicBezTo>
                    <a:pt x="163830" y="1238250"/>
                    <a:pt x="167640" y="1220470"/>
                    <a:pt x="176530" y="1209040"/>
                  </a:cubicBezTo>
                  <a:cubicBezTo>
                    <a:pt x="187960" y="1195070"/>
                    <a:pt x="217170" y="1181100"/>
                    <a:pt x="234950" y="1179830"/>
                  </a:cubicBezTo>
                  <a:cubicBezTo>
                    <a:pt x="250190" y="1178560"/>
                    <a:pt x="265430" y="1186180"/>
                    <a:pt x="276860" y="1195070"/>
                  </a:cubicBezTo>
                  <a:cubicBezTo>
                    <a:pt x="288290" y="1203960"/>
                    <a:pt x="298450" y="1219200"/>
                    <a:pt x="300990" y="1231900"/>
                  </a:cubicBezTo>
                  <a:cubicBezTo>
                    <a:pt x="304800" y="1245870"/>
                    <a:pt x="303530" y="1263650"/>
                    <a:pt x="298450" y="1276350"/>
                  </a:cubicBezTo>
                  <a:cubicBezTo>
                    <a:pt x="292100" y="1290320"/>
                    <a:pt x="281940" y="1304290"/>
                    <a:pt x="267970" y="1310640"/>
                  </a:cubicBezTo>
                  <a:cubicBezTo>
                    <a:pt x="252730" y="1318260"/>
                    <a:pt x="220980" y="1322070"/>
                    <a:pt x="203200" y="1311910"/>
                  </a:cubicBezTo>
                  <a:cubicBezTo>
                    <a:pt x="182880" y="1303020"/>
                    <a:pt x="170180" y="1282700"/>
                    <a:pt x="154940" y="1244600"/>
                  </a:cubicBezTo>
                  <a:cubicBezTo>
                    <a:pt x="104140" y="1129030"/>
                    <a:pt x="24130" y="673100"/>
                    <a:pt x="8890" y="469900"/>
                  </a:cubicBezTo>
                  <a:cubicBezTo>
                    <a:pt x="0" y="340360"/>
                    <a:pt x="8890" y="226060"/>
                    <a:pt x="20320" y="147320"/>
                  </a:cubicBezTo>
                  <a:cubicBezTo>
                    <a:pt x="27940" y="101600"/>
                    <a:pt x="35560" y="63500"/>
                    <a:pt x="50800" y="38100"/>
                  </a:cubicBezTo>
                  <a:cubicBezTo>
                    <a:pt x="59690" y="22860"/>
                    <a:pt x="72390" y="11430"/>
                    <a:pt x="87630" y="6350"/>
                  </a:cubicBezTo>
                  <a:cubicBezTo>
                    <a:pt x="101600" y="0"/>
                    <a:pt x="121920" y="1270"/>
                    <a:pt x="137160" y="6350"/>
                  </a:cubicBezTo>
                  <a:cubicBezTo>
                    <a:pt x="151130" y="11430"/>
                    <a:pt x="166370" y="25400"/>
                    <a:pt x="173990" y="39370"/>
                  </a:cubicBezTo>
                  <a:cubicBezTo>
                    <a:pt x="180340" y="52070"/>
                    <a:pt x="179070" y="87630"/>
                    <a:pt x="179070" y="876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10979468" y="1997392"/>
            <a:ext cx="756285" cy="954405"/>
            <a:chOff x="0" y="0"/>
            <a:chExt cx="1008380" cy="127254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34290" y="49530"/>
              <a:ext cx="927100" cy="1188720"/>
            </a:xfrm>
            <a:custGeom>
              <a:avLst/>
              <a:gdLst/>
              <a:ahLst/>
              <a:cxnLst/>
              <a:rect r="r" b="b" t="t" l="l"/>
              <a:pathLst>
                <a:path h="1188720" w="927100">
                  <a:moveTo>
                    <a:pt x="741680" y="116840"/>
                  </a:moveTo>
                  <a:cubicBezTo>
                    <a:pt x="515620" y="383540"/>
                    <a:pt x="356870" y="574040"/>
                    <a:pt x="300990" y="695960"/>
                  </a:cubicBezTo>
                  <a:cubicBezTo>
                    <a:pt x="262890" y="774700"/>
                    <a:pt x="267970" y="859790"/>
                    <a:pt x="245110" y="910590"/>
                  </a:cubicBezTo>
                  <a:cubicBezTo>
                    <a:pt x="229870" y="942340"/>
                    <a:pt x="215900" y="965200"/>
                    <a:pt x="195580" y="980440"/>
                  </a:cubicBezTo>
                  <a:cubicBezTo>
                    <a:pt x="177800" y="993140"/>
                    <a:pt x="151130" y="1002030"/>
                    <a:pt x="134620" y="1000760"/>
                  </a:cubicBezTo>
                  <a:cubicBezTo>
                    <a:pt x="123190" y="1000760"/>
                    <a:pt x="113030" y="995680"/>
                    <a:pt x="104140" y="988060"/>
                  </a:cubicBezTo>
                  <a:cubicBezTo>
                    <a:pt x="93980" y="979170"/>
                    <a:pt x="85090" y="967740"/>
                    <a:pt x="78740" y="947420"/>
                  </a:cubicBezTo>
                  <a:cubicBezTo>
                    <a:pt x="63500" y="904240"/>
                    <a:pt x="62230" y="815340"/>
                    <a:pt x="57150" y="726440"/>
                  </a:cubicBezTo>
                  <a:cubicBezTo>
                    <a:pt x="48260" y="595630"/>
                    <a:pt x="34290" y="311150"/>
                    <a:pt x="46990" y="233680"/>
                  </a:cubicBezTo>
                  <a:cubicBezTo>
                    <a:pt x="52070" y="209550"/>
                    <a:pt x="53340" y="198120"/>
                    <a:pt x="66040" y="186690"/>
                  </a:cubicBezTo>
                  <a:cubicBezTo>
                    <a:pt x="78740" y="172720"/>
                    <a:pt x="109220" y="161290"/>
                    <a:pt x="128270" y="162560"/>
                  </a:cubicBezTo>
                  <a:cubicBezTo>
                    <a:pt x="144780" y="163830"/>
                    <a:pt x="162560" y="173990"/>
                    <a:pt x="172720" y="186690"/>
                  </a:cubicBezTo>
                  <a:cubicBezTo>
                    <a:pt x="184150" y="198120"/>
                    <a:pt x="187960" y="207010"/>
                    <a:pt x="191770" y="233680"/>
                  </a:cubicBezTo>
                  <a:cubicBezTo>
                    <a:pt x="207010" y="336550"/>
                    <a:pt x="43180" y="929640"/>
                    <a:pt x="143510" y="1023620"/>
                  </a:cubicBezTo>
                  <a:cubicBezTo>
                    <a:pt x="212090" y="1087120"/>
                    <a:pt x="433070" y="991870"/>
                    <a:pt x="511810" y="976630"/>
                  </a:cubicBezTo>
                  <a:cubicBezTo>
                    <a:pt x="551180" y="969010"/>
                    <a:pt x="567690" y="966470"/>
                    <a:pt x="596900" y="955040"/>
                  </a:cubicBezTo>
                  <a:cubicBezTo>
                    <a:pt x="636270" y="939800"/>
                    <a:pt x="679450" y="905510"/>
                    <a:pt x="722630" y="887730"/>
                  </a:cubicBezTo>
                  <a:cubicBezTo>
                    <a:pt x="764540" y="871220"/>
                    <a:pt x="821690" y="849630"/>
                    <a:pt x="853440" y="850900"/>
                  </a:cubicBezTo>
                  <a:cubicBezTo>
                    <a:pt x="872490" y="852170"/>
                    <a:pt x="886460" y="858520"/>
                    <a:pt x="897890" y="867410"/>
                  </a:cubicBezTo>
                  <a:cubicBezTo>
                    <a:pt x="909320" y="877570"/>
                    <a:pt x="920750" y="891540"/>
                    <a:pt x="923290" y="908050"/>
                  </a:cubicBezTo>
                  <a:cubicBezTo>
                    <a:pt x="925830" y="927100"/>
                    <a:pt x="916940" y="960120"/>
                    <a:pt x="905510" y="975360"/>
                  </a:cubicBezTo>
                  <a:cubicBezTo>
                    <a:pt x="895350" y="986790"/>
                    <a:pt x="880110" y="995680"/>
                    <a:pt x="863600" y="996950"/>
                  </a:cubicBezTo>
                  <a:cubicBezTo>
                    <a:pt x="844550" y="999490"/>
                    <a:pt x="811530" y="990600"/>
                    <a:pt x="797560" y="976630"/>
                  </a:cubicBezTo>
                  <a:cubicBezTo>
                    <a:pt x="783590" y="961390"/>
                    <a:pt x="774700" y="929640"/>
                    <a:pt x="778510" y="909320"/>
                  </a:cubicBezTo>
                  <a:cubicBezTo>
                    <a:pt x="782320" y="889000"/>
                    <a:pt x="805180" y="864870"/>
                    <a:pt x="822960" y="855980"/>
                  </a:cubicBezTo>
                  <a:cubicBezTo>
                    <a:pt x="836930" y="849630"/>
                    <a:pt x="854710" y="848360"/>
                    <a:pt x="869950" y="853440"/>
                  </a:cubicBezTo>
                  <a:cubicBezTo>
                    <a:pt x="887730" y="859790"/>
                    <a:pt x="913130" y="882650"/>
                    <a:pt x="920750" y="900430"/>
                  </a:cubicBezTo>
                  <a:cubicBezTo>
                    <a:pt x="927100" y="914400"/>
                    <a:pt x="927100" y="932180"/>
                    <a:pt x="920750" y="947420"/>
                  </a:cubicBezTo>
                  <a:cubicBezTo>
                    <a:pt x="914400" y="965200"/>
                    <a:pt x="891540" y="984250"/>
                    <a:pt x="871220" y="995680"/>
                  </a:cubicBezTo>
                  <a:cubicBezTo>
                    <a:pt x="848360" y="1008380"/>
                    <a:pt x="819150" y="1005840"/>
                    <a:pt x="787400" y="1017270"/>
                  </a:cubicBezTo>
                  <a:cubicBezTo>
                    <a:pt x="742950" y="1033780"/>
                    <a:pt x="699770" y="1070610"/>
                    <a:pt x="632460" y="1092200"/>
                  </a:cubicBezTo>
                  <a:cubicBezTo>
                    <a:pt x="515620" y="1129030"/>
                    <a:pt x="237490" y="1188720"/>
                    <a:pt x="140970" y="1170940"/>
                  </a:cubicBezTo>
                  <a:cubicBezTo>
                    <a:pt x="97790" y="1162050"/>
                    <a:pt x="72390" y="1141730"/>
                    <a:pt x="52070" y="1117600"/>
                  </a:cubicBezTo>
                  <a:cubicBezTo>
                    <a:pt x="31750" y="1092200"/>
                    <a:pt x="24130" y="1069340"/>
                    <a:pt x="16510" y="1023620"/>
                  </a:cubicBezTo>
                  <a:cubicBezTo>
                    <a:pt x="0" y="908050"/>
                    <a:pt x="49530" y="538480"/>
                    <a:pt x="52070" y="397510"/>
                  </a:cubicBezTo>
                  <a:cubicBezTo>
                    <a:pt x="52070" y="325120"/>
                    <a:pt x="40640" y="271780"/>
                    <a:pt x="46990" y="233680"/>
                  </a:cubicBezTo>
                  <a:cubicBezTo>
                    <a:pt x="50800" y="213360"/>
                    <a:pt x="55880" y="198120"/>
                    <a:pt x="66040" y="186690"/>
                  </a:cubicBezTo>
                  <a:cubicBezTo>
                    <a:pt x="72390" y="176530"/>
                    <a:pt x="82550" y="170180"/>
                    <a:pt x="93980" y="166370"/>
                  </a:cubicBezTo>
                  <a:cubicBezTo>
                    <a:pt x="107950" y="162560"/>
                    <a:pt x="130810" y="162560"/>
                    <a:pt x="144780" y="166370"/>
                  </a:cubicBezTo>
                  <a:cubicBezTo>
                    <a:pt x="156210" y="170180"/>
                    <a:pt x="166370" y="176530"/>
                    <a:pt x="172720" y="186690"/>
                  </a:cubicBezTo>
                  <a:cubicBezTo>
                    <a:pt x="182880" y="198120"/>
                    <a:pt x="186690" y="209550"/>
                    <a:pt x="191770" y="233680"/>
                  </a:cubicBezTo>
                  <a:cubicBezTo>
                    <a:pt x="205740" y="309880"/>
                    <a:pt x="185420" y="586740"/>
                    <a:pt x="191770" y="718820"/>
                  </a:cubicBezTo>
                  <a:cubicBezTo>
                    <a:pt x="195580" y="811530"/>
                    <a:pt x="219710" y="913130"/>
                    <a:pt x="212090" y="952500"/>
                  </a:cubicBezTo>
                  <a:cubicBezTo>
                    <a:pt x="208280" y="966470"/>
                    <a:pt x="203200" y="972820"/>
                    <a:pt x="195580" y="980440"/>
                  </a:cubicBezTo>
                  <a:cubicBezTo>
                    <a:pt x="185420" y="990600"/>
                    <a:pt x="167640" y="1002030"/>
                    <a:pt x="151130" y="1002030"/>
                  </a:cubicBezTo>
                  <a:cubicBezTo>
                    <a:pt x="133350" y="1002030"/>
                    <a:pt x="105410" y="990600"/>
                    <a:pt x="92710" y="977900"/>
                  </a:cubicBezTo>
                  <a:cubicBezTo>
                    <a:pt x="82550" y="965200"/>
                    <a:pt x="74930" y="947420"/>
                    <a:pt x="77470" y="930910"/>
                  </a:cubicBezTo>
                  <a:cubicBezTo>
                    <a:pt x="80010" y="911860"/>
                    <a:pt x="105410" y="897890"/>
                    <a:pt x="118110" y="869950"/>
                  </a:cubicBezTo>
                  <a:cubicBezTo>
                    <a:pt x="135890" y="826770"/>
                    <a:pt x="144780" y="736600"/>
                    <a:pt x="162560" y="690880"/>
                  </a:cubicBezTo>
                  <a:cubicBezTo>
                    <a:pt x="173990" y="660400"/>
                    <a:pt x="179070" y="651510"/>
                    <a:pt x="199390" y="618490"/>
                  </a:cubicBezTo>
                  <a:cubicBezTo>
                    <a:pt x="250190" y="534670"/>
                    <a:pt x="415290" y="299720"/>
                    <a:pt x="497840" y="191770"/>
                  </a:cubicBezTo>
                  <a:cubicBezTo>
                    <a:pt x="549910" y="121920"/>
                    <a:pt x="594360" y="54610"/>
                    <a:pt x="635000" y="25400"/>
                  </a:cubicBezTo>
                  <a:cubicBezTo>
                    <a:pt x="656590" y="8890"/>
                    <a:pt x="676910" y="0"/>
                    <a:pt x="695960" y="1270"/>
                  </a:cubicBezTo>
                  <a:cubicBezTo>
                    <a:pt x="712470" y="1270"/>
                    <a:pt x="730250" y="11430"/>
                    <a:pt x="740410" y="22860"/>
                  </a:cubicBezTo>
                  <a:cubicBezTo>
                    <a:pt x="750570" y="34290"/>
                    <a:pt x="758190" y="54610"/>
                    <a:pt x="759460" y="69850"/>
                  </a:cubicBezTo>
                  <a:cubicBezTo>
                    <a:pt x="759460" y="85090"/>
                    <a:pt x="741680" y="116840"/>
                    <a:pt x="741680" y="11684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0276522" y="3128010"/>
            <a:ext cx="902970" cy="746760"/>
            <a:chOff x="0" y="0"/>
            <a:chExt cx="1203960" cy="99568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46990" y="46990"/>
              <a:ext cx="1108710" cy="904240"/>
            </a:xfrm>
            <a:custGeom>
              <a:avLst/>
              <a:gdLst/>
              <a:ahLst/>
              <a:cxnLst/>
              <a:rect r="r" b="b" t="t" l="l"/>
              <a:pathLst>
                <a:path h="904240" w="1108710">
                  <a:moveTo>
                    <a:pt x="133350" y="50800"/>
                  </a:moveTo>
                  <a:cubicBezTo>
                    <a:pt x="187960" y="271780"/>
                    <a:pt x="181610" y="326390"/>
                    <a:pt x="196850" y="388620"/>
                  </a:cubicBezTo>
                  <a:cubicBezTo>
                    <a:pt x="215900" y="468630"/>
                    <a:pt x="261620" y="581660"/>
                    <a:pt x="293370" y="651510"/>
                  </a:cubicBezTo>
                  <a:cubicBezTo>
                    <a:pt x="316230" y="699770"/>
                    <a:pt x="318770" y="748030"/>
                    <a:pt x="359410" y="769620"/>
                  </a:cubicBezTo>
                  <a:cubicBezTo>
                    <a:pt x="421640" y="805180"/>
                    <a:pt x="574040" y="775970"/>
                    <a:pt x="683260" y="753110"/>
                  </a:cubicBezTo>
                  <a:cubicBezTo>
                    <a:pt x="801370" y="727710"/>
                    <a:pt x="980440" y="619760"/>
                    <a:pt x="1040130" y="615950"/>
                  </a:cubicBezTo>
                  <a:cubicBezTo>
                    <a:pt x="1059180" y="614680"/>
                    <a:pt x="1068070" y="619760"/>
                    <a:pt x="1079500" y="626110"/>
                  </a:cubicBezTo>
                  <a:cubicBezTo>
                    <a:pt x="1089660" y="633730"/>
                    <a:pt x="1101090" y="645160"/>
                    <a:pt x="1103630" y="659130"/>
                  </a:cubicBezTo>
                  <a:cubicBezTo>
                    <a:pt x="1107440" y="674370"/>
                    <a:pt x="1103630" y="703580"/>
                    <a:pt x="1094740" y="717550"/>
                  </a:cubicBezTo>
                  <a:cubicBezTo>
                    <a:pt x="1087120" y="728980"/>
                    <a:pt x="1074420" y="736600"/>
                    <a:pt x="1061720" y="740410"/>
                  </a:cubicBezTo>
                  <a:cubicBezTo>
                    <a:pt x="1049020" y="744220"/>
                    <a:pt x="1033780" y="744220"/>
                    <a:pt x="1021080" y="739140"/>
                  </a:cubicBezTo>
                  <a:cubicBezTo>
                    <a:pt x="1005840" y="731520"/>
                    <a:pt x="986790" y="709930"/>
                    <a:pt x="981710" y="693420"/>
                  </a:cubicBezTo>
                  <a:cubicBezTo>
                    <a:pt x="977900" y="680720"/>
                    <a:pt x="980440" y="665480"/>
                    <a:pt x="985520" y="652780"/>
                  </a:cubicBezTo>
                  <a:cubicBezTo>
                    <a:pt x="991870" y="641350"/>
                    <a:pt x="1002030" y="629920"/>
                    <a:pt x="1013460" y="623570"/>
                  </a:cubicBezTo>
                  <a:cubicBezTo>
                    <a:pt x="1024890" y="617220"/>
                    <a:pt x="1041400" y="614680"/>
                    <a:pt x="1054100" y="617220"/>
                  </a:cubicBezTo>
                  <a:cubicBezTo>
                    <a:pt x="1066800" y="618490"/>
                    <a:pt x="1080770" y="624840"/>
                    <a:pt x="1089660" y="635000"/>
                  </a:cubicBezTo>
                  <a:cubicBezTo>
                    <a:pt x="1099820" y="647700"/>
                    <a:pt x="1108710" y="675640"/>
                    <a:pt x="1106170" y="692150"/>
                  </a:cubicBezTo>
                  <a:cubicBezTo>
                    <a:pt x="1104900" y="706120"/>
                    <a:pt x="1099820" y="715010"/>
                    <a:pt x="1085850" y="727710"/>
                  </a:cubicBezTo>
                  <a:cubicBezTo>
                    <a:pt x="1037590" y="768350"/>
                    <a:pt x="807720" y="850900"/>
                    <a:pt x="694690" y="876300"/>
                  </a:cubicBezTo>
                  <a:cubicBezTo>
                    <a:pt x="613410" y="895350"/>
                    <a:pt x="547370" y="897890"/>
                    <a:pt x="478790" y="896620"/>
                  </a:cubicBezTo>
                  <a:cubicBezTo>
                    <a:pt x="414020" y="895350"/>
                    <a:pt x="341630" y="904240"/>
                    <a:pt x="293370" y="873760"/>
                  </a:cubicBezTo>
                  <a:cubicBezTo>
                    <a:pt x="241300" y="840740"/>
                    <a:pt x="208280" y="753110"/>
                    <a:pt x="180340" y="698500"/>
                  </a:cubicBezTo>
                  <a:cubicBezTo>
                    <a:pt x="158750" y="656590"/>
                    <a:pt x="148590" y="622300"/>
                    <a:pt x="132080" y="579120"/>
                  </a:cubicBezTo>
                  <a:cubicBezTo>
                    <a:pt x="113030" y="525780"/>
                    <a:pt x="86360" y="461010"/>
                    <a:pt x="73660" y="403860"/>
                  </a:cubicBezTo>
                  <a:cubicBezTo>
                    <a:pt x="60960" y="351790"/>
                    <a:pt x="64770" y="302260"/>
                    <a:pt x="53340" y="251460"/>
                  </a:cubicBezTo>
                  <a:cubicBezTo>
                    <a:pt x="41910" y="196850"/>
                    <a:pt x="7620" y="127000"/>
                    <a:pt x="3810" y="88900"/>
                  </a:cubicBezTo>
                  <a:cubicBezTo>
                    <a:pt x="2540" y="68580"/>
                    <a:pt x="0" y="54610"/>
                    <a:pt x="7620" y="40640"/>
                  </a:cubicBezTo>
                  <a:cubicBezTo>
                    <a:pt x="16510" y="25400"/>
                    <a:pt x="40640" y="7620"/>
                    <a:pt x="58420" y="3810"/>
                  </a:cubicBezTo>
                  <a:cubicBezTo>
                    <a:pt x="73660" y="0"/>
                    <a:pt x="92710" y="5080"/>
                    <a:pt x="104140" y="12700"/>
                  </a:cubicBezTo>
                  <a:cubicBezTo>
                    <a:pt x="116840" y="21590"/>
                    <a:pt x="133350" y="52070"/>
                    <a:pt x="133350" y="5207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9" id="29"/>
          <p:cNvGrpSpPr/>
          <p:nvPr/>
        </p:nvGrpSpPr>
        <p:grpSpPr>
          <a:xfrm rot="0">
            <a:off x="11005185" y="2636520"/>
            <a:ext cx="1587818" cy="1223010"/>
            <a:chOff x="0" y="0"/>
            <a:chExt cx="2117090" cy="163068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43180" y="49530"/>
              <a:ext cx="2025650" cy="1532890"/>
            </a:xfrm>
            <a:custGeom>
              <a:avLst/>
              <a:gdLst/>
              <a:ahLst/>
              <a:cxnLst/>
              <a:rect r="r" b="b" t="t" l="l"/>
              <a:pathLst>
                <a:path h="1532890" w="2025650">
                  <a:moveTo>
                    <a:pt x="46990" y="895350"/>
                  </a:moveTo>
                  <a:cubicBezTo>
                    <a:pt x="194310" y="826770"/>
                    <a:pt x="208280" y="760730"/>
                    <a:pt x="229870" y="744220"/>
                  </a:cubicBezTo>
                  <a:cubicBezTo>
                    <a:pt x="241300" y="736600"/>
                    <a:pt x="251460" y="735330"/>
                    <a:pt x="264160" y="736600"/>
                  </a:cubicBezTo>
                  <a:cubicBezTo>
                    <a:pt x="279400" y="737870"/>
                    <a:pt x="302260" y="744220"/>
                    <a:pt x="313690" y="755650"/>
                  </a:cubicBezTo>
                  <a:cubicBezTo>
                    <a:pt x="326390" y="767080"/>
                    <a:pt x="337820" y="786130"/>
                    <a:pt x="337820" y="802640"/>
                  </a:cubicBezTo>
                  <a:cubicBezTo>
                    <a:pt x="339090" y="822960"/>
                    <a:pt x="318770" y="835660"/>
                    <a:pt x="313690" y="867410"/>
                  </a:cubicBezTo>
                  <a:cubicBezTo>
                    <a:pt x="297180" y="956310"/>
                    <a:pt x="257810" y="1311910"/>
                    <a:pt x="316230" y="1371600"/>
                  </a:cubicBezTo>
                  <a:cubicBezTo>
                    <a:pt x="346710" y="1402080"/>
                    <a:pt x="407670" y="1376680"/>
                    <a:pt x="454660" y="1374140"/>
                  </a:cubicBezTo>
                  <a:cubicBezTo>
                    <a:pt x="504190" y="1370330"/>
                    <a:pt x="562610" y="1376680"/>
                    <a:pt x="607060" y="1347470"/>
                  </a:cubicBezTo>
                  <a:cubicBezTo>
                    <a:pt x="665480" y="1310640"/>
                    <a:pt x="728980" y="1196340"/>
                    <a:pt x="753110" y="1136650"/>
                  </a:cubicBezTo>
                  <a:cubicBezTo>
                    <a:pt x="768350" y="1098550"/>
                    <a:pt x="764540" y="1082040"/>
                    <a:pt x="768350" y="1036320"/>
                  </a:cubicBezTo>
                  <a:cubicBezTo>
                    <a:pt x="775970" y="942340"/>
                    <a:pt x="783590" y="683260"/>
                    <a:pt x="770890" y="601980"/>
                  </a:cubicBezTo>
                  <a:cubicBezTo>
                    <a:pt x="765810" y="568960"/>
                    <a:pt x="745490" y="553720"/>
                    <a:pt x="749300" y="534670"/>
                  </a:cubicBezTo>
                  <a:cubicBezTo>
                    <a:pt x="751840" y="516890"/>
                    <a:pt x="765810" y="497840"/>
                    <a:pt x="779780" y="487680"/>
                  </a:cubicBezTo>
                  <a:cubicBezTo>
                    <a:pt x="795020" y="478790"/>
                    <a:pt x="817880" y="472440"/>
                    <a:pt x="834390" y="474980"/>
                  </a:cubicBezTo>
                  <a:cubicBezTo>
                    <a:pt x="852170" y="477520"/>
                    <a:pt x="872490" y="487680"/>
                    <a:pt x="883920" y="500380"/>
                  </a:cubicBezTo>
                  <a:cubicBezTo>
                    <a:pt x="895350" y="514350"/>
                    <a:pt x="899160" y="527050"/>
                    <a:pt x="902970" y="552450"/>
                  </a:cubicBezTo>
                  <a:cubicBezTo>
                    <a:pt x="913130" y="615950"/>
                    <a:pt x="836930" y="814070"/>
                    <a:pt x="883920" y="887730"/>
                  </a:cubicBezTo>
                  <a:cubicBezTo>
                    <a:pt x="927100" y="955040"/>
                    <a:pt x="1080770" y="976630"/>
                    <a:pt x="1150620" y="994410"/>
                  </a:cubicBezTo>
                  <a:cubicBezTo>
                    <a:pt x="1195070" y="1005840"/>
                    <a:pt x="1224280" y="999490"/>
                    <a:pt x="1261110" y="1007110"/>
                  </a:cubicBezTo>
                  <a:cubicBezTo>
                    <a:pt x="1301750" y="1016000"/>
                    <a:pt x="1347470" y="1045210"/>
                    <a:pt x="1381760" y="1042670"/>
                  </a:cubicBezTo>
                  <a:cubicBezTo>
                    <a:pt x="1410970" y="1040130"/>
                    <a:pt x="1433830" y="1024890"/>
                    <a:pt x="1459230" y="1005840"/>
                  </a:cubicBezTo>
                  <a:cubicBezTo>
                    <a:pt x="1492250" y="979170"/>
                    <a:pt x="1531620" y="927100"/>
                    <a:pt x="1554480" y="887730"/>
                  </a:cubicBezTo>
                  <a:cubicBezTo>
                    <a:pt x="1574800" y="854710"/>
                    <a:pt x="1586230" y="821690"/>
                    <a:pt x="1596390" y="786130"/>
                  </a:cubicBezTo>
                  <a:cubicBezTo>
                    <a:pt x="1606550" y="751840"/>
                    <a:pt x="1610360" y="726440"/>
                    <a:pt x="1615440" y="679450"/>
                  </a:cubicBezTo>
                  <a:cubicBezTo>
                    <a:pt x="1624330" y="593090"/>
                    <a:pt x="1643380" y="420370"/>
                    <a:pt x="1626870" y="313690"/>
                  </a:cubicBezTo>
                  <a:cubicBezTo>
                    <a:pt x="1614170" y="227330"/>
                    <a:pt x="1551940" y="134620"/>
                    <a:pt x="1550670" y="85090"/>
                  </a:cubicBezTo>
                  <a:cubicBezTo>
                    <a:pt x="1550670" y="60960"/>
                    <a:pt x="1554480" y="44450"/>
                    <a:pt x="1567180" y="31750"/>
                  </a:cubicBezTo>
                  <a:cubicBezTo>
                    <a:pt x="1579880" y="16510"/>
                    <a:pt x="1611630" y="0"/>
                    <a:pt x="1631950" y="1270"/>
                  </a:cubicBezTo>
                  <a:cubicBezTo>
                    <a:pt x="1653540" y="2540"/>
                    <a:pt x="1680210" y="12700"/>
                    <a:pt x="1695450" y="38100"/>
                  </a:cubicBezTo>
                  <a:cubicBezTo>
                    <a:pt x="1727200" y="93980"/>
                    <a:pt x="1670050" y="294640"/>
                    <a:pt x="1692910" y="397510"/>
                  </a:cubicBezTo>
                  <a:cubicBezTo>
                    <a:pt x="1711960" y="483870"/>
                    <a:pt x="1766570" y="561340"/>
                    <a:pt x="1800860" y="622300"/>
                  </a:cubicBezTo>
                  <a:cubicBezTo>
                    <a:pt x="1824990" y="665480"/>
                    <a:pt x="1841500" y="715010"/>
                    <a:pt x="1870710" y="730250"/>
                  </a:cubicBezTo>
                  <a:cubicBezTo>
                    <a:pt x="1894840" y="742950"/>
                    <a:pt x="1929130" y="720090"/>
                    <a:pt x="1953260" y="727710"/>
                  </a:cubicBezTo>
                  <a:cubicBezTo>
                    <a:pt x="1976120" y="734060"/>
                    <a:pt x="2002790" y="750570"/>
                    <a:pt x="2012950" y="767080"/>
                  </a:cubicBezTo>
                  <a:cubicBezTo>
                    <a:pt x="2021840" y="781050"/>
                    <a:pt x="2025650" y="800100"/>
                    <a:pt x="2021840" y="815340"/>
                  </a:cubicBezTo>
                  <a:cubicBezTo>
                    <a:pt x="2016760" y="835660"/>
                    <a:pt x="1996440" y="863600"/>
                    <a:pt x="1978660" y="873760"/>
                  </a:cubicBezTo>
                  <a:cubicBezTo>
                    <a:pt x="1964690" y="881380"/>
                    <a:pt x="1944370" y="882650"/>
                    <a:pt x="1929130" y="878840"/>
                  </a:cubicBezTo>
                  <a:cubicBezTo>
                    <a:pt x="1913890" y="876300"/>
                    <a:pt x="1897380" y="866140"/>
                    <a:pt x="1887220" y="854710"/>
                  </a:cubicBezTo>
                  <a:cubicBezTo>
                    <a:pt x="1877060" y="842010"/>
                    <a:pt x="1868170" y="825500"/>
                    <a:pt x="1868170" y="808990"/>
                  </a:cubicBezTo>
                  <a:cubicBezTo>
                    <a:pt x="1869440" y="788670"/>
                    <a:pt x="1882140" y="755650"/>
                    <a:pt x="1898650" y="742950"/>
                  </a:cubicBezTo>
                  <a:cubicBezTo>
                    <a:pt x="1915160" y="730250"/>
                    <a:pt x="1950720" y="726440"/>
                    <a:pt x="1969770" y="730250"/>
                  </a:cubicBezTo>
                  <a:cubicBezTo>
                    <a:pt x="1986280" y="734060"/>
                    <a:pt x="2001520" y="745490"/>
                    <a:pt x="2009140" y="760730"/>
                  </a:cubicBezTo>
                  <a:cubicBezTo>
                    <a:pt x="2019300" y="777240"/>
                    <a:pt x="2023110" y="812800"/>
                    <a:pt x="2018030" y="831850"/>
                  </a:cubicBezTo>
                  <a:cubicBezTo>
                    <a:pt x="2012950" y="848360"/>
                    <a:pt x="1998980" y="861060"/>
                    <a:pt x="1986280" y="869950"/>
                  </a:cubicBezTo>
                  <a:cubicBezTo>
                    <a:pt x="1972310" y="877570"/>
                    <a:pt x="1958340" y="880110"/>
                    <a:pt x="1938020" y="880110"/>
                  </a:cubicBezTo>
                  <a:cubicBezTo>
                    <a:pt x="1903730" y="881380"/>
                    <a:pt x="1835150" y="873760"/>
                    <a:pt x="1799590" y="850900"/>
                  </a:cubicBezTo>
                  <a:cubicBezTo>
                    <a:pt x="1766570" y="830580"/>
                    <a:pt x="1751330" y="796290"/>
                    <a:pt x="1725930" y="759460"/>
                  </a:cubicBezTo>
                  <a:cubicBezTo>
                    <a:pt x="1690370" y="709930"/>
                    <a:pt x="1637030" y="623570"/>
                    <a:pt x="1610360" y="574040"/>
                  </a:cubicBezTo>
                  <a:cubicBezTo>
                    <a:pt x="1593850" y="541020"/>
                    <a:pt x="1584960" y="519430"/>
                    <a:pt x="1574800" y="491490"/>
                  </a:cubicBezTo>
                  <a:cubicBezTo>
                    <a:pt x="1564640" y="461010"/>
                    <a:pt x="1553210" y="438150"/>
                    <a:pt x="1549400" y="398780"/>
                  </a:cubicBezTo>
                  <a:cubicBezTo>
                    <a:pt x="1541780" y="331470"/>
                    <a:pt x="1565910" y="176530"/>
                    <a:pt x="1562100" y="120650"/>
                  </a:cubicBezTo>
                  <a:cubicBezTo>
                    <a:pt x="1560830" y="95250"/>
                    <a:pt x="1546860" y="83820"/>
                    <a:pt x="1551940" y="66040"/>
                  </a:cubicBezTo>
                  <a:cubicBezTo>
                    <a:pt x="1555750" y="45720"/>
                    <a:pt x="1577340" y="17780"/>
                    <a:pt x="1596390" y="8890"/>
                  </a:cubicBezTo>
                  <a:cubicBezTo>
                    <a:pt x="1611630" y="0"/>
                    <a:pt x="1634490" y="0"/>
                    <a:pt x="1651000" y="5080"/>
                  </a:cubicBezTo>
                  <a:cubicBezTo>
                    <a:pt x="1667510" y="8890"/>
                    <a:pt x="1681480" y="17780"/>
                    <a:pt x="1695450" y="38100"/>
                  </a:cubicBezTo>
                  <a:cubicBezTo>
                    <a:pt x="1725930" y="82550"/>
                    <a:pt x="1764030" y="205740"/>
                    <a:pt x="1775460" y="306070"/>
                  </a:cubicBezTo>
                  <a:cubicBezTo>
                    <a:pt x="1790700" y="424180"/>
                    <a:pt x="1766570" y="605790"/>
                    <a:pt x="1756410" y="703580"/>
                  </a:cubicBezTo>
                  <a:cubicBezTo>
                    <a:pt x="1748790" y="762000"/>
                    <a:pt x="1744980" y="796290"/>
                    <a:pt x="1732280" y="842010"/>
                  </a:cubicBezTo>
                  <a:cubicBezTo>
                    <a:pt x="1717040" y="891540"/>
                    <a:pt x="1699260" y="942340"/>
                    <a:pt x="1670050" y="989330"/>
                  </a:cubicBezTo>
                  <a:cubicBezTo>
                    <a:pt x="1638300" y="1041400"/>
                    <a:pt x="1583690" y="1104900"/>
                    <a:pt x="1544320" y="1136650"/>
                  </a:cubicBezTo>
                  <a:cubicBezTo>
                    <a:pt x="1520190" y="1156970"/>
                    <a:pt x="1499870" y="1167130"/>
                    <a:pt x="1473200" y="1177290"/>
                  </a:cubicBezTo>
                  <a:cubicBezTo>
                    <a:pt x="1443990" y="1188720"/>
                    <a:pt x="1404620" y="1201420"/>
                    <a:pt x="1372870" y="1197610"/>
                  </a:cubicBezTo>
                  <a:cubicBezTo>
                    <a:pt x="1344930" y="1195070"/>
                    <a:pt x="1323340" y="1170940"/>
                    <a:pt x="1294130" y="1163320"/>
                  </a:cubicBezTo>
                  <a:cubicBezTo>
                    <a:pt x="1261110" y="1154430"/>
                    <a:pt x="1230630" y="1164590"/>
                    <a:pt x="1183640" y="1154430"/>
                  </a:cubicBezTo>
                  <a:cubicBezTo>
                    <a:pt x="1092200" y="1134110"/>
                    <a:pt x="852170" y="1076960"/>
                    <a:pt x="784860" y="1012190"/>
                  </a:cubicBezTo>
                  <a:cubicBezTo>
                    <a:pt x="745490" y="975360"/>
                    <a:pt x="741680" y="938530"/>
                    <a:pt x="732790" y="885190"/>
                  </a:cubicBezTo>
                  <a:cubicBezTo>
                    <a:pt x="717550" y="801370"/>
                    <a:pt x="734060" y="614680"/>
                    <a:pt x="746760" y="552450"/>
                  </a:cubicBezTo>
                  <a:cubicBezTo>
                    <a:pt x="751840" y="527050"/>
                    <a:pt x="753110" y="513080"/>
                    <a:pt x="765810" y="500380"/>
                  </a:cubicBezTo>
                  <a:cubicBezTo>
                    <a:pt x="781050" y="486410"/>
                    <a:pt x="812800" y="472440"/>
                    <a:pt x="834390" y="474980"/>
                  </a:cubicBezTo>
                  <a:cubicBezTo>
                    <a:pt x="855980" y="477520"/>
                    <a:pt x="880110" y="495300"/>
                    <a:pt x="894080" y="516890"/>
                  </a:cubicBezTo>
                  <a:cubicBezTo>
                    <a:pt x="914400" y="546100"/>
                    <a:pt x="919480" y="594360"/>
                    <a:pt x="925830" y="650240"/>
                  </a:cubicBezTo>
                  <a:cubicBezTo>
                    <a:pt x="935990" y="739140"/>
                    <a:pt x="927100" y="920750"/>
                    <a:pt x="920750" y="1007110"/>
                  </a:cubicBezTo>
                  <a:cubicBezTo>
                    <a:pt x="916940" y="1056640"/>
                    <a:pt x="913130" y="1085850"/>
                    <a:pt x="904240" y="1122680"/>
                  </a:cubicBezTo>
                  <a:cubicBezTo>
                    <a:pt x="896620" y="1156970"/>
                    <a:pt x="890270" y="1183640"/>
                    <a:pt x="872490" y="1219200"/>
                  </a:cubicBezTo>
                  <a:cubicBezTo>
                    <a:pt x="848360" y="1272540"/>
                    <a:pt x="800100" y="1353820"/>
                    <a:pt x="756920" y="1400810"/>
                  </a:cubicBezTo>
                  <a:cubicBezTo>
                    <a:pt x="721360" y="1440180"/>
                    <a:pt x="687070" y="1471930"/>
                    <a:pt x="640080" y="1493520"/>
                  </a:cubicBezTo>
                  <a:cubicBezTo>
                    <a:pt x="586740" y="1517650"/>
                    <a:pt x="504190" y="1525270"/>
                    <a:pt x="450850" y="1529080"/>
                  </a:cubicBezTo>
                  <a:cubicBezTo>
                    <a:pt x="410210" y="1532890"/>
                    <a:pt x="378460" y="1530350"/>
                    <a:pt x="345440" y="1526540"/>
                  </a:cubicBezTo>
                  <a:cubicBezTo>
                    <a:pt x="314960" y="1522730"/>
                    <a:pt x="283210" y="1521460"/>
                    <a:pt x="257810" y="1508760"/>
                  </a:cubicBezTo>
                  <a:cubicBezTo>
                    <a:pt x="233680" y="1498600"/>
                    <a:pt x="212090" y="1482090"/>
                    <a:pt x="196850" y="1461770"/>
                  </a:cubicBezTo>
                  <a:cubicBezTo>
                    <a:pt x="180340" y="1438910"/>
                    <a:pt x="168910" y="1418590"/>
                    <a:pt x="161290" y="1379220"/>
                  </a:cubicBezTo>
                  <a:cubicBezTo>
                    <a:pt x="143510" y="1294130"/>
                    <a:pt x="146050" y="1055370"/>
                    <a:pt x="165100" y="958850"/>
                  </a:cubicBezTo>
                  <a:cubicBezTo>
                    <a:pt x="173990" y="904240"/>
                    <a:pt x="201930" y="872490"/>
                    <a:pt x="209550" y="834390"/>
                  </a:cubicBezTo>
                  <a:cubicBezTo>
                    <a:pt x="215900" y="805180"/>
                    <a:pt x="200660" y="770890"/>
                    <a:pt x="214630" y="754380"/>
                  </a:cubicBezTo>
                  <a:cubicBezTo>
                    <a:pt x="227330" y="740410"/>
                    <a:pt x="262890" y="734060"/>
                    <a:pt x="281940" y="739140"/>
                  </a:cubicBezTo>
                  <a:cubicBezTo>
                    <a:pt x="302260" y="744220"/>
                    <a:pt x="326390" y="767080"/>
                    <a:pt x="334010" y="784860"/>
                  </a:cubicBezTo>
                  <a:cubicBezTo>
                    <a:pt x="341630" y="801370"/>
                    <a:pt x="337820" y="819150"/>
                    <a:pt x="334010" y="838200"/>
                  </a:cubicBezTo>
                  <a:cubicBezTo>
                    <a:pt x="327660" y="864870"/>
                    <a:pt x="313690" y="902970"/>
                    <a:pt x="294640" y="928370"/>
                  </a:cubicBezTo>
                  <a:cubicBezTo>
                    <a:pt x="275590" y="952500"/>
                    <a:pt x="250190" y="970280"/>
                    <a:pt x="222250" y="988060"/>
                  </a:cubicBezTo>
                  <a:cubicBezTo>
                    <a:pt x="187960" y="1008380"/>
                    <a:pt x="137160" y="1031240"/>
                    <a:pt x="105410" y="1037590"/>
                  </a:cubicBezTo>
                  <a:cubicBezTo>
                    <a:pt x="83820" y="1042670"/>
                    <a:pt x="66040" y="1045210"/>
                    <a:pt x="50800" y="1038860"/>
                  </a:cubicBezTo>
                  <a:cubicBezTo>
                    <a:pt x="34290" y="1033780"/>
                    <a:pt x="16510" y="1019810"/>
                    <a:pt x="8890" y="1003300"/>
                  </a:cubicBezTo>
                  <a:cubicBezTo>
                    <a:pt x="0" y="985520"/>
                    <a:pt x="0" y="949960"/>
                    <a:pt x="7620" y="932180"/>
                  </a:cubicBezTo>
                  <a:cubicBezTo>
                    <a:pt x="13970" y="915670"/>
                    <a:pt x="46990" y="895350"/>
                    <a:pt x="46990" y="89535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1" id="31"/>
          <p:cNvGrpSpPr/>
          <p:nvPr/>
        </p:nvGrpSpPr>
        <p:grpSpPr>
          <a:xfrm rot="0">
            <a:off x="11492865" y="3036570"/>
            <a:ext cx="1122998" cy="360997"/>
            <a:chOff x="0" y="0"/>
            <a:chExt cx="1497330" cy="48133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48260" y="48260"/>
              <a:ext cx="1399540" cy="398780"/>
            </a:xfrm>
            <a:custGeom>
              <a:avLst/>
              <a:gdLst/>
              <a:ahLst/>
              <a:cxnLst/>
              <a:rect r="r" b="b" t="t" l="l"/>
              <a:pathLst>
                <a:path h="398780" w="1399540">
                  <a:moveTo>
                    <a:pt x="71120" y="242570"/>
                  </a:moveTo>
                  <a:cubicBezTo>
                    <a:pt x="615950" y="237490"/>
                    <a:pt x="878840" y="223520"/>
                    <a:pt x="1021080" y="184150"/>
                  </a:cubicBezTo>
                  <a:cubicBezTo>
                    <a:pt x="1109980" y="160020"/>
                    <a:pt x="1183640" y="121920"/>
                    <a:pt x="1229360" y="87630"/>
                  </a:cubicBezTo>
                  <a:cubicBezTo>
                    <a:pt x="1256030" y="66040"/>
                    <a:pt x="1266190" y="36830"/>
                    <a:pt x="1283970" y="21590"/>
                  </a:cubicBezTo>
                  <a:cubicBezTo>
                    <a:pt x="1296670" y="11430"/>
                    <a:pt x="1308100" y="5080"/>
                    <a:pt x="1322070" y="2540"/>
                  </a:cubicBezTo>
                  <a:cubicBezTo>
                    <a:pt x="1334770" y="1270"/>
                    <a:pt x="1351280" y="2540"/>
                    <a:pt x="1362710" y="11430"/>
                  </a:cubicBezTo>
                  <a:cubicBezTo>
                    <a:pt x="1377950" y="20320"/>
                    <a:pt x="1394460" y="45720"/>
                    <a:pt x="1397000" y="63500"/>
                  </a:cubicBezTo>
                  <a:cubicBezTo>
                    <a:pt x="1399540" y="77470"/>
                    <a:pt x="1395730" y="92710"/>
                    <a:pt x="1386840" y="104140"/>
                  </a:cubicBezTo>
                  <a:cubicBezTo>
                    <a:pt x="1376680" y="118110"/>
                    <a:pt x="1351280" y="134620"/>
                    <a:pt x="1333500" y="134620"/>
                  </a:cubicBezTo>
                  <a:cubicBezTo>
                    <a:pt x="1314450" y="135890"/>
                    <a:pt x="1289050" y="120650"/>
                    <a:pt x="1277620" y="107950"/>
                  </a:cubicBezTo>
                  <a:cubicBezTo>
                    <a:pt x="1268730" y="96520"/>
                    <a:pt x="1263650" y="81280"/>
                    <a:pt x="1264920" y="67310"/>
                  </a:cubicBezTo>
                  <a:cubicBezTo>
                    <a:pt x="1266190" y="49530"/>
                    <a:pt x="1281430" y="22860"/>
                    <a:pt x="1295400" y="12700"/>
                  </a:cubicBezTo>
                  <a:cubicBezTo>
                    <a:pt x="1306830" y="3810"/>
                    <a:pt x="1322070" y="0"/>
                    <a:pt x="1336040" y="2540"/>
                  </a:cubicBezTo>
                  <a:cubicBezTo>
                    <a:pt x="1352550" y="5080"/>
                    <a:pt x="1379220" y="21590"/>
                    <a:pt x="1388110" y="35560"/>
                  </a:cubicBezTo>
                  <a:cubicBezTo>
                    <a:pt x="1397000" y="46990"/>
                    <a:pt x="1398270" y="63500"/>
                    <a:pt x="1397000" y="77470"/>
                  </a:cubicBezTo>
                  <a:cubicBezTo>
                    <a:pt x="1394460" y="90170"/>
                    <a:pt x="1388110" y="101600"/>
                    <a:pt x="1377950" y="115570"/>
                  </a:cubicBezTo>
                  <a:cubicBezTo>
                    <a:pt x="1360170" y="139700"/>
                    <a:pt x="1325880" y="172720"/>
                    <a:pt x="1283970" y="199390"/>
                  </a:cubicBezTo>
                  <a:cubicBezTo>
                    <a:pt x="1223010" y="238760"/>
                    <a:pt x="1137920" y="279400"/>
                    <a:pt x="1035050" y="307340"/>
                  </a:cubicBezTo>
                  <a:cubicBezTo>
                    <a:pt x="882650" y="347980"/>
                    <a:pt x="619760" y="367030"/>
                    <a:pt x="444500" y="378460"/>
                  </a:cubicBezTo>
                  <a:cubicBezTo>
                    <a:pt x="306070" y="387350"/>
                    <a:pt x="139700" y="398780"/>
                    <a:pt x="71120" y="382270"/>
                  </a:cubicBezTo>
                  <a:cubicBezTo>
                    <a:pt x="41910" y="374650"/>
                    <a:pt x="25400" y="365760"/>
                    <a:pt x="13970" y="351790"/>
                  </a:cubicBezTo>
                  <a:cubicBezTo>
                    <a:pt x="3810" y="339090"/>
                    <a:pt x="0" y="318770"/>
                    <a:pt x="2540" y="303530"/>
                  </a:cubicBezTo>
                  <a:cubicBezTo>
                    <a:pt x="3810" y="288290"/>
                    <a:pt x="13970" y="270510"/>
                    <a:pt x="25400" y="260350"/>
                  </a:cubicBezTo>
                  <a:cubicBezTo>
                    <a:pt x="36830" y="250190"/>
                    <a:pt x="71120" y="242570"/>
                    <a:pt x="71120" y="24257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3" id="33"/>
          <p:cNvGrpSpPr/>
          <p:nvPr/>
        </p:nvGrpSpPr>
        <p:grpSpPr>
          <a:xfrm rot="0">
            <a:off x="12553950" y="2762250"/>
            <a:ext cx="1414462" cy="781050"/>
            <a:chOff x="0" y="0"/>
            <a:chExt cx="1885950" cy="10414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35560" y="49530"/>
              <a:ext cx="1802130" cy="942340"/>
            </a:xfrm>
            <a:custGeom>
              <a:avLst/>
              <a:gdLst/>
              <a:ahLst/>
              <a:cxnLst/>
              <a:rect r="r" b="b" t="t" l="l"/>
              <a:pathLst>
                <a:path h="942340" w="1802130">
                  <a:moveTo>
                    <a:pt x="156210" y="466090"/>
                  </a:moveTo>
                  <a:cubicBezTo>
                    <a:pt x="295910" y="302260"/>
                    <a:pt x="308610" y="284480"/>
                    <a:pt x="320040" y="256540"/>
                  </a:cubicBezTo>
                  <a:cubicBezTo>
                    <a:pt x="331470" y="222250"/>
                    <a:pt x="354330" y="153670"/>
                    <a:pt x="339090" y="139700"/>
                  </a:cubicBezTo>
                  <a:cubicBezTo>
                    <a:pt x="325120" y="127000"/>
                    <a:pt x="271780" y="149860"/>
                    <a:pt x="243840" y="163830"/>
                  </a:cubicBezTo>
                  <a:cubicBezTo>
                    <a:pt x="217170" y="175260"/>
                    <a:pt x="191770" y="185420"/>
                    <a:pt x="176530" y="214630"/>
                  </a:cubicBezTo>
                  <a:cubicBezTo>
                    <a:pt x="148590" y="267970"/>
                    <a:pt x="152400" y="436880"/>
                    <a:pt x="168910" y="504190"/>
                  </a:cubicBezTo>
                  <a:cubicBezTo>
                    <a:pt x="177800" y="543560"/>
                    <a:pt x="199390" y="563880"/>
                    <a:pt x="218440" y="591820"/>
                  </a:cubicBezTo>
                  <a:cubicBezTo>
                    <a:pt x="237490" y="619760"/>
                    <a:pt x="256540" y="647700"/>
                    <a:pt x="281940" y="671830"/>
                  </a:cubicBezTo>
                  <a:cubicBezTo>
                    <a:pt x="308610" y="697230"/>
                    <a:pt x="334010" y="720090"/>
                    <a:pt x="375920" y="737870"/>
                  </a:cubicBezTo>
                  <a:cubicBezTo>
                    <a:pt x="444500" y="768350"/>
                    <a:pt x="600710" y="801370"/>
                    <a:pt x="669290" y="798830"/>
                  </a:cubicBezTo>
                  <a:cubicBezTo>
                    <a:pt x="707390" y="797560"/>
                    <a:pt x="732790" y="791210"/>
                    <a:pt x="756920" y="775970"/>
                  </a:cubicBezTo>
                  <a:cubicBezTo>
                    <a:pt x="782320" y="760730"/>
                    <a:pt x="801370" y="740410"/>
                    <a:pt x="815340" y="703580"/>
                  </a:cubicBezTo>
                  <a:cubicBezTo>
                    <a:pt x="845820" y="623570"/>
                    <a:pt x="868680" y="367030"/>
                    <a:pt x="836930" y="284480"/>
                  </a:cubicBezTo>
                  <a:cubicBezTo>
                    <a:pt x="819150" y="238760"/>
                    <a:pt x="783590" y="209550"/>
                    <a:pt x="751840" y="198120"/>
                  </a:cubicBezTo>
                  <a:cubicBezTo>
                    <a:pt x="722630" y="187960"/>
                    <a:pt x="685800" y="189230"/>
                    <a:pt x="657860" y="207010"/>
                  </a:cubicBezTo>
                  <a:cubicBezTo>
                    <a:pt x="618490" y="231140"/>
                    <a:pt x="577850" y="320040"/>
                    <a:pt x="557530" y="364490"/>
                  </a:cubicBezTo>
                  <a:cubicBezTo>
                    <a:pt x="544830" y="394970"/>
                    <a:pt x="523240" y="427990"/>
                    <a:pt x="534670" y="443230"/>
                  </a:cubicBezTo>
                  <a:cubicBezTo>
                    <a:pt x="556260" y="471170"/>
                    <a:pt x="703580" y="455930"/>
                    <a:pt x="764540" y="439420"/>
                  </a:cubicBezTo>
                  <a:cubicBezTo>
                    <a:pt x="807720" y="427990"/>
                    <a:pt x="840740" y="411480"/>
                    <a:pt x="868680" y="383540"/>
                  </a:cubicBezTo>
                  <a:cubicBezTo>
                    <a:pt x="899160" y="354330"/>
                    <a:pt x="906780" y="308610"/>
                    <a:pt x="934720" y="266700"/>
                  </a:cubicBezTo>
                  <a:cubicBezTo>
                    <a:pt x="971550" y="210820"/>
                    <a:pt x="1036320" y="114300"/>
                    <a:pt x="1079500" y="83820"/>
                  </a:cubicBezTo>
                  <a:cubicBezTo>
                    <a:pt x="1103630" y="67310"/>
                    <a:pt x="1127760" y="59690"/>
                    <a:pt x="1148080" y="62230"/>
                  </a:cubicBezTo>
                  <a:cubicBezTo>
                    <a:pt x="1165860" y="64770"/>
                    <a:pt x="1184910" y="78740"/>
                    <a:pt x="1195070" y="90170"/>
                  </a:cubicBezTo>
                  <a:cubicBezTo>
                    <a:pt x="1203960" y="99060"/>
                    <a:pt x="1210310" y="110490"/>
                    <a:pt x="1211580" y="123190"/>
                  </a:cubicBezTo>
                  <a:cubicBezTo>
                    <a:pt x="1212850" y="142240"/>
                    <a:pt x="1192530" y="193040"/>
                    <a:pt x="1189990" y="191770"/>
                  </a:cubicBezTo>
                  <a:cubicBezTo>
                    <a:pt x="1187450" y="191770"/>
                    <a:pt x="1193800" y="99060"/>
                    <a:pt x="1198880" y="99060"/>
                  </a:cubicBezTo>
                  <a:cubicBezTo>
                    <a:pt x="1203960" y="97790"/>
                    <a:pt x="1220470" y="184150"/>
                    <a:pt x="1224280" y="226060"/>
                  </a:cubicBezTo>
                  <a:cubicBezTo>
                    <a:pt x="1229360" y="265430"/>
                    <a:pt x="1210310" y="300990"/>
                    <a:pt x="1225550" y="340360"/>
                  </a:cubicBezTo>
                  <a:cubicBezTo>
                    <a:pt x="1247140" y="394970"/>
                    <a:pt x="1333500" y="477520"/>
                    <a:pt x="1381760" y="511810"/>
                  </a:cubicBezTo>
                  <a:cubicBezTo>
                    <a:pt x="1413510" y="534670"/>
                    <a:pt x="1431290" y="542290"/>
                    <a:pt x="1470660" y="551180"/>
                  </a:cubicBezTo>
                  <a:cubicBezTo>
                    <a:pt x="1535430" y="565150"/>
                    <a:pt x="1690370" y="534670"/>
                    <a:pt x="1743710" y="558800"/>
                  </a:cubicBezTo>
                  <a:cubicBezTo>
                    <a:pt x="1771650" y="571500"/>
                    <a:pt x="1789430" y="593090"/>
                    <a:pt x="1795780" y="614680"/>
                  </a:cubicBezTo>
                  <a:cubicBezTo>
                    <a:pt x="1802130" y="636270"/>
                    <a:pt x="1793240" y="671830"/>
                    <a:pt x="1779270" y="689610"/>
                  </a:cubicBezTo>
                  <a:cubicBezTo>
                    <a:pt x="1764030" y="706120"/>
                    <a:pt x="1729740" y="717550"/>
                    <a:pt x="1708150" y="717550"/>
                  </a:cubicBezTo>
                  <a:cubicBezTo>
                    <a:pt x="1690370" y="716280"/>
                    <a:pt x="1672590" y="706120"/>
                    <a:pt x="1661160" y="695960"/>
                  </a:cubicBezTo>
                  <a:cubicBezTo>
                    <a:pt x="1648460" y="684530"/>
                    <a:pt x="1638300" y="666750"/>
                    <a:pt x="1637030" y="648970"/>
                  </a:cubicBezTo>
                  <a:cubicBezTo>
                    <a:pt x="1634490" y="628650"/>
                    <a:pt x="1644650" y="591820"/>
                    <a:pt x="1661160" y="576580"/>
                  </a:cubicBezTo>
                  <a:cubicBezTo>
                    <a:pt x="1677670" y="561340"/>
                    <a:pt x="1713230" y="553720"/>
                    <a:pt x="1734820" y="556260"/>
                  </a:cubicBezTo>
                  <a:cubicBezTo>
                    <a:pt x="1752600" y="558800"/>
                    <a:pt x="1769110" y="571500"/>
                    <a:pt x="1779270" y="584200"/>
                  </a:cubicBezTo>
                  <a:cubicBezTo>
                    <a:pt x="1789430" y="595630"/>
                    <a:pt x="1798320" y="615950"/>
                    <a:pt x="1798320" y="632460"/>
                  </a:cubicBezTo>
                  <a:cubicBezTo>
                    <a:pt x="1799590" y="648970"/>
                    <a:pt x="1795780" y="669290"/>
                    <a:pt x="1784350" y="681990"/>
                  </a:cubicBezTo>
                  <a:cubicBezTo>
                    <a:pt x="1771650" y="698500"/>
                    <a:pt x="1750060" y="711200"/>
                    <a:pt x="1717040" y="717550"/>
                  </a:cubicBezTo>
                  <a:cubicBezTo>
                    <a:pt x="1647190" y="732790"/>
                    <a:pt x="1447800" y="728980"/>
                    <a:pt x="1369060" y="701040"/>
                  </a:cubicBezTo>
                  <a:cubicBezTo>
                    <a:pt x="1319530" y="681990"/>
                    <a:pt x="1300480" y="655320"/>
                    <a:pt x="1263650" y="619760"/>
                  </a:cubicBezTo>
                  <a:cubicBezTo>
                    <a:pt x="1214120" y="572770"/>
                    <a:pt x="1135380" y="495300"/>
                    <a:pt x="1103630" y="431800"/>
                  </a:cubicBezTo>
                  <a:cubicBezTo>
                    <a:pt x="1078230" y="381000"/>
                    <a:pt x="1069340" y="321310"/>
                    <a:pt x="1069340" y="276860"/>
                  </a:cubicBezTo>
                  <a:cubicBezTo>
                    <a:pt x="1069340" y="243840"/>
                    <a:pt x="1084580" y="219710"/>
                    <a:pt x="1087120" y="189230"/>
                  </a:cubicBezTo>
                  <a:cubicBezTo>
                    <a:pt x="1088390" y="156210"/>
                    <a:pt x="1065530" y="105410"/>
                    <a:pt x="1079500" y="85090"/>
                  </a:cubicBezTo>
                  <a:cubicBezTo>
                    <a:pt x="1092200" y="67310"/>
                    <a:pt x="1127760" y="59690"/>
                    <a:pt x="1148080" y="62230"/>
                  </a:cubicBezTo>
                  <a:cubicBezTo>
                    <a:pt x="1165860" y="64770"/>
                    <a:pt x="1184910" y="78740"/>
                    <a:pt x="1195070" y="90170"/>
                  </a:cubicBezTo>
                  <a:cubicBezTo>
                    <a:pt x="1203960" y="99060"/>
                    <a:pt x="1209040" y="111760"/>
                    <a:pt x="1211580" y="123190"/>
                  </a:cubicBezTo>
                  <a:cubicBezTo>
                    <a:pt x="1212850" y="135890"/>
                    <a:pt x="1212850" y="146050"/>
                    <a:pt x="1209040" y="160020"/>
                  </a:cubicBezTo>
                  <a:cubicBezTo>
                    <a:pt x="1203960" y="180340"/>
                    <a:pt x="1195070" y="201930"/>
                    <a:pt x="1173480" y="231140"/>
                  </a:cubicBezTo>
                  <a:cubicBezTo>
                    <a:pt x="1125220" y="299720"/>
                    <a:pt x="962660" y="474980"/>
                    <a:pt x="883920" y="532130"/>
                  </a:cubicBezTo>
                  <a:cubicBezTo>
                    <a:pt x="842010" y="562610"/>
                    <a:pt x="819150" y="577850"/>
                    <a:pt x="773430" y="586740"/>
                  </a:cubicBezTo>
                  <a:cubicBezTo>
                    <a:pt x="706120" y="600710"/>
                    <a:pt x="576580" y="589280"/>
                    <a:pt x="514350" y="571500"/>
                  </a:cubicBezTo>
                  <a:cubicBezTo>
                    <a:pt x="477520" y="560070"/>
                    <a:pt x="448310" y="551180"/>
                    <a:pt x="430530" y="524510"/>
                  </a:cubicBezTo>
                  <a:cubicBezTo>
                    <a:pt x="406400" y="488950"/>
                    <a:pt x="401320" y="405130"/>
                    <a:pt x="406400" y="363220"/>
                  </a:cubicBezTo>
                  <a:cubicBezTo>
                    <a:pt x="410210" y="334010"/>
                    <a:pt x="419100" y="320040"/>
                    <a:pt x="435610" y="290830"/>
                  </a:cubicBezTo>
                  <a:cubicBezTo>
                    <a:pt x="464820" y="237490"/>
                    <a:pt x="525780" y="128270"/>
                    <a:pt x="582930" y="81280"/>
                  </a:cubicBezTo>
                  <a:cubicBezTo>
                    <a:pt x="628650" y="44450"/>
                    <a:pt x="689610" y="16510"/>
                    <a:pt x="734060" y="16510"/>
                  </a:cubicBezTo>
                  <a:cubicBezTo>
                    <a:pt x="769620" y="16510"/>
                    <a:pt x="797560" y="31750"/>
                    <a:pt x="829310" y="55880"/>
                  </a:cubicBezTo>
                  <a:cubicBezTo>
                    <a:pt x="877570" y="93980"/>
                    <a:pt x="946150" y="168910"/>
                    <a:pt x="971550" y="251460"/>
                  </a:cubicBezTo>
                  <a:cubicBezTo>
                    <a:pt x="1005840" y="361950"/>
                    <a:pt x="989330" y="568960"/>
                    <a:pt x="962660" y="676910"/>
                  </a:cubicBezTo>
                  <a:cubicBezTo>
                    <a:pt x="944880" y="749300"/>
                    <a:pt x="918210" y="807720"/>
                    <a:pt x="877570" y="848360"/>
                  </a:cubicBezTo>
                  <a:cubicBezTo>
                    <a:pt x="840740" y="885190"/>
                    <a:pt x="775970" y="904240"/>
                    <a:pt x="735330" y="920750"/>
                  </a:cubicBezTo>
                  <a:cubicBezTo>
                    <a:pt x="706120" y="930910"/>
                    <a:pt x="687070" y="938530"/>
                    <a:pt x="659130" y="939800"/>
                  </a:cubicBezTo>
                  <a:cubicBezTo>
                    <a:pt x="624840" y="942340"/>
                    <a:pt x="582930" y="932180"/>
                    <a:pt x="543560" y="925830"/>
                  </a:cubicBezTo>
                  <a:cubicBezTo>
                    <a:pt x="500380" y="918210"/>
                    <a:pt x="455930" y="911860"/>
                    <a:pt x="407670" y="896620"/>
                  </a:cubicBezTo>
                  <a:cubicBezTo>
                    <a:pt x="351790" y="877570"/>
                    <a:pt x="280670" y="845820"/>
                    <a:pt x="229870" y="814070"/>
                  </a:cubicBezTo>
                  <a:cubicBezTo>
                    <a:pt x="187960" y="787400"/>
                    <a:pt x="148590" y="753110"/>
                    <a:pt x="121920" y="723900"/>
                  </a:cubicBezTo>
                  <a:cubicBezTo>
                    <a:pt x="102870" y="702310"/>
                    <a:pt x="92710" y="687070"/>
                    <a:pt x="78740" y="660400"/>
                  </a:cubicBezTo>
                  <a:cubicBezTo>
                    <a:pt x="57150" y="622300"/>
                    <a:pt x="25400" y="570230"/>
                    <a:pt x="15240" y="509270"/>
                  </a:cubicBezTo>
                  <a:cubicBezTo>
                    <a:pt x="0" y="426720"/>
                    <a:pt x="6350" y="281940"/>
                    <a:pt x="34290" y="201930"/>
                  </a:cubicBezTo>
                  <a:cubicBezTo>
                    <a:pt x="54610" y="143510"/>
                    <a:pt x="97790" y="92710"/>
                    <a:pt x="132080" y="62230"/>
                  </a:cubicBezTo>
                  <a:cubicBezTo>
                    <a:pt x="154940" y="41910"/>
                    <a:pt x="175260" y="33020"/>
                    <a:pt x="200660" y="22860"/>
                  </a:cubicBezTo>
                  <a:cubicBezTo>
                    <a:pt x="228600" y="12700"/>
                    <a:pt x="259080" y="2540"/>
                    <a:pt x="293370" y="1270"/>
                  </a:cubicBezTo>
                  <a:cubicBezTo>
                    <a:pt x="335280" y="0"/>
                    <a:pt x="401320" y="5080"/>
                    <a:pt x="433070" y="24130"/>
                  </a:cubicBezTo>
                  <a:cubicBezTo>
                    <a:pt x="455930" y="39370"/>
                    <a:pt x="469900" y="59690"/>
                    <a:pt x="477520" y="86360"/>
                  </a:cubicBezTo>
                  <a:cubicBezTo>
                    <a:pt x="487680" y="123190"/>
                    <a:pt x="476250" y="184150"/>
                    <a:pt x="469900" y="227330"/>
                  </a:cubicBezTo>
                  <a:cubicBezTo>
                    <a:pt x="463550" y="262890"/>
                    <a:pt x="454660" y="294640"/>
                    <a:pt x="440690" y="326390"/>
                  </a:cubicBezTo>
                  <a:cubicBezTo>
                    <a:pt x="425450" y="358140"/>
                    <a:pt x="407670" y="384810"/>
                    <a:pt x="383540" y="419100"/>
                  </a:cubicBezTo>
                  <a:cubicBezTo>
                    <a:pt x="354330" y="462280"/>
                    <a:pt x="302260" y="534670"/>
                    <a:pt x="270510" y="562610"/>
                  </a:cubicBezTo>
                  <a:cubicBezTo>
                    <a:pt x="254000" y="576580"/>
                    <a:pt x="241300" y="585470"/>
                    <a:pt x="224790" y="588010"/>
                  </a:cubicBezTo>
                  <a:cubicBezTo>
                    <a:pt x="208280" y="590550"/>
                    <a:pt x="186690" y="584200"/>
                    <a:pt x="172720" y="576580"/>
                  </a:cubicBezTo>
                  <a:cubicBezTo>
                    <a:pt x="162560" y="571500"/>
                    <a:pt x="153670" y="562610"/>
                    <a:pt x="148590" y="551180"/>
                  </a:cubicBezTo>
                  <a:cubicBezTo>
                    <a:pt x="142240" y="537210"/>
                    <a:pt x="138430" y="513080"/>
                    <a:pt x="140970" y="499110"/>
                  </a:cubicBezTo>
                  <a:cubicBezTo>
                    <a:pt x="142240" y="486410"/>
                    <a:pt x="156210" y="466090"/>
                    <a:pt x="156210" y="4660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5" id="35"/>
          <p:cNvGrpSpPr/>
          <p:nvPr/>
        </p:nvGrpSpPr>
        <p:grpSpPr>
          <a:xfrm rot="0">
            <a:off x="14085570" y="2418398"/>
            <a:ext cx="1004888" cy="861060"/>
            <a:chOff x="0" y="0"/>
            <a:chExt cx="1339850" cy="114808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45720" y="43180"/>
              <a:ext cx="1244600" cy="1056640"/>
            </a:xfrm>
            <a:custGeom>
              <a:avLst/>
              <a:gdLst/>
              <a:ahLst/>
              <a:cxnLst/>
              <a:rect r="r" b="b" t="t" l="l"/>
              <a:pathLst>
                <a:path h="1056640" w="1244600">
                  <a:moveTo>
                    <a:pt x="7620" y="504190"/>
                  </a:moveTo>
                  <a:cubicBezTo>
                    <a:pt x="133350" y="198120"/>
                    <a:pt x="161290" y="146050"/>
                    <a:pt x="184150" y="106680"/>
                  </a:cubicBezTo>
                  <a:cubicBezTo>
                    <a:pt x="200660" y="80010"/>
                    <a:pt x="208280" y="58420"/>
                    <a:pt x="231140" y="41910"/>
                  </a:cubicBezTo>
                  <a:cubicBezTo>
                    <a:pt x="259080" y="21590"/>
                    <a:pt x="313690" y="0"/>
                    <a:pt x="351790" y="7620"/>
                  </a:cubicBezTo>
                  <a:cubicBezTo>
                    <a:pt x="391160" y="15240"/>
                    <a:pt x="427990" y="48260"/>
                    <a:pt x="463550" y="96520"/>
                  </a:cubicBezTo>
                  <a:cubicBezTo>
                    <a:pt x="529590" y="189230"/>
                    <a:pt x="585470" y="495300"/>
                    <a:pt x="636270" y="581660"/>
                  </a:cubicBezTo>
                  <a:cubicBezTo>
                    <a:pt x="657860" y="617220"/>
                    <a:pt x="688340" y="626110"/>
                    <a:pt x="697230" y="648970"/>
                  </a:cubicBezTo>
                  <a:cubicBezTo>
                    <a:pt x="702310" y="665480"/>
                    <a:pt x="701040" y="684530"/>
                    <a:pt x="694690" y="699770"/>
                  </a:cubicBezTo>
                  <a:cubicBezTo>
                    <a:pt x="688340" y="713740"/>
                    <a:pt x="674370" y="728980"/>
                    <a:pt x="659130" y="735330"/>
                  </a:cubicBezTo>
                  <a:cubicBezTo>
                    <a:pt x="641350" y="742950"/>
                    <a:pt x="608330" y="745490"/>
                    <a:pt x="593090" y="732790"/>
                  </a:cubicBezTo>
                  <a:cubicBezTo>
                    <a:pt x="575310" y="716280"/>
                    <a:pt x="575310" y="666750"/>
                    <a:pt x="574040" y="627380"/>
                  </a:cubicBezTo>
                  <a:cubicBezTo>
                    <a:pt x="572770" y="580390"/>
                    <a:pt x="574040" y="530860"/>
                    <a:pt x="594360" y="467360"/>
                  </a:cubicBezTo>
                  <a:cubicBezTo>
                    <a:pt x="627380" y="364490"/>
                    <a:pt x="725170" y="149860"/>
                    <a:pt x="802640" y="83820"/>
                  </a:cubicBezTo>
                  <a:cubicBezTo>
                    <a:pt x="850900" y="44450"/>
                    <a:pt x="913130" y="26670"/>
                    <a:pt x="953770" y="33020"/>
                  </a:cubicBezTo>
                  <a:cubicBezTo>
                    <a:pt x="985520" y="36830"/>
                    <a:pt x="1007110" y="58420"/>
                    <a:pt x="1029970" y="86360"/>
                  </a:cubicBezTo>
                  <a:cubicBezTo>
                    <a:pt x="1064260" y="129540"/>
                    <a:pt x="1093470" y="227330"/>
                    <a:pt x="1112520" y="284480"/>
                  </a:cubicBezTo>
                  <a:cubicBezTo>
                    <a:pt x="1125220" y="327660"/>
                    <a:pt x="1131570" y="351790"/>
                    <a:pt x="1137920" y="400050"/>
                  </a:cubicBezTo>
                  <a:cubicBezTo>
                    <a:pt x="1149350" y="477520"/>
                    <a:pt x="1139190" y="638810"/>
                    <a:pt x="1154430" y="712470"/>
                  </a:cubicBezTo>
                  <a:cubicBezTo>
                    <a:pt x="1163320" y="754380"/>
                    <a:pt x="1182370" y="774700"/>
                    <a:pt x="1189990" y="806450"/>
                  </a:cubicBezTo>
                  <a:cubicBezTo>
                    <a:pt x="1197610" y="838200"/>
                    <a:pt x="1188720" y="873760"/>
                    <a:pt x="1198880" y="900430"/>
                  </a:cubicBezTo>
                  <a:cubicBezTo>
                    <a:pt x="1207770" y="924560"/>
                    <a:pt x="1235710" y="943610"/>
                    <a:pt x="1240790" y="963930"/>
                  </a:cubicBezTo>
                  <a:cubicBezTo>
                    <a:pt x="1244600" y="980440"/>
                    <a:pt x="1243330" y="996950"/>
                    <a:pt x="1235710" y="1010920"/>
                  </a:cubicBezTo>
                  <a:cubicBezTo>
                    <a:pt x="1225550" y="1027430"/>
                    <a:pt x="1198880" y="1047750"/>
                    <a:pt x="1179830" y="1052830"/>
                  </a:cubicBezTo>
                  <a:cubicBezTo>
                    <a:pt x="1164590" y="1056640"/>
                    <a:pt x="1145540" y="1052830"/>
                    <a:pt x="1132840" y="1043940"/>
                  </a:cubicBezTo>
                  <a:cubicBezTo>
                    <a:pt x="1116330" y="1033780"/>
                    <a:pt x="1096010" y="1007110"/>
                    <a:pt x="1094740" y="986790"/>
                  </a:cubicBezTo>
                  <a:cubicBezTo>
                    <a:pt x="1092200" y="966470"/>
                    <a:pt x="1107440" y="935990"/>
                    <a:pt x="1121410" y="922020"/>
                  </a:cubicBezTo>
                  <a:cubicBezTo>
                    <a:pt x="1132840" y="910590"/>
                    <a:pt x="1149350" y="904240"/>
                    <a:pt x="1165860" y="904240"/>
                  </a:cubicBezTo>
                  <a:cubicBezTo>
                    <a:pt x="1184910" y="905510"/>
                    <a:pt x="1215390" y="920750"/>
                    <a:pt x="1228090" y="934720"/>
                  </a:cubicBezTo>
                  <a:cubicBezTo>
                    <a:pt x="1238250" y="947420"/>
                    <a:pt x="1243330" y="965200"/>
                    <a:pt x="1243330" y="980440"/>
                  </a:cubicBezTo>
                  <a:cubicBezTo>
                    <a:pt x="1242060" y="994410"/>
                    <a:pt x="1238250" y="1013460"/>
                    <a:pt x="1226820" y="1024890"/>
                  </a:cubicBezTo>
                  <a:cubicBezTo>
                    <a:pt x="1214120" y="1038860"/>
                    <a:pt x="1183640" y="1055370"/>
                    <a:pt x="1163320" y="1052830"/>
                  </a:cubicBezTo>
                  <a:cubicBezTo>
                    <a:pt x="1143000" y="1051560"/>
                    <a:pt x="1121410" y="1035050"/>
                    <a:pt x="1103630" y="1017270"/>
                  </a:cubicBezTo>
                  <a:cubicBezTo>
                    <a:pt x="1083310" y="993140"/>
                    <a:pt x="1064260" y="951230"/>
                    <a:pt x="1054100" y="914400"/>
                  </a:cubicBezTo>
                  <a:cubicBezTo>
                    <a:pt x="1043940" y="878840"/>
                    <a:pt x="1051560" y="835660"/>
                    <a:pt x="1045210" y="800100"/>
                  </a:cubicBezTo>
                  <a:cubicBezTo>
                    <a:pt x="1038860" y="770890"/>
                    <a:pt x="1023620" y="755650"/>
                    <a:pt x="1017270" y="718820"/>
                  </a:cubicBezTo>
                  <a:cubicBezTo>
                    <a:pt x="1004570" y="652780"/>
                    <a:pt x="1010920" y="499110"/>
                    <a:pt x="1002030" y="429260"/>
                  </a:cubicBezTo>
                  <a:cubicBezTo>
                    <a:pt x="996950" y="389890"/>
                    <a:pt x="996950" y="369570"/>
                    <a:pt x="982980" y="336550"/>
                  </a:cubicBezTo>
                  <a:cubicBezTo>
                    <a:pt x="963930" y="293370"/>
                    <a:pt x="922020" y="196850"/>
                    <a:pt x="889000" y="199390"/>
                  </a:cubicBezTo>
                  <a:cubicBezTo>
                    <a:pt x="840740" y="201930"/>
                    <a:pt x="763270" y="411480"/>
                    <a:pt x="731520" y="502920"/>
                  </a:cubicBezTo>
                  <a:cubicBezTo>
                    <a:pt x="707390" y="571500"/>
                    <a:pt x="709930" y="693420"/>
                    <a:pt x="695960" y="694690"/>
                  </a:cubicBezTo>
                  <a:cubicBezTo>
                    <a:pt x="687070" y="695960"/>
                    <a:pt x="661670" y="612140"/>
                    <a:pt x="665480" y="609600"/>
                  </a:cubicBezTo>
                  <a:cubicBezTo>
                    <a:pt x="668020" y="608330"/>
                    <a:pt x="690880" y="635000"/>
                    <a:pt x="697230" y="648970"/>
                  </a:cubicBezTo>
                  <a:cubicBezTo>
                    <a:pt x="701040" y="660400"/>
                    <a:pt x="702310" y="670560"/>
                    <a:pt x="699770" y="683260"/>
                  </a:cubicBezTo>
                  <a:cubicBezTo>
                    <a:pt x="694690" y="699770"/>
                    <a:pt x="676910" y="727710"/>
                    <a:pt x="659130" y="735330"/>
                  </a:cubicBezTo>
                  <a:cubicBezTo>
                    <a:pt x="641350" y="744220"/>
                    <a:pt x="613410" y="741680"/>
                    <a:pt x="593090" y="732790"/>
                  </a:cubicBezTo>
                  <a:cubicBezTo>
                    <a:pt x="567690" y="720090"/>
                    <a:pt x="544830" y="693420"/>
                    <a:pt x="523240" y="656590"/>
                  </a:cubicBezTo>
                  <a:cubicBezTo>
                    <a:pt x="481330" y="586740"/>
                    <a:pt x="454660" y="408940"/>
                    <a:pt x="411480" y="322580"/>
                  </a:cubicBezTo>
                  <a:cubicBezTo>
                    <a:pt x="379730" y="259080"/>
                    <a:pt x="337820" y="170180"/>
                    <a:pt x="307340" y="171450"/>
                  </a:cubicBezTo>
                  <a:cubicBezTo>
                    <a:pt x="279400" y="172720"/>
                    <a:pt x="259080" y="245110"/>
                    <a:pt x="234950" y="295910"/>
                  </a:cubicBezTo>
                  <a:cubicBezTo>
                    <a:pt x="199390" y="369570"/>
                    <a:pt x="161290" y="532130"/>
                    <a:pt x="127000" y="574040"/>
                  </a:cubicBezTo>
                  <a:cubicBezTo>
                    <a:pt x="113030" y="590550"/>
                    <a:pt x="100330" y="596900"/>
                    <a:pt x="85090" y="600710"/>
                  </a:cubicBezTo>
                  <a:cubicBezTo>
                    <a:pt x="69850" y="603250"/>
                    <a:pt x="49530" y="599440"/>
                    <a:pt x="35560" y="591820"/>
                  </a:cubicBezTo>
                  <a:cubicBezTo>
                    <a:pt x="22860" y="584200"/>
                    <a:pt x="10160" y="568960"/>
                    <a:pt x="5080" y="553720"/>
                  </a:cubicBezTo>
                  <a:cubicBezTo>
                    <a:pt x="0" y="539750"/>
                    <a:pt x="7620" y="504190"/>
                    <a:pt x="7620" y="5041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7" id="37"/>
          <p:cNvGrpSpPr/>
          <p:nvPr/>
        </p:nvGrpSpPr>
        <p:grpSpPr>
          <a:xfrm rot="0">
            <a:off x="14999018" y="2300288"/>
            <a:ext cx="695325" cy="1064895"/>
            <a:chOff x="0" y="0"/>
            <a:chExt cx="927100" cy="141986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40640" y="44450"/>
              <a:ext cx="838200" cy="1329690"/>
            </a:xfrm>
            <a:custGeom>
              <a:avLst/>
              <a:gdLst/>
              <a:ahLst/>
              <a:cxnLst/>
              <a:rect r="r" b="b" t="t" l="l"/>
              <a:pathLst>
                <a:path h="1329690" w="838200">
                  <a:moveTo>
                    <a:pt x="486410" y="339090"/>
                  </a:moveTo>
                  <a:cubicBezTo>
                    <a:pt x="350520" y="449580"/>
                    <a:pt x="295910" y="529590"/>
                    <a:pt x="266700" y="584200"/>
                  </a:cubicBezTo>
                  <a:cubicBezTo>
                    <a:pt x="243840" y="624840"/>
                    <a:pt x="234950" y="651510"/>
                    <a:pt x="219710" y="698500"/>
                  </a:cubicBezTo>
                  <a:cubicBezTo>
                    <a:pt x="198120" y="763270"/>
                    <a:pt x="167640" y="861060"/>
                    <a:pt x="154940" y="943610"/>
                  </a:cubicBezTo>
                  <a:cubicBezTo>
                    <a:pt x="143510" y="1026160"/>
                    <a:pt x="110490" y="1167130"/>
                    <a:pt x="144780" y="1193800"/>
                  </a:cubicBezTo>
                  <a:cubicBezTo>
                    <a:pt x="176530" y="1216660"/>
                    <a:pt x="271780" y="1162050"/>
                    <a:pt x="330200" y="1131570"/>
                  </a:cubicBezTo>
                  <a:cubicBezTo>
                    <a:pt x="392430" y="1097280"/>
                    <a:pt x="463550" y="1036320"/>
                    <a:pt x="508000" y="995680"/>
                  </a:cubicBezTo>
                  <a:cubicBezTo>
                    <a:pt x="539750" y="967740"/>
                    <a:pt x="558800" y="948690"/>
                    <a:pt x="582930" y="919480"/>
                  </a:cubicBezTo>
                  <a:cubicBezTo>
                    <a:pt x="608330" y="887730"/>
                    <a:pt x="640080" y="854710"/>
                    <a:pt x="656590" y="811530"/>
                  </a:cubicBezTo>
                  <a:cubicBezTo>
                    <a:pt x="678180" y="758190"/>
                    <a:pt x="683260" y="671830"/>
                    <a:pt x="689610" y="617220"/>
                  </a:cubicBezTo>
                  <a:cubicBezTo>
                    <a:pt x="693420" y="579120"/>
                    <a:pt x="695960" y="553720"/>
                    <a:pt x="693420" y="516890"/>
                  </a:cubicBezTo>
                  <a:cubicBezTo>
                    <a:pt x="692150" y="473710"/>
                    <a:pt x="692150" y="414020"/>
                    <a:pt x="674370" y="370840"/>
                  </a:cubicBezTo>
                  <a:cubicBezTo>
                    <a:pt x="657860" y="330200"/>
                    <a:pt x="624840" y="290830"/>
                    <a:pt x="595630" y="261620"/>
                  </a:cubicBezTo>
                  <a:cubicBezTo>
                    <a:pt x="570230" y="236220"/>
                    <a:pt x="541020" y="219710"/>
                    <a:pt x="510540" y="203200"/>
                  </a:cubicBezTo>
                  <a:cubicBezTo>
                    <a:pt x="477520" y="186690"/>
                    <a:pt x="440690" y="171450"/>
                    <a:pt x="401320" y="163830"/>
                  </a:cubicBezTo>
                  <a:cubicBezTo>
                    <a:pt x="356870" y="154940"/>
                    <a:pt x="300990" y="148590"/>
                    <a:pt x="257810" y="154940"/>
                  </a:cubicBezTo>
                  <a:cubicBezTo>
                    <a:pt x="222250" y="161290"/>
                    <a:pt x="190500" y="195580"/>
                    <a:pt x="162560" y="195580"/>
                  </a:cubicBezTo>
                  <a:cubicBezTo>
                    <a:pt x="138430" y="194310"/>
                    <a:pt x="110490" y="179070"/>
                    <a:pt x="97790" y="165100"/>
                  </a:cubicBezTo>
                  <a:cubicBezTo>
                    <a:pt x="87630" y="152400"/>
                    <a:pt x="82550" y="133350"/>
                    <a:pt x="82550" y="118110"/>
                  </a:cubicBezTo>
                  <a:cubicBezTo>
                    <a:pt x="82550" y="102870"/>
                    <a:pt x="87630" y="85090"/>
                    <a:pt x="99060" y="72390"/>
                  </a:cubicBezTo>
                  <a:cubicBezTo>
                    <a:pt x="111760" y="58420"/>
                    <a:pt x="143510" y="44450"/>
                    <a:pt x="163830" y="43180"/>
                  </a:cubicBezTo>
                  <a:cubicBezTo>
                    <a:pt x="180340" y="43180"/>
                    <a:pt x="196850" y="52070"/>
                    <a:pt x="208280" y="62230"/>
                  </a:cubicBezTo>
                  <a:cubicBezTo>
                    <a:pt x="219710" y="72390"/>
                    <a:pt x="231140" y="87630"/>
                    <a:pt x="233680" y="104140"/>
                  </a:cubicBezTo>
                  <a:cubicBezTo>
                    <a:pt x="234950" y="123190"/>
                    <a:pt x="226060" y="157480"/>
                    <a:pt x="213360" y="172720"/>
                  </a:cubicBezTo>
                  <a:cubicBezTo>
                    <a:pt x="203200" y="185420"/>
                    <a:pt x="185420" y="191770"/>
                    <a:pt x="170180" y="194310"/>
                  </a:cubicBezTo>
                  <a:cubicBezTo>
                    <a:pt x="154940" y="196850"/>
                    <a:pt x="135890" y="193040"/>
                    <a:pt x="121920" y="185420"/>
                  </a:cubicBezTo>
                  <a:cubicBezTo>
                    <a:pt x="109220" y="179070"/>
                    <a:pt x="95250" y="163830"/>
                    <a:pt x="88900" y="149860"/>
                  </a:cubicBezTo>
                  <a:cubicBezTo>
                    <a:pt x="83820" y="135890"/>
                    <a:pt x="80010" y="118110"/>
                    <a:pt x="85090" y="101600"/>
                  </a:cubicBezTo>
                  <a:cubicBezTo>
                    <a:pt x="90170" y="83820"/>
                    <a:pt x="109220" y="63500"/>
                    <a:pt x="132080" y="48260"/>
                  </a:cubicBezTo>
                  <a:cubicBezTo>
                    <a:pt x="161290" y="27940"/>
                    <a:pt x="212090" y="12700"/>
                    <a:pt x="259080" y="6350"/>
                  </a:cubicBezTo>
                  <a:cubicBezTo>
                    <a:pt x="312420" y="0"/>
                    <a:pt x="383540" y="10160"/>
                    <a:pt x="433070" y="17780"/>
                  </a:cubicBezTo>
                  <a:cubicBezTo>
                    <a:pt x="469900" y="24130"/>
                    <a:pt x="494030" y="26670"/>
                    <a:pt x="528320" y="43180"/>
                  </a:cubicBezTo>
                  <a:cubicBezTo>
                    <a:pt x="580390" y="67310"/>
                    <a:pt x="661670" y="128270"/>
                    <a:pt x="706120" y="168910"/>
                  </a:cubicBezTo>
                  <a:cubicBezTo>
                    <a:pt x="736600" y="198120"/>
                    <a:pt x="756920" y="227330"/>
                    <a:pt x="775970" y="256540"/>
                  </a:cubicBezTo>
                  <a:cubicBezTo>
                    <a:pt x="792480" y="283210"/>
                    <a:pt x="803910" y="304800"/>
                    <a:pt x="814070" y="339090"/>
                  </a:cubicBezTo>
                  <a:cubicBezTo>
                    <a:pt x="828040" y="387350"/>
                    <a:pt x="834390" y="457200"/>
                    <a:pt x="835660" y="524510"/>
                  </a:cubicBezTo>
                  <a:cubicBezTo>
                    <a:pt x="838200" y="601980"/>
                    <a:pt x="831850" y="711200"/>
                    <a:pt x="820420" y="777240"/>
                  </a:cubicBezTo>
                  <a:cubicBezTo>
                    <a:pt x="811530" y="821690"/>
                    <a:pt x="802640" y="849630"/>
                    <a:pt x="786130" y="886460"/>
                  </a:cubicBezTo>
                  <a:cubicBezTo>
                    <a:pt x="767080" y="928370"/>
                    <a:pt x="740410" y="976630"/>
                    <a:pt x="709930" y="1014730"/>
                  </a:cubicBezTo>
                  <a:cubicBezTo>
                    <a:pt x="680720" y="1050290"/>
                    <a:pt x="648970" y="1075690"/>
                    <a:pt x="608330" y="1109980"/>
                  </a:cubicBezTo>
                  <a:cubicBezTo>
                    <a:pt x="552450" y="1156970"/>
                    <a:pt x="477520" y="1225550"/>
                    <a:pt x="402590" y="1261110"/>
                  </a:cubicBezTo>
                  <a:cubicBezTo>
                    <a:pt x="328930" y="1296670"/>
                    <a:pt x="227330" y="1329690"/>
                    <a:pt x="162560" y="1324610"/>
                  </a:cubicBezTo>
                  <a:cubicBezTo>
                    <a:pt x="116840" y="1322070"/>
                    <a:pt x="73660" y="1301750"/>
                    <a:pt x="48260" y="1278890"/>
                  </a:cubicBezTo>
                  <a:cubicBezTo>
                    <a:pt x="27940" y="1259840"/>
                    <a:pt x="17780" y="1236980"/>
                    <a:pt x="10160" y="1207770"/>
                  </a:cubicBezTo>
                  <a:cubicBezTo>
                    <a:pt x="0" y="1167130"/>
                    <a:pt x="7620" y="1108710"/>
                    <a:pt x="12700" y="1050290"/>
                  </a:cubicBezTo>
                  <a:cubicBezTo>
                    <a:pt x="19050" y="977900"/>
                    <a:pt x="29210" y="889000"/>
                    <a:pt x="50800" y="802640"/>
                  </a:cubicBezTo>
                  <a:cubicBezTo>
                    <a:pt x="76200" y="704850"/>
                    <a:pt x="113030" y="586740"/>
                    <a:pt x="160020" y="497840"/>
                  </a:cubicBezTo>
                  <a:cubicBezTo>
                    <a:pt x="200660" y="421640"/>
                    <a:pt x="257810" y="346710"/>
                    <a:pt x="306070" y="297180"/>
                  </a:cubicBezTo>
                  <a:cubicBezTo>
                    <a:pt x="342900" y="260350"/>
                    <a:pt x="384810" y="227330"/>
                    <a:pt x="415290" y="217170"/>
                  </a:cubicBezTo>
                  <a:cubicBezTo>
                    <a:pt x="434340" y="209550"/>
                    <a:pt x="450850" y="209550"/>
                    <a:pt x="466090" y="214630"/>
                  </a:cubicBezTo>
                  <a:cubicBezTo>
                    <a:pt x="480060" y="219710"/>
                    <a:pt x="496570" y="232410"/>
                    <a:pt x="504190" y="246380"/>
                  </a:cubicBezTo>
                  <a:cubicBezTo>
                    <a:pt x="513080" y="260350"/>
                    <a:pt x="515620" y="280670"/>
                    <a:pt x="513080" y="295910"/>
                  </a:cubicBezTo>
                  <a:cubicBezTo>
                    <a:pt x="509270" y="311150"/>
                    <a:pt x="486410" y="339090"/>
                    <a:pt x="486410" y="33909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9" id="39"/>
          <p:cNvGrpSpPr/>
          <p:nvPr/>
        </p:nvGrpSpPr>
        <p:grpSpPr>
          <a:xfrm rot="0">
            <a:off x="15728632" y="2755583"/>
            <a:ext cx="184785" cy="189548"/>
            <a:chOff x="0" y="0"/>
            <a:chExt cx="246380" cy="25273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44450" y="49530"/>
              <a:ext cx="148590" cy="154940"/>
            </a:xfrm>
            <a:custGeom>
              <a:avLst/>
              <a:gdLst/>
              <a:ahLst/>
              <a:cxnLst/>
              <a:rect r="r" b="b" t="t" l="l"/>
              <a:pathLst>
                <a:path h="154940" w="148590">
                  <a:moveTo>
                    <a:pt x="148590" y="53340"/>
                  </a:moveTo>
                  <a:cubicBezTo>
                    <a:pt x="146050" y="107950"/>
                    <a:pt x="123190" y="135890"/>
                    <a:pt x="107950" y="146050"/>
                  </a:cubicBezTo>
                  <a:cubicBezTo>
                    <a:pt x="96520" y="152400"/>
                    <a:pt x="85090" y="154940"/>
                    <a:pt x="71120" y="152400"/>
                  </a:cubicBezTo>
                  <a:cubicBezTo>
                    <a:pt x="53340" y="148590"/>
                    <a:pt x="21590" y="133350"/>
                    <a:pt x="11430" y="115570"/>
                  </a:cubicBezTo>
                  <a:cubicBezTo>
                    <a:pt x="0" y="97790"/>
                    <a:pt x="1270" y="62230"/>
                    <a:pt x="6350" y="44450"/>
                  </a:cubicBezTo>
                  <a:cubicBezTo>
                    <a:pt x="10160" y="31750"/>
                    <a:pt x="20320" y="22860"/>
                    <a:pt x="29210" y="16510"/>
                  </a:cubicBezTo>
                  <a:cubicBezTo>
                    <a:pt x="38100" y="8890"/>
                    <a:pt x="49530" y="2540"/>
                    <a:pt x="62230" y="1270"/>
                  </a:cubicBezTo>
                  <a:cubicBezTo>
                    <a:pt x="81280" y="0"/>
                    <a:pt x="129540" y="22860"/>
                    <a:pt x="12954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58334" y="3690596"/>
            <a:ext cx="9980631" cy="2905807"/>
          </a:xfrm>
          <a:custGeom>
            <a:avLst/>
            <a:gdLst/>
            <a:ahLst/>
            <a:cxnLst/>
            <a:rect r="r" b="b" t="t" l="l"/>
            <a:pathLst>
              <a:path h="2905807" w="9980631">
                <a:moveTo>
                  <a:pt x="0" y="0"/>
                </a:moveTo>
                <a:lnTo>
                  <a:pt x="9980632" y="0"/>
                </a:lnTo>
                <a:lnTo>
                  <a:pt x="9980632" y="2905808"/>
                </a:lnTo>
                <a:lnTo>
                  <a:pt x="0" y="29058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4199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01327" y="1638300"/>
            <a:ext cx="6694647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Python Code: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26916" y="3771900"/>
            <a:ext cx="11434167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⏱️ Time &amp; Space Complexity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Time Complexity: O(n) → n = length of column title</a:t>
            </a:r>
          </a:p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Space Complexity: O(1) → Sirf ek variable result use hota hai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46416" y="2552700"/>
            <a:ext cx="14195167" cy="32023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2"/>
              </a:lnSpc>
              <a:spcBef>
                <a:spcPct val="0"/>
              </a:spcBef>
            </a:pPr>
            <a:r>
              <a:rPr lang="en-US" b="true" sz="350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🧾 Summary in Hinglish</a:t>
            </a:r>
          </a:p>
          <a:p>
            <a:pPr algn="ctr">
              <a:lnSpc>
                <a:spcPts val="4202"/>
              </a:lnSpc>
              <a:spcBef>
                <a:spcPct val="0"/>
              </a:spcBef>
            </a:pPr>
            <a:r>
              <a:rPr lang="en-US" b="true" sz="350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Excel title ko base-26 number system ke jaise treat karna hai</a:t>
            </a:r>
          </a:p>
          <a:p>
            <a:pPr algn="ctr">
              <a:lnSpc>
                <a:spcPts val="4202"/>
              </a:lnSpc>
              <a:spcBef>
                <a:spcPct val="0"/>
              </a:spcBef>
            </a:pPr>
            <a:r>
              <a:rPr lang="en-US" b="true" sz="350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'A' = 1, 'Z' = 26, 'AA' = 27, 'AB' = 28, ...</a:t>
            </a:r>
          </a:p>
          <a:p>
            <a:pPr algn="ctr">
              <a:lnSpc>
                <a:spcPts val="4202"/>
              </a:lnSpc>
              <a:spcBef>
                <a:spcPct val="0"/>
              </a:spcBef>
            </a:pPr>
            <a:r>
              <a:rPr lang="en-US" b="true" sz="350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Har character ka numerical value calculate karo</a:t>
            </a:r>
          </a:p>
          <a:p>
            <a:pPr algn="ctr">
              <a:lnSpc>
                <a:spcPts val="4202"/>
              </a:lnSpc>
              <a:spcBef>
                <a:spcPct val="0"/>
              </a:spcBef>
            </a:pPr>
            <a:r>
              <a:rPr lang="en-US" b="true" sz="350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 ko 26 se multiply karke naye character ka value add karo</a:t>
            </a:r>
          </a:p>
          <a:p>
            <a:pPr algn="ctr">
              <a:lnSpc>
                <a:spcPts val="4202"/>
              </a:lnSpc>
              <a:spcBef>
                <a:spcPct val="0"/>
              </a:spcBef>
            </a:pPr>
            <a:r>
              <a:rPr lang="en-US" b="true" sz="3502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Final result return kar do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DAGpeQ-nfms</dc:identifier>
  <dcterms:modified xsi:type="dcterms:W3CDTF">2011-08-01T06:04:30Z</dcterms:modified>
  <cp:revision>1</cp:revision>
  <dc:title>171. Excel Sheet Column Number — Leetcode Problem</dc:title>
</cp:coreProperties>
</file>