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67" r:id="rId2"/>
    <p:sldId id="257" r:id="rId3"/>
    <p:sldId id="268" r:id="rId4"/>
    <p:sldId id="259" r:id="rId5"/>
    <p:sldId id="262" r:id="rId6"/>
    <p:sldId id="260" r:id="rId7"/>
    <p:sldId id="261"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D03239-21F3-4935-B7AE-C6AFD65B7A3D}">
          <p14:sldIdLst>
            <p14:sldId id="267"/>
            <p14:sldId id="257"/>
            <p14:sldId id="268"/>
            <p14:sldId id="259"/>
            <p14:sldId id="262"/>
            <p14:sldId id="260"/>
            <p14:sldId id="261"/>
            <p14:sldId id="264"/>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143D09-3A1F-4A52-BA44-D3DA8C199E4F}"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275459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61775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568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81941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3853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2937748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43D09-3A1F-4A52-BA44-D3DA8C199E4F}"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1843821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43D09-3A1F-4A52-BA44-D3DA8C199E4F}"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2436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43D09-3A1F-4A52-BA44-D3DA8C199E4F}"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3761133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143D09-3A1F-4A52-BA44-D3DA8C199E4F}"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355961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143D09-3A1F-4A52-BA44-D3DA8C199E4F}"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401163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143D09-3A1F-4A52-BA44-D3DA8C199E4F}" type="datetimeFigureOut">
              <a:rPr lang="en-US" smtClean="0"/>
              <a:t>11/14/2016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20228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43D09-3A1F-4A52-BA44-D3DA8C199E4F}" type="datetimeFigureOut">
              <a:rPr lang="en-US" smtClean="0"/>
              <a:t>11/14/2016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58967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43D09-3A1F-4A52-BA44-D3DA8C199E4F}" type="datetimeFigureOut">
              <a:rPr lang="en-US" smtClean="0"/>
              <a:t>11/14/2016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304072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143D09-3A1F-4A52-BA44-D3DA8C199E4F}"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3501439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143D09-3A1F-4A52-BA44-D3DA8C199E4F}"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C87A4-C72D-4B9C-BF68-230C5313A791}" type="slidenum">
              <a:rPr lang="en-US" smtClean="0"/>
              <a:t>‹#›</a:t>
            </a:fld>
            <a:endParaRPr lang="en-US"/>
          </a:p>
        </p:txBody>
      </p:sp>
    </p:spTree>
    <p:extLst>
      <p:ext uri="{BB962C8B-B14F-4D97-AF65-F5344CB8AC3E}">
        <p14:creationId xmlns:p14="http://schemas.microsoft.com/office/powerpoint/2010/main" val="242522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143D09-3A1F-4A52-BA44-D3DA8C199E4F}" type="datetimeFigureOut">
              <a:rPr lang="en-US" smtClean="0"/>
              <a:t>11/14/2016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2C87A4-C72D-4B9C-BF68-230C5313A791}" type="slidenum">
              <a:rPr lang="en-US" smtClean="0"/>
              <a:t>‹#›</a:t>
            </a:fld>
            <a:endParaRPr lang="en-US"/>
          </a:p>
        </p:txBody>
      </p:sp>
    </p:spTree>
    <p:extLst>
      <p:ext uri="{BB962C8B-B14F-4D97-AF65-F5344CB8AC3E}">
        <p14:creationId xmlns:p14="http://schemas.microsoft.com/office/powerpoint/2010/main" val="4274577873"/>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62322" cy="2351571"/>
          </a:xfrm>
        </p:spPr>
        <p:txBody>
          <a:bodyPr/>
          <a:lstStyle/>
          <a:p>
            <a:pPr algn="ctr"/>
            <a:r>
              <a:rPr lang="en-US" b="1" dirty="0">
                <a:latin typeface="Times New Roman" panose="02020603050405020304" pitchFamily="18" charset="0"/>
                <a:cs typeface="Times New Roman" panose="02020603050405020304" pitchFamily="18" charset="0"/>
              </a:rPr>
              <a:t>DevOps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Making It Easy to Do the Right Thing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3087757"/>
            <a:ext cx="8517835" cy="3089206"/>
          </a:xfrm>
        </p:spPr>
        <p:txBody>
          <a:bodyPr/>
          <a:lstStyle/>
          <a:p>
            <a:pPr marL="0" indent="0" algn="r">
              <a:buNone/>
            </a:pPr>
            <a:r>
              <a:rPr lang="en-US" dirty="0">
                <a:latin typeface="Times New Roman" panose="02020603050405020304" pitchFamily="18" charset="0"/>
                <a:cs typeface="Times New Roman" panose="02020603050405020304" pitchFamily="18" charset="0"/>
              </a:rPr>
              <a:t>By</a:t>
            </a:r>
          </a:p>
          <a:p>
            <a:pPr marL="0" indent="0" algn="r">
              <a:buNone/>
            </a:pPr>
            <a:r>
              <a:rPr lang="en-US" dirty="0">
                <a:latin typeface="Times New Roman" panose="02020603050405020304" pitchFamily="18" charset="0"/>
                <a:cs typeface="Times New Roman" panose="02020603050405020304" pitchFamily="18" charset="0"/>
              </a:rPr>
              <a:t>Divya </a:t>
            </a:r>
            <a:r>
              <a:rPr lang="en-US" dirty="0" err="1">
                <a:latin typeface="Times New Roman" panose="02020603050405020304" pitchFamily="18" charset="0"/>
                <a:cs typeface="Times New Roman" panose="02020603050405020304" pitchFamily="18" charset="0"/>
              </a:rPr>
              <a:t>Putta</a:t>
            </a:r>
            <a:r>
              <a:rPr lang="en-US" dirty="0">
                <a:latin typeface="Times New Roman" panose="02020603050405020304" pitchFamily="18" charset="0"/>
                <a:cs typeface="Times New Roman" panose="02020603050405020304" pitchFamily="18" charset="0"/>
              </a:rPr>
              <a:t>,</a:t>
            </a:r>
          </a:p>
          <a:p>
            <a:pPr marL="0" indent="0" algn="r">
              <a:buNone/>
            </a:pPr>
            <a:r>
              <a:rPr lang="en-US" dirty="0" err="1">
                <a:latin typeface="Times New Roman" panose="02020603050405020304" pitchFamily="18" charset="0"/>
                <a:cs typeface="Times New Roman" panose="02020603050405020304" pitchFamily="18" charset="0"/>
              </a:rPr>
              <a:t>Nikhila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Chinthakindhi</a:t>
            </a:r>
            <a:r>
              <a:rPr lang="en-US" dirty="0">
                <a:latin typeface="Times New Roman" panose="02020603050405020304" pitchFamily="18" charset="0"/>
                <a:cs typeface="Times New Roman" panose="02020603050405020304" pitchFamily="18" charset="0"/>
              </a:rPr>
              <a:t>,</a:t>
            </a:r>
          </a:p>
          <a:p>
            <a:pPr marL="0" indent="0" algn="r">
              <a:buNone/>
            </a:pPr>
            <a:r>
              <a:rPr lang="en-US" dirty="0" err="1">
                <a:latin typeface="Times New Roman" panose="02020603050405020304" pitchFamily="18" charset="0"/>
                <a:cs typeface="Times New Roman" panose="02020603050405020304" pitchFamily="18" charset="0"/>
              </a:rPr>
              <a:t>Saiteja</a:t>
            </a:r>
            <a:r>
              <a:rPr lang="en-US" dirty="0">
                <a:latin typeface="Times New Roman" panose="02020603050405020304" pitchFamily="18" charset="0"/>
                <a:cs typeface="Times New Roman" panose="02020603050405020304" pitchFamily="18" charset="0"/>
              </a:rPr>
              <a:t> Makani,</a:t>
            </a:r>
          </a:p>
          <a:p>
            <a:pPr marL="0" indent="0" algn="r">
              <a:buNone/>
            </a:pPr>
            <a:r>
              <a:rPr lang="en-US" dirty="0" err="1">
                <a:latin typeface="Times New Roman" panose="02020603050405020304" pitchFamily="18" charset="0"/>
                <a:cs typeface="Times New Roman" panose="02020603050405020304" pitchFamily="18" charset="0"/>
              </a:rPr>
              <a:t>Arun</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448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415" y="870573"/>
            <a:ext cx="5685183" cy="481150"/>
          </a:xfrm>
        </p:spPr>
        <p:txBody>
          <a:bodyPr>
            <a:normAutofit fontScale="90000"/>
          </a:bodyPr>
          <a:lstStyle/>
          <a:p>
            <a:pPr algn="l"/>
            <a:r>
              <a:rPr lang="en-US" b="1" dirty="0"/>
              <a:t>DevOps?</a:t>
            </a:r>
            <a:endParaRPr lang="en-US" b="1" dirty="0"/>
          </a:p>
        </p:txBody>
      </p:sp>
      <p:sp>
        <p:nvSpPr>
          <p:cNvPr id="4" name="Subtitle 3"/>
          <p:cNvSpPr>
            <a:spLocks noGrp="1"/>
          </p:cNvSpPr>
          <p:nvPr>
            <p:ph type="subTitle" idx="1"/>
          </p:nvPr>
        </p:nvSpPr>
        <p:spPr>
          <a:xfrm>
            <a:off x="940904" y="1974574"/>
            <a:ext cx="5340626" cy="3283226"/>
          </a:xfrm>
        </p:spPr>
        <p:txBody>
          <a:bodyPr>
            <a:normAutofit/>
          </a:bodyPr>
          <a:lstStyle/>
          <a:p>
            <a:pPr algn="ctr"/>
            <a:r>
              <a:rPr lang="en-US" dirty="0"/>
              <a:t>Development</a:t>
            </a:r>
          </a:p>
          <a:p>
            <a:pPr algn="ctr"/>
            <a:r>
              <a:rPr lang="en-US" dirty="0"/>
              <a:t>+</a:t>
            </a:r>
          </a:p>
          <a:p>
            <a:pPr algn="ctr"/>
            <a:r>
              <a:rPr lang="en-US" dirty="0"/>
              <a:t>Operations</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emphasizes the collaboration and communication of both Software Developers and other information-Technology (IT) professionals while automating the process of software delivery and infrastructure changes.</a:t>
            </a:r>
            <a:endParaRPr lang="en-US" sz="2000" dirty="0">
              <a:latin typeface="Times New Roman" panose="02020603050405020304" pitchFamily="18" charset="0"/>
              <a:cs typeface="Times New Roman" panose="02020603050405020304" pitchFamily="18" charset="0"/>
            </a:endParaRPr>
          </a:p>
        </p:txBody>
      </p:sp>
      <p:pic>
        <p:nvPicPr>
          <p:cNvPr id="1026"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531" y="1828799"/>
            <a:ext cx="3631096" cy="3617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35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Used DevOpps?</a:t>
            </a:r>
            <a:endParaRPr lang="en-US" b="1" dirty="0"/>
          </a:p>
        </p:txBody>
      </p:sp>
      <p:sp>
        <p:nvSpPr>
          <p:cNvPr id="3" name="Content Placeholder 2"/>
          <p:cNvSpPr>
            <a:spLocks noGrp="1"/>
          </p:cNvSpPr>
          <p:nvPr>
            <p:ph idx="1"/>
          </p:nvPr>
        </p:nvSpPr>
        <p:spPr>
          <a:xfrm>
            <a:off x="838200" y="1690688"/>
            <a:ext cx="10515600" cy="4486275"/>
          </a:xfrm>
        </p:spPr>
        <p:txBody>
          <a:bodyPr/>
          <a:lstStyle/>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Wotif used DevOps principles to recover from the downward spiral of manual release activity. By defining deployment standards for development and operations teams and making them easy to adopt, the company drastically improved the average release cycle time.</a:t>
            </a:r>
          </a:p>
          <a:p>
            <a:pPr marL="0" indent="0" algn="just">
              <a:buNone/>
            </a:pPr>
            <a:r>
              <a:rPr lang="en-US" sz="4400" dirty="0" err="1">
                <a:latin typeface="Times New Roman" panose="02020603050405020304" pitchFamily="18" charset="0"/>
                <a:cs typeface="Times New Roman" panose="02020603050405020304" pitchFamily="18" charset="0"/>
              </a:rPr>
              <a:t>Watif</a:t>
            </a:r>
            <a:r>
              <a:rPr lang="en-US" sz="44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WOTIF GROUP is one of Australia’s largest travel e-commerce platforms.</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2013 and 2014,organization overhauled its software release </a:t>
            </a:r>
            <a:r>
              <a:rPr lang="en-US" dirty="0" err="1">
                <a:latin typeface="Times New Roman" panose="02020603050405020304" pitchFamily="18" charset="0"/>
                <a:cs typeface="Times New Roman" panose="02020603050405020304" pitchFamily="18" charset="0"/>
              </a:rPr>
              <a:t>processes,reducing</a:t>
            </a:r>
            <a:r>
              <a:rPr lang="en-US" dirty="0">
                <a:latin typeface="Times New Roman" panose="02020603050405020304" pitchFamily="18" charset="0"/>
                <a:cs typeface="Times New Roman" panose="02020603050405020304" pitchFamily="18" charset="0"/>
              </a:rPr>
              <a:t> the average releasing time from weeks to hours.</a:t>
            </a:r>
          </a:p>
          <a:p>
            <a:endParaRPr lang="en-US" dirty="0"/>
          </a:p>
        </p:txBody>
      </p:sp>
    </p:spTree>
    <p:extLst>
      <p:ext uri="{BB962C8B-B14F-4D97-AF65-F5344CB8AC3E}">
        <p14:creationId xmlns:p14="http://schemas.microsoft.com/office/powerpoint/2010/main" val="3034953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826"/>
            <a:ext cx="10515600" cy="5713137"/>
          </a:xfrm>
        </p:spPr>
        <p:txBody>
          <a:bodyPr/>
          <a:lstStyle/>
          <a:p>
            <a:pPr>
              <a:buFont typeface="Wingdings" panose="05000000000000000000" pitchFamily="2" charset="2"/>
              <a:buChar char="v"/>
            </a:pPr>
            <a:endParaRPr lang="en-US" dirty="0"/>
          </a:p>
          <a:p>
            <a:pPr>
              <a:buFont typeface="Wingdings" panose="05000000000000000000" pitchFamily="2" charset="2"/>
              <a:buChar char="v"/>
            </a:pPr>
            <a:r>
              <a:rPr lang="en-US" dirty="0"/>
              <a:t>A DevOps and CD transformation enabled this Overhaul.</a:t>
            </a:r>
          </a:p>
          <a:p>
            <a:pPr>
              <a:buFont typeface="Wingdings" panose="05000000000000000000" pitchFamily="2" charset="2"/>
              <a:buChar char="v"/>
            </a:pPr>
            <a:r>
              <a:rPr lang="en-US" dirty="0"/>
              <a:t>CD is nothing but Continuous Delivery Transformation.</a:t>
            </a:r>
          </a:p>
          <a:p>
            <a:pPr>
              <a:buFont typeface="Wingdings" panose="05000000000000000000" pitchFamily="2" charset="2"/>
              <a:buChar char="v"/>
            </a:pPr>
            <a:r>
              <a:rPr lang="en-US" dirty="0"/>
              <a:t>Wotif faced dilemma on Engineering Departments such as</a:t>
            </a:r>
          </a:p>
          <a:p>
            <a:pPr marL="0" indent="0" algn="ctr">
              <a:buNone/>
            </a:pPr>
            <a:r>
              <a:rPr lang="en-US" dirty="0"/>
              <a:t>Infrastructure</a:t>
            </a:r>
          </a:p>
          <a:p>
            <a:pPr marL="0" indent="0" algn="ctr">
              <a:buNone/>
            </a:pPr>
            <a:r>
              <a:rPr lang="en-US" dirty="0"/>
              <a:t>Test</a:t>
            </a:r>
          </a:p>
          <a:p>
            <a:pPr marL="0" indent="0" algn="ctr">
              <a:buNone/>
            </a:pPr>
            <a:r>
              <a:rPr lang="en-US" dirty="0"/>
              <a:t>Deployment etc.,</a:t>
            </a:r>
          </a:p>
          <a:p>
            <a:pPr>
              <a:buFont typeface="Wingdings" panose="05000000000000000000" pitchFamily="2" charset="2"/>
              <a:buChar char="v"/>
            </a:pPr>
            <a:r>
              <a:rPr lang="en-US" dirty="0"/>
              <a:t>To Deal with </a:t>
            </a:r>
            <a:r>
              <a:rPr lang="en-US" dirty="0" err="1"/>
              <a:t>this,Wotif</a:t>
            </a:r>
            <a:r>
              <a:rPr lang="en-US" dirty="0"/>
              <a:t> accept the idea of</a:t>
            </a:r>
          </a:p>
          <a:p>
            <a:pPr marL="0" indent="0">
              <a:buNone/>
            </a:pPr>
            <a:endParaRPr lang="en-US" dirty="0"/>
          </a:p>
          <a:p>
            <a:pPr marL="0" indent="0" algn="ctr">
              <a:buNone/>
            </a:pPr>
            <a:r>
              <a:rPr lang="en-US" sz="3200" b="1" dirty="0">
                <a:latin typeface="Times New Roman" panose="02020603050405020304" pitchFamily="18" charset="0"/>
                <a:cs typeface="Times New Roman" panose="02020603050405020304" pitchFamily="18" charset="0"/>
              </a:rPr>
              <a:t>“Making It East to Do The Right Thing”</a:t>
            </a:r>
          </a:p>
          <a:p>
            <a:pPr marL="0" indent="0" algn="ctr">
              <a:buNone/>
            </a:pPr>
            <a:endParaRPr lang="en-US" dirty="0"/>
          </a:p>
          <a:p>
            <a:pPr marL="0" indent="0">
              <a:buNone/>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76305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making easy right devo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591" y="1166191"/>
            <a:ext cx="8640417" cy="446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24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6506817" cy="1077498"/>
          </a:xfrm>
        </p:spPr>
        <p:txBody>
          <a:bodyPr>
            <a:normAutofit fontScale="90000"/>
          </a:bodyPr>
          <a:lstStyle/>
          <a:p>
            <a:r>
              <a:rPr lang="en-US" dirty="0"/>
              <a:t>The Right Thing?</a:t>
            </a:r>
            <a:br>
              <a:rPr lang="en-US" dirty="0"/>
            </a:br>
            <a:endParaRPr lang="en-US" dirty="0"/>
          </a:p>
        </p:txBody>
      </p:sp>
      <p:pic>
        <p:nvPicPr>
          <p:cNvPr id="2050" name="Picture 2" descr="Image result for right thing devo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1524000"/>
            <a:ext cx="6076950" cy="4280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1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5950226" cy="1050994"/>
          </a:xfrm>
        </p:spPr>
        <p:txBody>
          <a:bodyPr/>
          <a:lstStyle/>
          <a:p>
            <a:r>
              <a:rPr lang="en-US" dirty="0"/>
              <a:t>Making It Easy??</a:t>
            </a:r>
          </a:p>
        </p:txBody>
      </p:sp>
      <p:sp>
        <p:nvSpPr>
          <p:cNvPr id="3" name="Subtitle 2"/>
          <p:cNvSpPr>
            <a:spLocks noGrp="1"/>
          </p:cNvSpPr>
          <p:nvPr>
            <p:ph type="subTitle" idx="1"/>
          </p:nvPr>
        </p:nvSpPr>
        <p:spPr>
          <a:xfrm>
            <a:off x="1126435" y="2557670"/>
            <a:ext cx="10204173" cy="3114260"/>
          </a:xfrm>
        </p:spPr>
        <p:txBody>
          <a:bodyPr/>
          <a:lstStyle/>
          <a:p>
            <a:pPr marL="342900" indent="-342900" algn="l">
              <a:buFont typeface="Wingdings" panose="05000000000000000000" pitchFamily="2" charset="2"/>
              <a:buChar char="v"/>
            </a:pPr>
            <a:r>
              <a:rPr lang="en-US" dirty="0"/>
              <a:t>Automated Verification</a:t>
            </a:r>
          </a:p>
          <a:p>
            <a:pPr marL="342900" indent="-342900" algn="l">
              <a:buFont typeface="Wingdings" panose="05000000000000000000" pitchFamily="2" charset="2"/>
              <a:buChar char="v"/>
            </a:pPr>
            <a:r>
              <a:rPr lang="en-US" dirty="0"/>
              <a:t>The Reference Implementation</a:t>
            </a:r>
          </a:p>
          <a:p>
            <a:pPr marL="342900" indent="-342900" algn="l">
              <a:buFont typeface="Wingdings" panose="05000000000000000000" pitchFamily="2" charset="2"/>
              <a:buChar char="v"/>
            </a:pPr>
            <a:r>
              <a:rPr lang="en-US" dirty="0"/>
              <a:t>Deployment and Test Automation</a:t>
            </a:r>
          </a:p>
        </p:txBody>
      </p:sp>
    </p:spTree>
    <p:extLst>
      <p:ext uri="{BB962C8B-B14F-4D97-AF65-F5344CB8AC3E}">
        <p14:creationId xmlns:p14="http://schemas.microsoft.com/office/powerpoint/2010/main" val="251904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Verification??</a:t>
            </a:r>
          </a:p>
        </p:txBody>
      </p:sp>
      <p:pic>
        <p:nvPicPr>
          <p:cNvPr id="5122" name="Picture 2" descr="Image result for automated verification in devop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863" y="2368592"/>
            <a:ext cx="8596312" cy="3465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14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and Test Automation?</a:t>
            </a:r>
          </a:p>
        </p:txBody>
      </p:sp>
      <p:pic>
        <p:nvPicPr>
          <p:cNvPr id="6146" name="Picture 2" descr="Image result for Deployment and test Automation in devo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4926" y="1930400"/>
            <a:ext cx="8088923" cy="392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9797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TotalTime>
  <Words>173</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Times New Roman</vt:lpstr>
      <vt:lpstr>Trebuchet MS</vt:lpstr>
      <vt:lpstr>Wingdings</vt:lpstr>
      <vt:lpstr>Wingdings 3</vt:lpstr>
      <vt:lpstr>Facet</vt:lpstr>
      <vt:lpstr>DevOps Making It Easy to Do the Right Thing</vt:lpstr>
      <vt:lpstr>DevOps?</vt:lpstr>
      <vt:lpstr>Who Used DevOpps?</vt:lpstr>
      <vt:lpstr>PowerPoint Presentation</vt:lpstr>
      <vt:lpstr>PowerPoint Presentation</vt:lpstr>
      <vt:lpstr>The Right Thing? </vt:lpstr>
      <vt:lpstr>Making It Easy??</vt:lpstr>
      <vt:lpstr>Automated Verification??</vt:lpstr>
      <vt:lpstr>Deployment and Test Automation?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Making It Easy to Do the Right Thing</dc:title>
  <dc:creator>divya</dc:creator>
  <cp:lastModifiedBy>divya</cp:lastModifiedBy>
  <cp:revision>14</cp:revision>
  <dcterms:created xsi:type="dcterms:W3CDTF">2016-11-15T04:28:26Z</dcterms:created>
  <dcterms:modified xsi:type="dcterms:W3CDTF">2016-11-15T05:29:38Z</dcterms:modified>
</cp:coreProperties>
</file>