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3" r:id="rId19"/>
    <p:sldId id="264" r:id="rId20"/>
    <p:sldId id="26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809750"/>
            <a:ext cx="2438400" cy="95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2400" b="1" u="sng" spc="-5" dirty="0" smtClean="0">
                <a:solidFill>
                  <a:srgbClr val="203669"/>
                </a:solidFill>
              </a:rPr>
              <a:t>F</a:t>
            </a:r>
            <a:r>
              <a:rPr lang="en-IN" sz="2400" b="1" u="sng" spc="-5" dirty="0" smtClean="0">
                <a:solidFill>
                  <a:srgbClr val="203669"/>
                </a:solidFill>
              </a:rPr>
              <a:t>RONT END</a:t>
            </a:r>
            <a:r>
              <a:rPr sz="2400" b="1" u="sng" spc="-5" dirty="0" smtClean="0">
                <a:solidFill>
                  <a:srgbClr val="203669"/>
                </a:solidFill>
              </a:rPr>
              <a:t> </a:t>
            </a:r>
            <a:r>
              <a:rPr sz="2400" b="1" u="sng" spc="-650" dirty="0" smtClean="0">
                <a:solidFill>
                  <a:srgbClr val="203669"/>
                </a:solidFill>
              </a:rPr>
              <a:t> </a:t>
            </a:r>
            <a:br>
              <a:rPr lang="en-IN" sz="2400" b="1" u="sng" spc="-70" dirty="0" smtClean="0">
                <a:solidFill>
                  <a:srgbClr val="203669"/>
                </a:solidFill>
              </a:rPr>
            </a:br>
            <a:r>
              <a:rPr lang="en-IN" sz="2400" b="1" u="sng" spc="-70" dirty="0" smtClean="0">
                <a:solidFill>
                  <a:srgbClr val="203669"/>
                </a:solidFill>
              </a:rPr>
              <a:t>TASK</a:t>
            </a:r>
            <a:r>
              <a:rPr sz="2400" b="1" u="sng" spc="85" dirty="0" smtClean="0">
                <a:solidFill>
                  <a:srgbClr val="203669"/>
                </a:solidFill>
              </a:rPr>
              <a:t> </a:t>
            </a:r>
            <a:r>
              <a:rPr sz="2400" b="1" u="sng" dirty="0" smtClean="0">
                <a:solidFill>
                  <a:srgbClr val="203669"/>
                </a:solidFill>
              </a:rPr>
              <a:t>-</a:t>
            </a:r>
            <a:r>
              <a:rPr sz="2400" b="1" u="sng" spc="-50" dirty="0" smtClean="0">
                <a:solidFill>
                  <a:srgbClr val="203669"/>
                </a:solidFill>
              </a:rPr>
              <a:t> </a:t>
            </a:r>
            <a:r>
              <a:rPr sz="2400" b="1" u="sng" dirty="0" smtClean="0">
                <a:solidFill>
                  <a:srgbClr val="203669"/>
                </a:solidFill>
              </a:rPr>
              <a:t>2</a:t>
            </a:r>
            <a:endParaRPr sz="24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.hero form {  </a:t>
            </a:r>
            <a:endParaRPr lang="en-IN" sz="1200" dirty="0"/>
          </a:p>
          <a:p>
            <a:r>
              <a:rPr lang="en-IN" sz="1200" dirty="0"/>
              <a:t>display: flex;</a:t>
            </a:r>
            <a:endParaRPr lang="en-IN" sz="1200" dirty="0"/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.hero form label {</a:t>
            </a:r>
            <a:endParaRPr lang="en-IN" sz="1200" dirty="0"/>
          </a:p>
          <a:p>
            <a:r>
              <a:rPr lang="en-IN" sz="1200" dirty="0"/>
              <a:t>  font-size: 24px;</a:t>
            </a:r>
            <a:endParaRPr lang="en-IN" sz="1200" dirty="0"/>
          </a:p>
          <a:p>
            <a:r>
              <a:rPr lang="en-IN" sz="1200" dirty="0"/>
              <a:t>  margin-right: 10px;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.hero form input[type="text"] {</a:t>
            </a:r>
            <a:endParaRPr lang="en-IN" sz="1200" dirty="0"/>
          </a:p>
          <a:p>
            <a:r>
              <a:rPr lang="en-IN" sz="1200" dirty="0"/>
              <a:t>  width: 300px;</a:t>
            </a:r>
            <a:endParaRPr lang="en-IN" sz="1200" dirty="0"/>
          </a:p>
          <a:p>
            <a:r>
              <a:rPr lang="en-IN" sz="1200" dirty="0"/>
              <a:t>  height: 40px;</a:t>
            </a:r>
            <a:endParaRPr lang="en-IN" sz="1200" dirty="0"/>
          </a:p>
          <a:p>
            <a:r>
              <a:rPr lang="en-IN" sz="1200" dirty="0"/>
              <a:t>  padding: 10px;</a:t>
            </a:r>
            <a:endParaRPr lang="en-IN" sz="1200" dirty="0"/>
          </a:p>
          <a:p>
            <a:r>
              <a:rPr lang="en-IN" sz="1200" dirty="0"/>
              <a:t>  border-radius: 5px;</a:t>
            </a:r>
            <a:endParaRPr lang="en-IN" sz="1200" dirty="0"/>
          </a:p>
          <a:p>
            <a:r>
              <a:rPr lang="en-IN" sz="1200" dirty="0"/>
              <a:t>  border: none;</a:t>
            </a:r>
            <a:endParaRPr lang="en-IN" sz="1200" dirty="0"/>
          </a:p>
          <a:p>
            <a:r>
              <a:rPr lang="en-IN" sz="1200" dirty="0"/>
              <a:t>  margin-right: 10px;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.hero form button[type="submit"] {</a:t>
            </a:r>
            <a:endParaRPr lang="en-IN" sz="1200" dirty="0"/>
          </a:p>
          <a:p>
            <a:r>
              <a:rPr lang="en-IN" sz="1200" dirty="0"/>
              <a:t>  height: 40px;</a:t>
            </a:r>
            <a:endParaRPr lang="en-IN" sz="1200" dirty="0"/>
          </a:p>
          <a:p>
            <a:r>
              <a:rPr lang="en-IN" sz="1200" dirty="0"/>
              <a:t>  padding: 0 20px;</a:t>
            </a:r>
            <a:endParaRPr lang="en-IN" sz="1200" dirty="0"/>
          </a:p>
          <a:p>
            <a:r>
              <a:rPr lang="en-IN" sz="1200" dirty="0"/>
              <a:t>  border: none;</a:t>
            </a:r>
            <a:endParaRPr lang="en-IN" sz="1200" dirty="0"/>
          </a:p>
          <a:p>
            <a:r>
              <a:rPr lang="en-IN" sz="1200" dirty="0"/>
              <a:t>  border-radius: 5px;</a:t>
            </a:r>
            <a:endParaRPr lang="en-IN" sz="1200" dirty="0"/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  <a:endParaRPr lang="en-IN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  <a:endParaRPr lang="en-IN" sz="1200" dirty="0"/>
          </a:p>
          <a:p>
            <a:r>
              <a:rPr lang="en-IN" sz="1200" dirty="0"/>
              <a:t>  cursor: pointer;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.hero form button[type="submit"]:hover {</a:t>
            </a:r>
            <a:endParaRPr lang="en-IN" sz="1200" dirty="0"/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/* Categories section styles */</a:t>
            </a:r>
            <a:endParaRPr lang="en-IN" sz="1200" dirty="0"/>
          </a:p>
          <a:p>
            <a:r>
              <a:rPr lang="en-IN" sz="1200" dirty="0"/>
              <a:t>.categories {</a:t>
            </a:r>
            <a:endParaRPr lang="en-IN" sz="1200" dirty="0"/>
          </a:p>
          <a:p>
            <a:r>
              <a:rPr lang="en-IN" sz="1200" dirty="0"/>
              <a:t>  padding: 50px 20px;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.categories h2 { </a:t>
            </a:r>
            <a:endParaRPr lang="en-IN" sz="1200" dirty="0"/>
          </a:p>
          <a:p>
            <a:r>
              <a:rPr lang="en-IN" sz="1200" dirty="0"/>
              <a:t> font-size: 36px;</a:t>
            </a:r>
            <a:endParaRPr lang="en-IN" sz="1200" dirty="0"/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  margin-bottom: 30px;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  <a:endParaRPr lang="en-IN" sz="1200" dirty="0"/>
          </a:p>
          <a:p>
            <a:r>
              <a:rPr lang="en-IN" sz="1200" dirty="0"/>
              <a:t>  display: flex;</a:t>
            </a:r>
            <a:endParaRPr lang="en-IN" sz="1200" dirty="0"/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.categories li {</a:t>
            </a:r>
            <a:endParaRPr lang="en-IN" sz="1200" dirty="0"/>
          </a:p>
          <a:p>
            <a:r>
              <a:rPr lang="en-IN" sz="1200" dirty="0"/>
              <a:t>  margin-right: 20px;</a:t>
            </a:r>
            <a:endParaRPr lang="en-IN" sz="1200" dirty="0"/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  <a:endParaRPr lang="en-IN" sz="1200" dirty="0"/>
          </a:p>
          <a:p>
            <a:r>
              <a:rPr lang="en-IN" sz="1200" dirty="0"/>
              <a:t>  width: 200px;</a:t>
            </a:r>
            <a:endParaRPr lang="en-IN" sz="1200" dirty="0"/>
          </a:p>
          <a:p>
            <a:r>
              <a:rPr lang="en-IN" sz="1200" dirty="0"/>
              <a:t> </a:t>
            </a:r>
            <a:endParaRPr lang="en-IN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  <a:endParaRPr lang="en-IN" sz="1200" dirty="0"/>
          </a:p>
          <a:p>
            <a:r>
              <a:rPr lang="en-IN" sz="1200" dirty="0"/>
              <a:t>  object-fit: cover;</a:t>
            </a:r>
            <a:endParaRPr lang="en-IN" sz="1200" dirty="0"/>
          </a:p>
          <a:p>
            <a:r>
              <a:rPr lang="en-IN" sz="1200" dirty="0"/>
              <a:t>  border-radius: 5px;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.categories h3 {</a:t>
            </a:r>
            <a:endParaRPr lang="en-IN" sz="1200" dirty="0"/>
          </a:p>
          <a:p>
            <a:r>
              <a:rPr lang="en-IN" sz="1200" dirty="0"/>
              <a:t>  font-size: 24px;</a:t>
            </a:r>
            <a:endParaRPr lang="en-IN" sz="1200" dirty="0"/>
          </a:p>
          <a:p>
            <a:r>
              <a:rPr lang="en-IN" sz="1200" dirty="0"/>
              <a:t>  margin-top: 10px;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/* Featured section styles */</a:t>
            </a:r>
            <a:endParaRPr lang="en-IN" sz="1200" dirty="0"/>
          </a:p>
          <a:p>
            <a:r>
              <a:rPr lang="en-IN" sz="1200" dirty="0"/>
              <a:t>.featured {</a:t>
            </a:r>
            <a:endParaRPr lang="en-IN" sz="1200" dirty="0"/>
          </a:p>
          <a:p>
            <a:r>
              <a:rPr lang="en-IN" sz="1200" dirty="0"/>
              <a:t>  padding: 50px 20px;</a:t>
            </a:r>
            <a:endParaRPr lang="en-IN" sz="1200" dirty="0"/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.featured h2 {</a:t>
            </a:r>
            <a:endParaRPr lang="en-IN" sz="1200" dirty="0"/>
          </a:p>
          <a:p>
            <a:r>
              <a:rPr lang="en-IN" sz="1200" dirty="0"/>
              <a:t> font-size: 36px;</a:t>
            </a:r>
            <a:endParaRPr lang="en-IN" sz="1200" dirty="0"/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  margin-bottom: 30px;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  <a:endParaRPr lang="en-IN" sz="1200" dirty="0"/>
          </a:p>
          <a:p>
            <a:r>
              <a:rPr lang="en-IN" sz="1200" dirty="0"/>
              <a:t> display: flex;</a:t>
            </a:r>
            <a:endParaRPr lang="en-IN" sz="1200" dirty="0"/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.featured li { </a:t>
            </a:r>
            <a:endParaRPr lang="en-IN" sz="1200" dirty="0"/>
          </a:p>
          <a:p>
            <a:r>
              <a:rPr lang="en-IN" sz="1200" dirty="0"/>
              <a:t> margin-right: 20px;</a:t>
            </a:r>
            <a:endParaRPr lang="en-IN" sz="1200" dirty="0"/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  <a:endParaRPr lang="en-IN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  <a:endParaRPr lang="en-IN" sz="1200" dirty="0"/>
          </a:p>
          <a:p>
            <a:r>
              <a:rPr lang="en-IN" sz="1200" dirty="0"/>
              <a:t> width: 300px;</a:t>
            </a:r>
            <a:endParaRPr lang="en-IN" sz="1200" dirty="0"/>
          </a:p>
          <a:p>
            <a:r>
              <a:rPr lang="en-IN" sz="1200" dirty="0"/>
              <a:t>  height: 200px;</a:t>
            </a:r>
            <a:endParaRPr lang="en-IN" sz="1200" dirty="0"/>
          </a:p>
          <a:p>
            <a:r>
              <a:rPr lang="en-IN" sz="1200" dirty="0"/>
              <a:t>  object-fit: cover;</a:t>
            </a:r>
            <a:endParaRPr lang="en-IN" sz="1200" dirty="0"/>
          </a:p>
          <a:p>
            <a:r>
              <a:rPr lang="en-IN" sz="1200" dirty="0"/>
              <a:t>  border-radius: 5px;</a:t>
            </a:r>
            <a:endParaRPr lang="en-IN" sz="1200" dirty="0"/>
          </a:p>
          <a:p>
            <a:r>
              <a:rPr lang="en-IN" sz="1200" dirty="0"/>
              <a:t>  margin-bottom: 10px;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.featured h3 {</a:t>
            </a:r>
            <a:endParaRPr lang="en-IN" sz="1200" dirty="0"/>
          </a:p>
          <a:p>
            <a:r>
              <a:rPr lang="en-IN" sz="1200" dirty="0"/>
              <a:t>  font-size: 24px;</a:t>
            </a:r>
            <a:endParaRPr lang="en-IN" sz="1200" dirty="0"/>
          </a:p>
          <a:p>
            <a:r>
              <a:rPr lang="en-IN" sz="1200" dirty="0"/>
              <a:t>  margin-top: 10px;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.featured p {</a:t>
            </a:r>
            <a:endParaRPr lang="en-IN" sz="1200" dirty="0"/>
          </a:p>
          <a:p>
            <a:r>
              <a:rPr lang="en-IN" sz="1200" dirty="0"/>
              <a:t>  margin-top: 5px;</a:t>
            </a:r>
            <a:endParaRPr lang="en-IN" sz="1200" dirty="0"/>
          </a:p>
          <a:p>
            <a:r>
              <a:rPr lang="en-IN" sz="1200" dirty="0"/>
              <a:t>  font-size: 18px;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.featured .star {</a:t>
            </a:r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  <a:endParaRPr lang="en-IN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JS </a:t>
            </a:r>
            <a:r>
              <a:rPr lang="en-IN" b="1" u="sng" dirty="0" smtClean="0"/>
              <a:t>Code:</a:t>
            </a:r>
            <a:endParaRPr lang="en-IN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  <a:endParaRPr lang="en-IN" sz="1200" dirty="0"/>
          </a:p>
          <a:p>
            <a:r>
              <a:rPr lang="en-IN" sz="1200" dirty="0"/>
              <a:t>// Define functions</a:t>
            </a:r>
            <a:endParaRPr lang="en-IN" sz="1200" dirty="0"/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  <a:endParaRPr lang="en-IN" sz="1200" dirty="0"/>
          </a:p>
          <a:p>
            <a:r>
              <a:rPr lang="en-IN" sz="1200" dirty="0"/>
              <a:t>  // Get search query and clear input field</a:t>
            </a:r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  <a:endParaRPr lang="en-IN" sz="1200" dirty="0"/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  <a:endParaRPr lang="en-IN" sz="1200" dirty="0"/>
          </a:p>
          <a:p>
            <a:r>
              <a:rPr lang="en-IN" sz="1200" dirty="0"/>
              <a:t>  // Loop through categories and create HTML elements  </a:t>
            </a:r>
            <a:endParaRPr lang="en-IN" sz="1200" dirty="0"/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  <a:endParaRPr lang="en-IN" sz="1200" dirty="0"/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  <a:endParaRPr lang="en-IN" sz="1200" dirty="0"/>
          </a:p>
          <a:p>
            <a:r>
              <a:rPr lang="en-IN" sz="1200" dirty="0"/>
              <a:t>    // Set attributes and text content for HTML elements    </a:t>
            </a:r>
            <a:endParaRPr lang="en-IN" sz="1200" dirty="0"/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  <a:endParaRPr lang="en-IN" sz="1200" dirty="0"/>
          </a:p>
          <a:p>
            <a:r>
              <a:rPr lang="en-IN" sz="1200" dirty="0"/>
              <a:t>{category.id}`);</a:t>
            </a:r>
            <a:endParaRPr lang="en-IN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    // Append HTML elements to categories list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});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  <a:endParaRPr lang="en-IN" sz="1200" dirty="0"/>
          </a:p>
          <a:p>
            <a:r>
              <a:rPr lang="en-IN" sz="1200" dirty="0"/>
              <a:t>  // Loop through featured items and create HTML elements  </a:t>
            </a:r>
            <a:endParaRPr lang="en-IN" sz="1200" dirty="0"/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  <a:endParaRPr lang="en-IN" sz="1200" dirty="0"/>
          </a:p>
          <a:p>
            <a:r>
              <a:rPr lang="en-IN" sz="1200" dirty="0"/>
              <a:t>    // Set attributes and text content for HTML elements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  <a:endParaRPr lang="en-IN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  <a:endParaRPr lang="en-IN" sz="1200" dirty="0"/>
          </a:p>
          <a:p>
            <a:r>
              <a:rPr lang="en-IN" sz="1200" dirty="0"/>
              <a:t>    // Append HTML elements to featured items list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  });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// Attach event listeners</a:t>
            </a:r>
            <a:endParaRPr lang="en-IN" sz="1200" dirty="0"/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  <a:endParaRPr lang="en-IN" sz="1200" dirty="0"/>
          </a:p>
          <a:p>
            <a:r>
              <a:rPr lang="en-IN" sz="1200" dirty="0"/>
              <a:t>// Load data and display categories and featured items</a:t>
            </a:r>
            <a:endParaRPr lang="en-IN" sz="1200" dirty="0"/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  <a:endParaRPr lang="en-IN" sz="1200" dirty="0"/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  <a:endParaRPr lang="en-IN" sz="1200" dirty="0"/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  <a:endParaRPr lang="en-IN" sz="1200" dirty="0"/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  <a:endParaRPr lang="en-IN" sz="1200" dirty="0"/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  <a:endParaRPr lang="en-IN" sz="1200" dirty="0"/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  <a:endParaRPr lang="en-IN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 panose="02020603050405020304"/>
                <a:cs typeface="Times New Roman" panose="02020603050405020304"/>
              </a:rPr>
              <a:t>Check-List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lang="en-US" sz="1000" spc="-25" dirty="0" smtClean="0">
                <a:latin typeface="Times New Roman" panose="02020603050405020304"/>
                <a:cs typeface="Times New Roman" panose="02020603050405020304"/>
              </a:rPr>
              <a:t>Usability: The front-end code should be user-friendly and easy to navigate. Evaluate the ease of use and the overall user experience</a:t>
            </a:r>
            <a:r>
              <a:rPr lang="en-US" sz="1000" spc="-25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 panose="02020603050405020304"/>
                <a:cs typeface="Times New Roman" panose="02020603050405020304"/>
              </a:rPr>
              <a:t>Responsiveness: The app should be responsive and work well on different devices, including </a:t>
            </a:r>
            <a:r>
              <a:rPr lang="en-US" sz="1000" dirty="0" err="1" smtClean="0">
                <a:latin typeface="Times New Roman" panose="02020603050405020304"/>
                <a:cs typeface="Times New Roman" panose="02020603050405020304"/>
              </a:rPr>
              <a:t>smartphones</a:t>
            </a:r>
            <a:r>
              <a:rPr lang="en-US" sz="1000" dirty="0" smtClean="0">
                <a:latin typeface="Times New Roman" panose="02020603050405020304"/>
                <a:cs typeface="Times New Roman" panose="02020603050405020304"/>
              </a:rPr>
              <a:t>, tablets, and desktops.</a:t>
            </a:r>
            <a:endParaRPr sz="1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801" y="3429425"/>
            <a:ext cx="21241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 panose="02020603050405020304"/>
                <a:cs typeface="Times New Roman" panose="02020603050405020304"/>
              </a:rPr>
              <a:t>Performance: The app should load quickly and respond promptly to user actions. Evaluate the speed and efficiency of the app.</a:t>
            </a:r>
            <a:endParaRPr sz="1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9200" y="4239101"/>
            <a:ext cx="2216161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 panose="02020603050405020304"/>
                <a:cs typeface="Times New Roman" panose="02020603050405020304"/>
              </a:rPr>
              <a:t>Accessibility: The app should be accessible to all users, including those with disabilities. Evaluate the use of alt text, screen readers, and other accessibility features.</a:t>
            </a:r>
            <a:endParaRPr sz="1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260188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 panose="02020603050405020304"/>
                <a:cs typeface="Times New Roman" panose="02020603050405020304"/>
              </a:rPr>
              <a:t>Design: Evaluate the overall design of the app, including its layout, color scheme, and typography. Look for a consistent design that aligns with the brand and target audience.</a:t>
            </a:r>
            <a:endParaRPr sz="1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89671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 panose="02020603050405020304"/>
                <a:cs typeface="Times New Roman" panose="02020603050405020304"/>
              </a:rPr>
              <a:t>Code quality: Evaluate the quality of the code, including its readability, maintainability, and scalability. Look for well-organized, modular code that is easy to understand and modify.</a:t>
            </a:r>
            <a:endParaRPr sz="1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4" y="3429425"/>
            <a:ext cx="2005315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 panose="02020603050405020304"/>
                <a:cs typeface="Times New Roman" panose="02020603050405020304"/>
              </a:rPr>
              <a:t>Compatibility: The app should work on different browsers and platforms. Evaluate the compatibility of the app with different web browsers and operating systems.</a:t>
            </a:r>
            <a:endParaRPr sz="1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72729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 panose="02020603050405020304"/>
                <a:cs typeface="Times New Roman" panose="02020603050405020304"/>
              </a:rPr>
              <a:t>Security: The app should be secure and protect user data. Evaluate the use of encryption, secure authentication, and other security features.</a:t>
            </a:r>
            <a:endParaRPr sz="1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eter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215448" y="2128136"/>
            <a:ext cx="24701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https://github.com/DivyaR2002/Group_A53_2/upload/main</a:t>
            </a:r>
            <a:endParaRPr lang="en-IN" sz="1400" b="1" dirty="0">
              <a:solidFill>
                <a:srgbClr val="FFC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21503" y="809564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spc="-2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1800" b="1" spc="-2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spc="-3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spc="-2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b="1" spc="-2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ato</a:t>
            </a:r>
            <a:r>
              <a:rPr sz="1800" b="1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spc="-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3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b="1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b="1" spc="-7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3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b="1" spc="4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3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b="1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b="1" spc="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2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b="1" spc="-10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spc="-15" dirty="0">
                <a:solidFill>
                  <a:srgbClr val="C68A30"/>
                </a:solidFill>
                <a:latin typeface="Times New Roman" panose="02020603050405020304"/>
                <a:cs typeface="Times New Roman" panose="02020603050405020304"/>
              </a:rPr>
              <a:t>tor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5174" y="1676838"/>
          <a:ext cx="4513026" cy="2559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426"/>
                <a:gridCol w="2036519"/>
                <a:gridCol w="859081"/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 panose="020B0604020202020204"/>
                          <a:cs typeface="Arial" panose="020B0604020202020204"/>
                        </a:rPr>
                        <a:t>Batch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227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DHIVYADHARSHINI P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KSHAY KUMAR V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229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DI</a:t>
                      </a: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VYA R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2113a53224</a:t>
                      </a:r>
                      <a:endParaRPr lang="en-IN"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DEEPAK KUMAR D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kno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bou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ct</a:t>
            </a:r>
            <a:r>
              <a:rPr sz="1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bu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g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Knowing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frontend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framework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angular,</a:t>
            </a:r>
            <a:r>
              <a:rPr sz="1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vue,react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react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topics</a:t>
            </a:r>
            <a:r>
              <a:rPr sz="1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components,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props,</a:t>
            </a:r>
            <a:r>
              <a:rPr sz="1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state,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life</a:t>
            </a:r>
            <a:r>
              <a:rPr sz="1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cycle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etc.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 panose="02020603050405020304"/>
                <a:cs typeface="Times New Roman" panose="02020603050405020304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Draw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uniform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front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calculator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raw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sig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erac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tiv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fr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od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xt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di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tor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 panose="02020603050405020304"/>
                <a:cs typeface="Times New Roman" panose="02020603050405020304"/>
              </a:rPr>
              <a:t>ric: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250" algn="l"/>
                <a:tab pos="477520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%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ov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8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HTML Code:</a:t>
            </a:r>
            <a:endParaRPr lang="en-IN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7429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  <a:endParaRPr lang="en-IN" sz="1000" dirty="0"/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  <a:endParaRPr lang="en-IN" sz="1000" dirty="0"/>
          </a:p>
          <a:p>
            <a:r>
              <a:rPr lang="en-IN" sz="1000" dirty="0"/>
              <a:t>&lt;head&gt;</a:t>
            </a:r>
            <a:endParaRPr lang="en-IN" sz="1000" dirty="0"/>
          </a:p>
          <a:p>
            <a:r>
              <a:rPr lang="en-IN" sz="1000" dirty="0"/>
              <a:t>&lt;meta charset="UTF-8"&gt;</a:t>
            </a:r>
            <a:endParaRPr lang="en-IN" sz="1000" dirty="0"/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  <a:endParaRPr lang="en-IN" sz="1000" dirty="0"/>
          </a:p>
          <a:p>
            <a:r>
              <a:rPr lang="en-IN" sz="1000" dirty="0"/>
              <a:t>&lt;/head&gt;</a:t>
            </a:r>
            <a:endParaRPr lang="en-IN" sz="1000" dirty="0"/>
          </a:p>
          <a:p>
            <a:r>
              <a:rPr lang="en-IN" sz="1000" dirty="0"/>
              <a:t>&lt;body&gt;</a:t>
            </a:r>
            <a:endParaRPr lang="en-IN" sz="1000" dirty="0"/>
          </a:p>
          <a:p>
            <a:r>
              <a:rPr lang="en-IN" sz="1000" dirty="0"/>
              <a:t> &lt;header&gt;</a:t>
            </a:r>
            <a:endParaRPr lang="en-IN" sz="1000" dirty="0"/>
          </a:p>
          <a:p>
            <a:r>
              <a:rPr lang="en-IN" sz="1000" dirty="0"/>
              <a:t> &lt;nav&gt;</a:t>
            </a:r>
            <a:endParaRPr lang="en-IN" sz="1000" dirty="0"/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  <a:endParaRPr lang="en-IN" sz="1000" dirty="0"/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  <a:endParaRPr lang="en-IN" sz="1000" dirty="0"/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  <a:endParaRPr lang="en-IN" sz="1000" dirty="0"/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  <a:endParaRPr lang="en-IN" sz="1000" dirty="0"/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  <a:endParaRPr lang="en-IN" sz="1000" dirty="0"/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  <a:endParaRPr lang="en-IN" sz="1000" dirty="0"/>
          </a:p>
          <a:p>
            <a:r>
              <a:rPr lang="en-IN" sz="1000" dirty="0"/>
              <a:t>    &lt;/nav&gt;</a:t>
            </a:r>
            <a:endParaRPr lang="en-IN" sz="1000" dirty="0"/>
          </a:p>
          <a:p>
            <a:r>
              <a:rPr lang="en-IN" sz="1000" dirty="0"/>
              <a:t>  &lt;/header&gt;  </a:t>
            </a:r>
            <a:endParaRPr lang="en-IN" sz="1000" dirty="0"/>
          </a:p>
          <a:p>
            <a:r>
              <a:rPr lang="en-IN" sz="1000" dirty="0"/>
              <a:t>&lt;main&gt; </a:t>
            </a:r>
            <a:endParaRPr lang="en-IN" sz="1000" dirty="0"/>
          </a:p>
          <a:p>
            <a:r>
              <a:rPr lang="en-IN" sz="1000" dirty="0"/>
              <a:t>   &lt;section class="hero"&gt;   </a:t>
            </a:r>
            <a:endParaRPr lang="en-IN" sz="1000" dirty="0"/>
          </a:p>
          <a:p>
            <a:r>
              <a:rPr lang="en-IN" sz="1000" dirty="0"/>
              <a:t>   &lt;h1&gt;Delivering Delicious Food to Your Doorstep&lt;/h1&gt;     </a:t>
            </a:r>
            <a:endParaRPr lang="en-IN" sz="1000" dirty="0"/>
          </a:p>
          <a:p>
            <a:r>
              <a:rPr lang="en-IN" sz="1000" dirty="0"/>
              <a:t> &lt;form&gt;  </a:t>
            </a:r>
            <a:endParaRPr lang="en-IN" sz="1000" dirty="0"/>
          </a:p>
          <a:p>
            <a:r>
              <a:rPr lang="en-IN" sz="1000" dirty="0"/>
              <a:t>      &lt;label for="location"&gt;Enter your location&lt;/label&gt;  </a:t>
            </a:r>
            <a:endParaRPr lang="en-IN" sz="1000" dirty="0"/>
          </a:p>
          <a:p>
            <a:r>
              <a:rPr lang="en-IN" sz="1000" dirty="0"/>
              <a:t>      &lt;input type="text" id="location" placeholder="Your delivery address..."&gt;  </a:t>
            </a:r>
            <a:endParaRPr lang="en-IN" sz="1000" dirty="0"/>
          </a:p>
          <a:p>
            <a:r>
              <a:rPr lang="en-IN" sz="1000" dirty="0"/>
              <a:t>      &lt;button type="submit"&gt;Find Food&lt;/button&gt;</a:t>
            </a:r>
            <a:endParaRPr lang="en-IN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  <a:endParaRPr lang="en-IN" sz="1200" dirty="0"/>
          </a:p>
          <a:p>
            <a:r>
              <a:rPr lang="en-IN" sz="1200" dirty="0"/>
              <a:t>&lt;/section&gt; </a:t>
            </a:r>
            <a:endParaRPr lang="en-IN" sz="1200" dirty="0"/>
          </a:p>
          <a:p>
            <a:r>
              <a:rPr lang="en-IN" sz="1200" dirty="0"/>
              <a:t>   &lt;section class="categories"&gt;  </a:t>
            </a:r>
            <a:endParaRPr lang="en-IN" sz="1200" dirty="0"/>
          </a:p>
          <a:p>
            <a:r>
              <a:rPr lang="en-IN" sz="1200" dirty="0"/>
              <a:t>    &lt;h2&gt;Popular Categories&lt;/h2&gt;    </a:t>
            </a:r>
            <a:endParaRPr lang="en-IN" sz="1200" dirty="0"/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  <a:endParaRPr lang="en-IN" sz="1200" dirty="0"/>
          </a:p>
          <a:p>
            <a:r>
              <a:rPr lang="en-IN" sz="1200" dirty="0"/>
              <a:t>       &lt;li&gt;</a:t>
            </a:r>
            <a:endParaRPr lang="en-IN" sz="1200" dirty="0"/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  <a:endParaRPr lang="en-IN" sz="1200" dirty="0"/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  <a:endParaRPr lang="en-IN" sz="1200" dirty="0"/>
          </a:p>
          <a:p>
            <a:r>
              <a:rPr lang="en-IN" sz="1200" dirty="0"/>
              <a:t>            &lt;h3&gt;Pizza&lt;/h3&gt;</a:t>
            </a:r>
            <a:endParaRPr lang="en-IN" sz="1200" dirty="0"/>
          </a:p>
          <a:p>
            <a:r>
              <a:rPr lang="en-IN" sz="1200" dirty="0"/>
              <a:t>          &lt;/a&gt;</a:t>
            </a:r>
            <a:endParaRPr lang="en-IN" sz="1200" dirty="0"/>
          </a:p>
          <a:p>
            <a:r>
              <a:rPr lang="en-IN" sz="1200" dirty="0"/>
              <a:t>        &lt;/li&gt;</a:t>
            </a:r>
            <a:endParaRPr lang="en-IN" sz="1200" dirty="0"/>
          </a:p>
          <a:p>
            <a:r>
              <a:rPr lang="en-IN" sz="1200" dirty="0"/>
              <a:t>        &lt;li&gt;</a:t>
            </a:r>
            <a:endParaRPr lang="en-IN" sz="1200" dirty="0"/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  <a:endParaRPr lang="en-IN" sz="1200" dirty="0"/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  <a:endParaRPr lang="en-IN" sz="1200" dirty="0"/>
          </a:p>
          <a:p>
            <a:r>
              <a:rPr lang="en-IN" sz="1200" dirty="0"/>
              <a:t>            &lt;h3&gt;Burgers&lt;/h3&gt;</a:t>
            </a:r>
            <a:endParaRPr lang="en-IN" sz="1200" dirty="0"/>
          </a:p>
          <a:p>
            <a:r>
              <a:rPr lang="en-IN" sz="1200" dirty="0"/>
              <a:t>          &lt;/a&gt;</a:t>
            </a:r>
            <a:endParaRPr lang="en-IN" sz="1200" dirty="0"/>
          </a:p>
          <a:p>
            <a:r>
              <a:rPr lang="en-IN" sz="1200" dirty="0"/>
              <a:t>        &lt;/li&gt;</a:t>
            </a:r>
            <a:endParaRPr lang="en-IN" sz="1200" dirty="0"/>
          </a:p>
          <a:p>
            <a:r>
              <a:rPr lang="en-IN" sz="1200" dirty="0"/>
              <a:t>        &lt;li&gt;</a:t>
            </a:r>
            <a:endParaRPr lang="en-IN" sz="1200" dirty="0"/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  <a:endParaRPr lang="en-IN" sz="1200" dirty="0"/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  <a:endParaRPr lang="en-IN" sz="1200" dirty="0"/>
          </a:p>
          <a:p>
            <a:r>
              <a:rPr lang="en-IN" sz="1200" dirty="0"/>
              <a:t>            &lt;h3&gt;Sushi&lt;/h3&gt;</a:t>
            </a:r>
            <a:endParaRPr lang="en-IN" sz="1200" dirty="0"/>
          </a:p>
          <a:p>
            <a:r>
              <a:rPr lang="en-IN" sz="1200" dirty="0"/>
              <a:t>          &lt;/a&gt;</a:t>
            </a:r>
            <a:endParaRPr lang="en-IN" sz="1200" dirty="0"/>
          </a:p>
          <a:p>
            <a:r>
              <a:rPr lang="en-IN" sz="1200" dirty="0"/>
              <a:t>        &lt;/li&gt;</a:t>
            </a:r>
            <a:endParaRPr lang="en-IN" sz="1200" dirty="0"/>
          </a:p>
          <a:p>
            <a:r>
              <a:rPr lang="en-IN" sz="1200" dirty="0"/>
              <a:t>        &lt;li&gt;</a:t>
            </a:r>
            <a:endParaRPr lang="en-IN" sz="1200" dirty="0"/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  <a:endParaRPr lang="en-IN" sz="1200" dirty="0"/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  <a:endParaRPr lang="en-I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  <a:endParaRPr lang="en-IN" sz="1200" dirty="0"/>
          </a:p>
          <a:p>
            <a:r>
              <a:rPr lang="en-IN" sz="1200" dirty="0"/>
              <a:t>          &lt;/a&gt;</a:t>
            </a:r>
            <a:endParaRPr lang="en-IN" sz="1200" dirty="0"/>
          </a:p>
          <a:p>
            <a:r>
              <a:rPr lang="en-IN" sz="1200" dirty="0"/>
              <a:t>        &lt;/li&gt;</a:t>
            </a:r>
            <a:endParaRPr lang="en-IN" sz="1200" dirty="0"/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  <a:endParaRPr lang="en-IN" sz="1200" dirty="0"/>
          </a:p>
          <a:p>
            <a:r>
              <a:rPr lang="en-IN" sz="1200" dirty="0"/>
              <a:t>    &lt;/section&gt;</a:t>
            </a:r>
            <a:endParaRPr lang="en-IN" sz="1200" dirty="0"/>
          </a:p>
          <a:p>
            <a:r>
              <a:rPr lang="en-IN" sz="1200" dirty="0"/>
              <a:t>    &lt;section class="featured"&gt;</a:t>
            </a:r>
            <a:endParaRPr lang="en-IN" sz="1200" dirty="0"/>
          </a:p>
          <a:p>
            <a:r>
              <a:rPr lang="en-IN" sz="1200" dirty="0"/>
              <a:t>      &lt;h2&gt;Featured Restaurants&lt;/h2&gt;</a:t>
            </a:r>
            <a:endParaRPr lang="en-IN" sz="1200" dirty="0"/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  <a:endParaRPr lang="en-IN" sz="1200" dirty="0"/>
          </a:p>
          <a:p>
            <a:r>
              <a:rPr lang="en-IN" sz="1200" dirty="0"/>
              <a:t>        &lt;li&gt;</a:t>
            </a:r>
            <a:endParaRPr lang="en-IN" sz="1200" dirty="0"/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  <a:endParaRPr lang="en-IN" sz="1200" dirty="0"/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  <a:endParaRPr lang="en-IN" sz="1200" dirty="0"/>
          </a:p>
          <a:p>
            <a:r>
              <a:rPr lang="en-IN" sz="1200" dirty="0"/>
              <a:t>            &lt;h3&gt;Restaurant 1&lt;/h3&gt;</a:t>
            </a:r>
            <a:endParaRPr lang="en-IN" sz="1200" dirty="0"/>
          </a:p>
          <a:p>
            <a:r>
              <a:rPr lang="en-IN" sz="1200" dirty="0"/>
              <a:t>            &lt;p&gt;Italian cuisine&lt;/p&gt;</a:t>
            </a:r>
            <a:endParaRPr lang="en-IN" sz="1200" dirty="0"/>
          </a:p>
          <a:p>
            <a:r>
              <a:rPr lang="en-IN" sz="1200" dirty="0"/>
              <a:t>            &lt;p&gt;4.5&lt;span class="star"&gt;&amp;#9733;&lt;/span&gt;&lt;/p&gt;</a:t>
            </a:r>
            <a:endParaRPr lang="en-IN" sz="1200" dirty="0"/>
          </a:p>
          <a:p>
            <a:r>
              <a:rPr lang="en-IN" sz="1200" dirty="0"/>
              <a:t>            &lt;p&gt;30-40 min&lt;/p&gt;</a:t>
            </a:r>
            <a:endParaRPr lang="en-IN" sz="1200" dirty="0"/>
          </a:p>
          <a:p>
            <a:r>
              <a:rPr lang="en-IN" sz="1200" dirty="0"/>
              <a:t>          &lt;/a&gt;</a:t>
            </a:r>
            <a:endParaRPr lang="en-IN" sz="1200" dirty="0"/>
          </a:p>
          <a:p>
            <a:r>
              <a:rPr lang="en-IN" sz="1200" dirty="0"/>
              <a:t>        &lt;/li&gt;</a:t>
            </a:r>
            <a:endParaRPr lang="en-IN" sz="1200" dirty="0"/>
          </a:p>
          <a:p>
            <a:r>
              <a:rPr lang="en-IN" sz="1200" dirty="0"/>
              <a:t>        &lt;li&gt;</a:t>
            </a:r>
            <a:endParaRPr lang="en-IN" sz="1200" dirty="0"/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  <a:endParaRPr lang="en-IN" sz="1200" dirty="0"/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  <a:endParaRPr lang="en-IN" sz="1200" dirty="0"/>
          </a:p>
          <a:p>
            <a:r>
              <a:rPr lang="en-IN" sz="1200" dirty="0"/>
              <a:t>            &lt;h3&gt;Restaurant 2&lt;/h3&gt;</a:t>
            </a:r>
            <a:endParaRPr lang="en-IN" sz="1200" dirty="0"/>
          </a:p>
          <a:p>
            <a:r>
              <a:rPr lang="en-IN" sz="1200" dirty="0"/>
              <a:t>            &lt;p&gt;Chinese cuisine&lt;/p&gt;</a:t>
            </a:r>
            <a:endParaRPr lang="en-IN" sz="1200" dirty="0"/>
          </a:p>
          <a:p>
            <a:r>
              <a:rPr lang="en-IN" sz="1200" dirty="0"/>
              <a:t>            &lt;p&gt;4.3&lt;span class="star"&gt;&amp;#9733;&lt;/span&gt;&lt;/p&gt;</a:t>
            </a:r>
            <a:endParaRPr lang="en-IN" sz="1200" dirty="0"/>
          </a:p>
          <a:p>
            <a:r>
              <a:rPr lang="en-IN" sz="1200" dirty="0"/>
              <a:t>            &lt;p&gt;25-35 min&lt;/p&gt;</a:t>
            </a:r>
            <a:endParaRPr lang="en-IN" sz="1200" dirty="0"/>
          </a:p>
          <a:p>
            <a:r>
              <a:rPr lang="en-IN" sz="1200" dirty="0"/>
              <a:t>          &lt;/a&gt;</a:t>
            </a:r>
            <a:endParaRPr lang="en-IN" sz="1200" dirty="0"/>
          </a:p>
          <a:p>
            <a:r>
              <a:rPr lang="en-IN" sz="1200" dirty="0"/>
              <a:t>        &lt;/li&gt;</a:t>
            </a:r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  <a:endParaRPr lang="en-IN" sz="1200" dirty="0"/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  <a:endParaRPr lang="en-IN" sz="1200" dirty="0"/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  <a:endParaRPr lang="en-IN" sz="1200" dirty="0"/>
          </a:p>
          <a:p>
            <a:r>
              <a:rPr lang="en-IN" sz="1200" dirty="0"/>
              <a:t>            &lt;h3&gt;Restaurant 3&lt;/h3&gt;</a:t>
            </a:r>
            <a:endParaRPr lang="en-IN" sz="1200" dirty="0"/>
          </a:p>
          <a:p>
            <a:r>
              <a:rPr lang="en-IN" sz="1200" dirty="0"/>
              <a:t>            &lt;p&gt;Mexican cuisine&lt;/p&gt;</a:t>
            </a:r>
            <a:endParaRPr lang="en-IN" sz="1200" dirty="0"/>
          </a:p>
          <a:p>
            <a:r>
              <a:rPr lang="en-IN" sz="1200" dirty="0"/>
              <a:t>            &lt;p&gt;4.2&lt;span class="star"&gt;&amp;#9733;&lt;/span&gt;&lt;/p&gt;</a:t>
            </a:r>
            <a:endParaRPr lang="en-IN" sz="1200" dirty="0"/>
          </a:p>
          <a:p>
            <a:r>
              <a:rPr lang="en-IN" sz="1200" dirty="0"/>
              <a:t>            &lt;p&gt;20-30 min&lt;/p&gt;</a:t>
            </a:r>
            <a:endParaRPr lang="en-IN" sz="1200" dirty="0"/>
          </a:p>
          <a:p>
            <a:r>
              <a:rPr lang="en-IN" sz="1200" dirty="0"/>
              <a:t>          &lt;/a&gt;</a:t>
            </a:r>
            <a:endParaRPr lang="en-IN" sz="1200" dirty="0"/>
          </a:p>
          <a:p>
            <a:r>
              <a:rPr lang="en-IN" sz="1200" dirty="0"/>
              <a:t>        &lt;/li&gt;</a:t>
            </a:r>
            <a:endParaRPr lang="en-IN" sz="1200" dirty="0"/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  <a:endParaRPr lang="en-IN" sz="1200" dirty="0"/>
          </a:p>
          <a:p>
            <a:r>
              <a:rPr lang="en-IN" sz="1200" dirty="0"/>
              <a:t>    &lt;/section&gt;</a:t>
            </a:r>
            <a:endParaRPr lang="en-IN" sz="1200" dirty="0"/>
          </a:p>
          <a:p>
            <a:r>
              <a:rPr lang="en-IN" sz="1200" dirty="0"/>
              <a:t>  &lt;/main&gt;</a:t>
            </a:r>
            <a:endParaRPr lang="en-IN" sz="1200" dirty="0"/>
          </a:p>
          <a:p>
            <a:r>
              <a:rPr lang="en-IN" sz="1200" dirty="0"/>
              <a:t>  &lt;footer&gt;</a:t>
            </a:r>
            <a:endParaRPr lang="en-IN" sz="1200" dirty="0"/>
          </a:p>
          <a:p>
            <a:r>
              <a:rPr lang="en-IN" sz="1200" dirty="0"/>
              <a:t>    &lt;p&gt;&amp;copy; 2023 Food Delivery App&lt;/p&gt;  </a:t>
            </a:r>
            <a:endParaRPr lang="en-IN" sz="1200" dirty="0"/>
          </a:p>
          <a:p>
            <a:r>
              <a:rPr lang="en-IN" sz="1200" dirty="0"/>
              <a:t>&lt;/footer&gt;</a:t>
            </a:r>
            <a:endParaRPr lang="en-IN" sz="1200" dirty="0"/>
          </a:p>
          <a:p>
            <a:r>
              <a:rPr lang="en-IN" sz="1200" dirty="0"/>
              <a:t>&lt;/body&gt;</a:t>
            </a:r>
            <a:endParaRPr lang="en-IN" sz="1200" dirty="0"/>
          </a:p>
          <a:p>
            <a:r>
              <a:rPr lang="en-IN" sz="1200" dirty="0"/>
              <a:t>&lt;/html&gt;</a:t>
            </a:r>
            <a:endParaRPr lang="en-IN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CSS Code</a:t>
            </a:r>
            <a:r>
              <a:rPr lang="en-IN" dirty="0"/>
              <a:t>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  <a:endParaRPr lang="en-IN" sz="1200" dirty="0"/>
          </a:p>
          <a:p>
            <a:r>
              <a:rPr lang="en-IN" sz="1200" dirty="0"/>
              <a:t>body </a:t>
            </a:r>
            <a:endParaRPr lang="en-IN" sz="1200" dirty="0"/>
          </a:p>
          <a:p>
            <a:r>
              <a:rPr lang="en-IN" sz="1200" dirty="0"/>
              <a:t>{  </a:t>
            </a:r>
            <a:endParaRPr lang="en-IN" sz="1200" dirty="0"/>
          </a:p>
          <a:p>
            <a:r>
              <a:rPr lang="en-IN" sz="1200" dirty="0"/>
              <a:t>font-family: Arial, sans-serif;</a:t>
            </a:r>
            <a:endParaRPr lang="en-IN" sz="1200" dirty="0"/>
          </a:p>
          <a:p>
            <a:r>
              <a:rPr lang="en-IN" sz="1200" dirty="0"/>
              <a:t>  font-size: 16px;</a:t>
            </a:r>
            <a:endParaRPr lang="en-IN" sz="1200" dirty="0"/>
          </a:p>
          <a:p>
            <a:r>
              <a:rPr lang="en-IN" sz="1200" dirty="0"/>
              <a:t>  margin: 0;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  <a:endParaRPr lang="en-IN" sz="1200" dirty="0"/>
          </a:p>
          <a:p>
            <a:r>
              <a:rPr lang="en-IN" sz="1200" dirty="0"/>
              <a:t>  list-style: none;</a:t>
            </a:r>
            <a:endParaRPr lang="en-IN" sz="1200" dirty="0"/>
          </a:p>
          <a:p>
            <a:r>
              <a:rPr lang="en-IN" sz="1200" dirty="0"/>
              <a:t>  padding: 0;</a:t>
            </a:r>
            <a:endParaRPr lang="en-IN" sz="1200" dirty="0"/>
          </a:p>
          <a:p>
            <a:r>
              <a:rPr lang="en-IN" sz="1200" dirty="0"/>
              <a:t>  margin: 0;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a {  </a:t>
            </a:r>
            <a:endParaRPr lang="en-IN" sz="1200" dirty="0"/>
          </a:p>
          <a:p>
            <a:r>
              <a:rPr lang="en-IN" sz="1200" dirty="0"/>
              <a:t>text-decoration: none;</a:t>
            </a:r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/* Header styles */</a:t>
            </a:r>
            <a:endParaRPr lang="en-IN" sz="1200" dirty="0"/>
          </a:p>
          <a:p>
            <a:r>
              <a:rPr lang="en-IN" sz="1200" dirty="0"/>
              <a:t>header {  </a:t>
            </a:r>
            <a:endParaRPr lang="en-IN" sz="1200" dirty="0"/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  <a:endParaRPr lang="en-IN" sz="1200" dirty="0"/>
          </a:p>
          <a:p>
            <a:r>
              <a:rPr lang="en-IN" sz="1200" dirty="0"/>
              <a:t>  padding: 20px;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nav {</a:t>
            </a:r>
            <a:endParaRPr lang="en-IN" sz="1200" dirty="0"/>
          </a:p>
          <a:p>
            <a:r>
              <a:rPr lang="en-IN" sz="1200" dirty="0"/>
              <a:t>  display: flex;</a:t>
            </a:r>
            <a:endParaRPr lang="en-I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  <a:endParaRPr lang="en-IN" sz="1200" dirty="0"/>
          </a:p>
          <a:p>
            <a:r>
              <a:rPr lang="en-IN" sz="1200" dirty="0"/>
              <a:t>  display: flex;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nav li {</a:t>
            </a:r>
            <a:endParaRPr lang="en-IN" sz="1200" dirty="0"/>
          </a:p>
          <a:p>
            <a:r>
              <a:rPr lang="en-IN" sz="1200" dirty="0"/>
              <a:t>  margin-right: 20px;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nav a:hover {</a:t>
            </a:r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/* Hero section styles */</a:t>
            </a:r>
            <a:endParaRPr lang="en-IN" sz="1200" dirty="0"/>
          </a:p>
          <a:p>
            <a:r>
              <a:rPr lang="en-IN" sz="1200" dirty="0"/>
              <a:t>.hero {</a:t>
            </a:r>
            <a:endParaRPr lang="en-IN" sz="1200" dirty="0"/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  <a:endParaRPr lang="en-IN" sz="1200" dirty="0"/>
          </a:p>
          <a:p>
            <a:r>
              <a:rPr lang="en-IN" sz="1200" dirty="0"/>
              <a:t>  background-size: cover;</a:t>
            </a:r>
            <a:endParaRPr lang="en-IN" sz="1200" dirty="0"/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  height: 500px;</a:t>
            </a:r>
            <a:endParaRPr lang="en-IN" sz="1200" dirty="0"/>
          </a:p>
          <a:p>
            <a:r>
              <a:rPr lang="en-IN" sz="1200" dirty="0"/>
              <a:t>  display: flex;</a:t>
            </a:r>
            <a:endParaRPr lang="en-IN" sz="1200" dirty="0"/>
          </a:p>
          <a:p>
            <a:r>
              <a:rPr lang="en-IN" sz="1200" dirty="0"/>
              <a:t>  flex-direction: column;</a:t>
            </a:r>
            <a:endParaRPr lang="en-IN" sz="1200" dirty="0"/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  <a:endParaRPr lang="en-IN" sz="1200" dirty="0"/>
          </a:p>
          <a:p>
            <a:r>
              <a:rPr lang="en-IN" sz="1200" dirty="0"/>
              <a:t>}</a:t>
            </a:r>
            <a:endParaRPr lang="en-IN" sz="1200" dirty="0"/>
          </a:p>
          <a:p>
            <a:r>
              <a:rPr lang="en-IN" sz="1200" dirty="0"/>
              <a:t>.hero h1 {</a:t>
            </a:r>
            <a:endParaRPr lang="en-IN" sz="1200" dirty="0"/>
          </a:p>
          <a:p>
            <a:r>
              <a:rPr lang="en-IN" sz="1200" dirty="0"/>
              <a:t>  font-size: 48px;</a:t>
            </a:r>
            <a:endParaRPr lang="en-IN" sz="1200" dirty="0"/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  <a:endParaRPr lang="en-I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9608</Words>
  <Application>WPS Presentation</Application>
  <PresentationFormat>On-screen Show (16:9)</PresentationFormat>
  <Paragraphs>402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Arial MT</vt:lpstr>
      <vt:lpstr>Times New Roman</vt:lpstr>
      <vt:lpstr>Arial</vt:lpstr>
      <vt:lpstr>Microsoft YaHei</vt:lpstr>
      <vt:lpstr>Arial Unicode MS</vt:lpstr>
      <vt:lpstr>Calibri</vt:lpstr>
      <vt:lpstr>Office Theme</vt:lpstr>
      <vt:lpstr>FRONT END   TASK - 2</vt:lpstr>
      <vt:lpstr>PowerPoint 演示文稿</vt:lpstr>
      <vt:lpstr>Task - 2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Assessment Parameter</vt:lpstr>
      <vt:lpstr>Submission Github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keert</cp:lastModifiedBy>
  <cp:revision>6</cp:revision>
  <dcterms:created xsi:type="dcterms:W3CDTF">2023-04-01T05:36:00Z</dcterms:created>
  <dcterms:modified xsi:type="dcterms:W3CDTF">2023-04-01T08:55:02Z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2023-03-31T05:30:00Z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2023-04-01T05:30:00Z</vt:filetime>
  </property>
  <property fmtid="{D5CDD505-2E9C-101B-9397-08002B2CF9AE}" pid="5" name="ICV">
    <vt:lpwstr>451A787AD3C84EF5BEA56F5614E5536A</vt:lpwstr>
  </property>
  <property fmtid="{D5CDD505-2E9C-101B-9397-08002B2CF9AE}" pid="6" name="KSOProductBuildVer">
    <vt:lpwstr>1033-11.2.0.11498</vt:lpwstr>
  </property>
</Properties>
</file>