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4" r:id="rId3"/>
  </p:sldMasterIdLst>
  <p:notesMasterIdLst>
    <p:notesMasterId r:id="rId6"/>
  </p:notesMasterIdLst>
  <p:sldIdLst>
    <p:sldId id="263" r:id="rId4"/>
    <p:sldId id="264" r:id="rId5"/>
    <p:sldId id="258" r:id="rId7"/>
    <p:sldId id="265" r:id="rId8"/>
    <p:sldId id="266" r:id="rId9"/>
    <p:sldId id="267" r:id="rId10"/>
    <p:sldId id="271" r:id="rId11"/>
    <p:sldId id="272" r:id="rId12"/>
    <p:sldId id="260" r:id="rId13"/>
    <p:sldId id="261" r:id="rId14"/>
    <p:sldId id="262" r:id="rId15"/>
  </p:sldIdLst>
  <p:sldSz cx="9144000" cy="5143500" type="screen16x9"/>
  <p:notesSz cx="6858000" cy="9144000"/>
  <p:embeddedFontLst>
    <p:embeddedFont>
      <p:font typeface="Calibri" panose="020F0502020204030204"/>
      <p:regular r:id="rId19"/>
    </p:embeddedFont>
    <p:embeddedFont>
      <p:font typeface="PUBLIC SANS"/>
      <p:regular r:id="rId20"/>
    </p:embeddedFont>
    <p:embeddedFont>
      <p:font typeface="PUBLIC SANS" charset="0"/>
      <p:regular r:id="rId21"/>
      <p:bold r:id="rId22"/>
      <p:italic r:id="rId23"/>
      <p:boldItalic r:id="rId24"/>
    </p:embeddedFont>
    <p:embeddedFont>
      <p:font typeface="Arial Black" panose="020B0A04020102020204"/>
      <p:bold r:id="rId25"/>
    </p:embeddedFont>
    <p:embeddedFont>
      <p:font typeface="EB Garamond" panose="00000500000000000000"/>
      <p:regular r:id="rId26"/>
      <p:bold r:id="rId27"/>
      <p:italic r:id="rId28"/>
      <p:boldItalic r:id="rId29"/>
    </p:embeddedFont>
    <p:embeddedFont>
      <p:font typeface="EB Garamond Medium" panose="00000600000000000000"/>
      <p:regular r:id="rId30"/>
    </p:embeddedFont>
    <p:embeddedFont>
      <p:font typeface="EB Garamond Medium" panose="00000600000000000000" pitchFamily="2" charset="0"/>
      <p:regular r:id="rId31"/>
      <p:italic r:id="rId32"/>
      <p:boldItalic r:id="rId33"/>
    </p:embeddedFont>
    <p:embeddedFont>
      <p:font typeface="EB Garamond ExtraBold" panose="00000900000000000000"/>
      <p:bold r:id="rId34"/>
    </p:embeddedFont>
    <p:embeddedFont>
      <p:font typeface="EB Garamond SemiBold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514" y="8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font" Target="fonts/font17.fntdata"/><Relationship Id="rId34" Type="http://schemas.openxmlformats.org/officeDocument/2006/relationships/font" Target="fonts/font16.fntdata"/><Relationship Id="rId33" Type="http://schemas.openxmlformats.org/officeDocument/2006/relationships/font" Target="fonts/font15.fntdata"/><Relationship Id="rId32" Type="http://schemas.openxmlformats.org/officeDocument/2006/relationships/font" Target="fonts/font14.fntdata"/><Relationship Id="rId31" Type="http://schemas.openxmlformats.org/officeDocument/2006/relationships/font" Target="fonts/font13.fntdata"/><Relationship Id="rId30" Type="http://schemas.openxmlformats.org/officeDocument/2006/relationships/font" Target="fonts/font1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1.png"/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1.png"/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lang="en-US" sz="1400" b="1" i="0" u="none" strike="noStrike" cap="none">
              <a:solidFill>
                <a:schemeClr val="lt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lang="en-US" sz="1400" b="1" i="0" u="none" strike="noStrike" cap="none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lang="en-US" sz="5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6" Type="http://schemas.openxmlformats.org/officeDocument/2006/relationships/theme" Target="../theme/theme1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4.xml"/><Relationship Id="rId98" Type="http://schemas.openxmlformats.org/officeDocument/2006/relationships/slideLayout" Target="../slideLayouts/slideLayout213.xml"/><Relationship Id="rId97" Type="http://schemas.openxmlformats.org/officeDocument/2006/relationships/slideLayout" Target="../slideLayouts/slideLayout212.xml"/><Relationship Id="rId96" Type="http://schemas.openxmlformats.org/officeDocument/2006/relationships/slideLayout" Target="../slideLayouts/slideLayout211.xml"/><Relationship Id="rId95" Type="http://schemas.openxmlformats.org/officeDocument/2006/relationships/slideLayout" Target="../slideLayouts/slideLayout210.xml"/><Relationship Id="rId94" Type="http://schemas.openxmlformats.org/officeDocument/2006/relationships/slideLayout" Target="../slideLayouts/slideLayout209.xml"/><Relationship Id="rId93" Type="http://schemas.openxmlformats.org/officeDocument/2006/relationships/slideLayout" Target="../slideLayouts/slideLayout208.xml"/><Relationship Id="rId92" Type="http://schemas.openxmlformats.org/officeDocument/2006/relationships/slideLayout" Target="../slideLayouts/slideLayout207.xml"/><Relationship Id="rId91" Type="http://schemas.openxmlformats.org/officeDocument/2006/relationships/slideLayout" Target="../slideLayouts/slideLayout206.xml"/><Relationship Id="rId90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124.xml"/><Relationship Id="rId89" Type="http://schemas.openxmlformats.org/officeDocument/2006/relationships/slideLayout" Target="../slideLayouts/slideLayout204.xml"/><Relationship Id="rId88" Type="http://schemas.openxmlformats.org/officeDocument/2006/relationships/slideLayout" Target="../slideLayouts/slideLayout203.xml"/><Relationship Id="rId87" Type="http://schemas.openxmlformats.org/officeDocument/2006/relationships/slideLayout" Target="../slideLayouts/slideLayout202.xml"/><Relationship Id="rId86" Type="http://schemas.openxmlformats.org/officeDocument/2006/relationships/slideLayout" Target="../slideLayouts/slideLayout201.xml"/><Relationship Id="rId85" Type="http://schemas.openxmlformats.org/officeDocument/2006/relationships/slideLayout" Target="../slideLayouts/slideLayout200.xml"/><Relationship Id="rId84" Type="http://schemas.openxmlformats.org/officeDocument/2006/relationships/slideLayout" Target="../slideLayouts/slideLayout199.xml"/><Relationship Id="rId83" Type="http://schemas.openxmlformats.org/officeDocument/2006/relationships/slideLayout" Target="../slideLayouts/slideLayout198.xml"/><Relationship Id="rId82" Type="http://schemas.openxmlformats.org/officeDocument/2006/relationships/slideLayout" Target="../slideLayouts/slideLayout197.xml"/><Relationship Id="rId81" Type="http://schemas.openxmlformats.org/officeDocument/2006/relationships/slideLayout" Target="../slideLayouts/slideLayout196.xml"/><Relationship Id="rId80" Type="http://schemas.openxmlformats.org/officeDocument/2006/relationships/slideLayout" Target="../slideLayouts/slideLayout195.xml"/><Relationship Id="rId8" Type="http://schemas.openxmlformats.org/officeDocument/2006/relationships/slideLayout" Target="../slideLayouts/slideLayout123.xml"/><Relationship Id="rId79" Type="http://schemas.openxmlformats.org/officeDocument/2006/relationships/slideLayout" Target="../slideLayouts/slideLayout194.xml"/><Relationship Id="rId78" Type="http://schemas.openxmlformats.org/officeDocument/2006/relationships/slideLayout" Target="../slideLayouts/slideLayout193.xml"/><Relationship Id="rId77" Type="http://schemas.openxmlformats.org/officeDocument/2006/relationships/slideLayout" Target="../slideLayouts/slideLayout192.xml"/><Relationship Id="rId76" Type="http://schemas.openxmlformats.org/officeDocument/2006/relationships/slideLayout" Target="../slideLayouts/slideLayout191.xml"/><Relationship Id="rId75" Type="http://schemas.openxmlformats.org/officeDocument/2006/relationships/slideLayout" Target="../slideLayouts/slideLayout190.xml"/><Relationship Id="rId74" Type="http://schemas.openxmlformats.org/officeDocument/2006/relationships/slideLayout" Target="../slideLayouts/slideLayout189.xml"/><Relationship Id="rId73" Type="http://schemas.openxmlformats.org/officeDocument/2006/relationships/slideLayout" Target="../slideLayouts/slideLayout188.xml"/><Relationship Id="rId72" Type="http://schemas.openxmlformats.org/officeDocument/2006/relationships/slideLayout" Target="../slideLayouts/slideLayout187.xml"/><Relationship Id="rId71" Type="http://schemas.openxmlformats.org/officeDocument/2006/relationships/slideLayout" Target="../slideLayouts/slideLayout186.xml"/><Relationship Id="rId70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22.xml"/><Relationship Id="rId69" Type="http://schemas.openxmlformats.org/officeDocument/2006/relationships/slideLayout" Target="../slideLayouts/slideLayout184.xml"/><Relationship Id="rId68" Type="http://schemas.openxmlformats.org/officeDocument/2006/relationships/slideLayout" Target="../slideLayouts/slideLayout183.xml"/><Relationship Id="rId67" Type="http://schemas.openxmlformats.org/officeDocument/2006/relationships/slideLayout" Target="../slideLayouts/slideLayout182.xml"/><Relationship Id="rId66" Type="http://schemas.openxmlformats.org/officeDocument/2006/relationships/slideLayout" Target="../slideLayouts/slideLayout181.xml"/><Relationship Id="rId65" Type="http://schemas.openxmlformats.org/officeDocument/2006/relationships/slideLayout" Target="../slideLayouts/slideLayout180.xml"/><Relationship Id="rId64" Type="http://schemas.openxmlformats.org/officeDocument/2006/relationships/slideLayout" Target="../slideLayouts/slideLayout179.xml"/><Relationship Id="rId63" Type="http://schemas.openxmlformats.org/officeDocument/2006/relationships/slideLayout" Target="../slideLayouts/slideLayout178.xml"/><Relationship Id="rId62" Type="http://schemas.openxmlformats.org/officeDocument/2006/relationships/slideLayout" Target="../slideLayouts/slideLayout177.xml"/><Relationship Id="rId61" Type="http://schemas.openxmlformats.org/officeDocument/2006/relationships/slideLayout" Target="../slideLayouts/slideLayout176.xml"/><Relationship Id="rId60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21.xml"/><Relationship Id="rId59" Type="http://schemas.openxmlformats.org/officeDocument/2006/relationships/slideLayout" Target="../slideLayouts/slideLayout174.xml"/><Relationship Id="rId58" Type="http://schemas.openxmlformats.org/officeDocument/2006/relationships/slideLayout" Target="../slideLayouts/slideLayout173.xml"/><Relationship Id="rId57" Type="http://schemas.openxmlformats.org/officeDocument/2006/relationships/slideLayout" Target="../slideLayouts/slideLayout172.xml"/><Relationship Id="rId56" Type="http://schemas.openxmlformats.org/officeDocument/2006/relationships/slideLayout" Target="../slideLayouts/slideLayout171.xml"/><Relationship Id="rId55" Type="http://schemas.openxmlformats.org/officeDocument/2006/relationships/slideLayout" Target="../slideLayouts/slideLayout170.xml"/><Relationship Id="rId54" Type="http://schemas.openxmlformats.org/officeDocument/2006/relationships/slideLayout" Target="../slideLayouts/slideLayout169.xml"/><Relationship Id="rId53" Type="http://schemas.openxmlformats.org/officeDocument/2006/relationships/slideLayout" Target="../slideLayouts/slideLayout168.xml"/><Relationship Id="rId52" Type="http://schemas.openxmlformats.org/officeDocument/2006/relationships/slideLayout" Target="../slideLayouts/slideLayout167.xml"/><Relationship Id="rId51" Type="http://schemas.openxmlformats.org/officeDocument/2006/relationships/slideLayout" Target="../slideLayouts/slideLayout166.xml"/><Relationship Id="rId50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20.xml"/><Relationship Id="rId49" Type="http://schemas.openxmlformats.org/officeDocument/2006/relationships/slideLayout" Target="../slideLayouts/slideLayout164.xml"/><Relationship Id="rId48" Type="http://schemas.openxmlformats.org/officeDocument/2006/relationships/slideLayout" Target="../slideLayouts/slideLayout163.xml"/><Relationship Id="rId47" Type="http://schemas.openxmlformats.org/officeDocument/2006/relationships/slideLayout" Target="../slideLayouts/slideLayout162.xml"/><Relationship Id="rId46" Type="http://schemas.openxmlformats.org/officeDocument/2006/relationships/slideLayout" Target="../slideLayouts/slideLayout161.xml"/><Relationship Id="rId45" Type="http://schemas.openxmlformats.org/officeDocument/2006/relationships/slideLayout" Target="../slideLayouts/slideLayout160.xml"/><Relationship Id="rId44" Type="http://schemas.openxmlformats.org/officeDocument/2006/relationships/slideLayout" Target="../slideLayouts/slideLayout159.xml"/><Relationship Id="rId43" Type="http://schemas.openxmlformats.org/officeDocument/2006/relationships/slideLayout" Target="../slideLayouts/slideLayout158.xml"/><Relationship Id="rId42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56.xml"/><Relationship Id="rId4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19.xml"/><Relationship Id="rId39" Type="http://schemas.openxmlformats.org/officeDocument/2006/relationships/slideLayout" Target="../slideLayouts/slideLayout154.xml"/><Relationship Id="rId38" Type="http://schemas.openxmlformats.org/officeDocument/2006/relationships/slideLayout" Target="../slideLayouts/slideLayout153.xml"/><Relationship Id="rId37" Type="http://schemas.openxmlformats.org/officeDocument/2006/relationships/slideLayout" Target="../slideLayouts/slideLayout152.xml"/><Relationship Id="rId36" Type="http://schemas.openxmlformats.org/officeDocument/2006/relationships/slideLayout" Target="../slideLayouts/slideLayout151.xml"/><Relationship Id="rId35" Type="http://schemas.openxmlformats.org/officeDocument/2006/relationships/slideLayout" Target="../slideLayouts/slideLayout150.xml"/><Relationship Id="rId34" Type="http://schemas.openxmlformats.org/officeDocument/2006/relationships/slideLayout" Target="../slideLayouts/slideLayout149.xml"/><Relationship Id="rId33" Type="http://schemas.openxmlformats.org/officeDocument/2006/relationships/slideLayout" Target="../slideLayouts/slideLayout148.xml"/><Relationship Id="rId32" Type="http://schemas.openxmlformats.org/officeDocument/2006/relationships/slideLayout" Target="../slideLayouts/slideLayout147.xml"/><Relationship Id="rId31" Type="http://schemas.openxmlformats.org/officeDocument/2006/relationships/slideLayout" Target="../slideLayouts/slideLayout146.xml"/><Relationship Id="rId30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44.xml"/><Relationship Id="rId28" Type="http://schemas.openxmlformats.org/officeDocument/2006/relationships/slideLayout" Target="../slideLayouts/slideLayout143.xml"/><Relationship Id="rId27" Type="http://schemas.openxmlformats.org/officeDocument/2006/relationships/slideLayout" Target="../slideLayouts/slideLayout142.xml"/><Relationship Id="rId26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0.xml"/><Relationship Id="rId24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37.xml"/><Relationship Id="rId21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2.xml"/><Relationship Id="rId16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7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2.xml"/><Relationship Id="rId116" Type="http://schemas.openxmlformats.org/officeDocument/2006/relationships/slideLayout" Target="../slideLayouts/slideLayout231.xml"/><Relationship Id="rId115" Type="http://schemas.openxmlformats.org/officeDocument/2006/relationships/slideLayout" Target="../slideLayouts/slideLayout230.xml"/><Relationship Id="rId114" Type="http://schemas.openxmlformats.org/officeDocument/2006/relationships/slideLayout" Target="../slideLayouts/slideLayout229.xml"/><Relationship Id="rId113" Type="http://schemas.openxmlformats.org/officeDocument/2006/relationships/slideLayout" Target="../slideLayouts/slideLayout228.xml"/><Relationship Id="rId112" Type="http://schemas.openxmlformats.org/officeDocument/2006/relationships/slideLayout" Target="../slideLayouts/slideLayout227.xml"/><Relationship Id="rId111" Type="http://schemas.openxmlformats.org/officeDocument/2006/relationships/slideLayout" Target="../slideLayouts/slideLayout226.xml"/><Relationship Id="rId1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6.xml"/><Relationship Id="rId109" Type="http://schemas.openxmlformats.org/officeDocument/2006/relationships/slideLayout" Target="../slideLayouts/slideLayout224.xml"/><Relationship Id="rId108" Type="http://schemas.openxmlformats.org/officeDocument/2006/relationships/slideLayout" Target="../slideLayouts/slideLayout223.xml"/><Relationship Id="rId107" Type="http://schemas.openxmlformats.org/officeDocument/2006/relationships/slideLayout" Target="../slideLayouts/slideLayout222.xml"/><Relationship Id="rId106" Type="http://schemas.openxmlformats.org/officeDocument/2006/relationships/slideLayout" Target="../slideLayouts/slideLayout221.xml"/><Relationship Id="rId105" Type="http://schemas.openxmlformats.org/officeDocument/2006/relationships/slideLayout" Target="../slideLayouts/slideLayout220.xml"/><Relationship Id="rId104" Type="http://schemas.openxmlformats.org/officeDocument/2006/relationships/slideLayout" Target="../slideLayouts/slideLayout219.xml"/><Relationship Id="rId103" Type="http://schemas.openxmlformats.org/officeDocument/2006/relationships/slideLayout" Target="../slideLayouts/slideLayout218.xml"/><Relationship Id="rId102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6.xml"/><Relationship Id="rId100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3816" r:id="rId52"/>
    <p:sldLayoutId id="2147483817" r:id="rId53"/>
    <p:sldLayoutId id="2147483818" r:id="rId54"/>
    <p:sldLayoutId id="2147483819" r:id="rId55"/>
    <p:sldLayoutId id="2147483820" r:id="rId56"/>
    <p:sldLayoutId id="2147483821" r:id="rId57"/>
    <p:sldLayoutId id="2147483822" r:id="rId58"/>
    <p:sldLayoutId id="2147483823" r:id="rId59"/>
    <p:sldLayoutId id="2147483824" r:id="rId60"/>
    <p:sldLayoutId id="2147483825" r:id="rId61"/>
    <p:sldLayoutId id="2147483826" r:id="rId62"/>
    <p:sldLayoutId id="2147483827" r:id="rId63"/>
    <p:sldLayoutId id="2147483828" r:id="rId64"/>
    <p:sldLayoutId id="2147483829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5" r:id="rId71"/>
    <p:sldLayoutId id="2147483836" r:id="rId72"/>
    <p:sldLayoutId id="2147483837" r:id="rId73"/>
    <p:sldLayoutId id="2147483838" r:id="rId74"/>
    <p:sldLayoutId id="2147483839" r:id="rId75"/>
    <p:sldLayoutId id="2147483840" r:id="rId76"/>
    <p:sldLayoutId id="2147483841" r:id="rId77"/>
    <p:sldLayoutId id="2147483842" r:id="rId78"/>
    <p:sldLayoutId id="2147483843" r:id="rId79"/>
    <p:sldLayoutId id="2147483844" r:id="rId80"/>
    <p:sldLayoutId id="2147483845" r:id="rId81"/>
    <p:sldLayoutId id="2147483846" r:id="rId82"/>
    <p:sldLayoutId id="2147483847" r:id="rId83"/>
    <p:sldLayoutId id="2147483848" r:id="rId84"/>
    <p:sldLayoutId id="2147483849" r:id="rId85"/>
    <p:sldLayoutId id="2147483850" r:id="rId86"/>
    <p:sldLayoutId id="2147483851" r:id="rId87"/>
    <p:sldLayoutId id="2147483852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58" r:id="rId94"/>
    <p:sldLayoutId id="2147483859" r:id="rId95"/>
    <p:sldLayoutId id="2147483860" r:id="rId96"/>
    <p:sldLayoutId id="2147483861" r:id="rId97"/>
    <p:sldLayoutId id="2147483862" r:id="rId98"/>
    <p:sldLayoutId id="2147483863" r:id="rId99"/>
    <p:sldLayoutId id="2147483864" r:id="rId100"/>
    <p:sldLayoutId id="2147483865" r:id="rId101"/>
    <p:sldLayoutId id="2147483866" r:id="rId102"/>
    <p:sldLayoutId id="2147483867" r:id="rId103"/>
    <p:sldLayoutId id="2147483868" r:id="rId104"/>
    <p:sldLayoutId id="2147483869" r:id="rId105"/>
    <p:sldLayoutId id="2147483870" r:id="rId106"/>
    <p:sldLayoutId id="2147483871" r:id="rId107"/>
    <p:sldLayoutId id="2147483872" r:id="rId108"/>
    <p:sldLayoutId id="2147483873" r:id="rId109"/>
    <p:sldLayoutId id="2147483874" r:id="rId110"/>
    <p:sldLayoutId id="2147483875" r:id="rId111"/>
    <p:sldLayoutId id="2147483876" r:id="rId112"/>
    <p:sldLayoutId id="2147483877" r:id="rId113"/>
    <p:sldLayoutId id="2147483878" r:id="rId114"/>
    <p:sldLayoutId id="2147483879" r:id="rId115"/>
    <p:sldLayoutId id="2147483880" r:id="rId116"/>
    <p:sldLayoutId id="2147483881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2" Type="http://schemas.openxmlformats.org/officeDocument/2006/relationships/image" Target="../media/image39.png"/><Relationship Id="rId1" Type="http://schemas.openxmlformats.org/officeDocument/2006/relationships/image" Target="../media/image3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679" y="2383402"/>
            <a:ext cx="3693579" cy="763398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IN" sz="2395" dirty="0" smtClean="0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FOOD DELIVERY</a:t>
            </a:r>
            <a:endParaRPr lang="en-IN" sz="2395" dirty="0" smtClean="0">
              <a:solidFill>
                <a:srgbClr val="213568"/>
              </a:solidFill>
              <a:latin typeface="PUBLIC SANS" charset="0"/>
              <a:cs typeface="Arial Black" panose="020B0A04020102020204"/>
            </a:endParaRPr>
          </a:p>
          <a:p>
            <a:pPr marL="12700" marR="5080">
              <a:spcBef>
                <a:spcPts val="100"/>
              </a:spcBef>
            </a:pPr>
            <a:r>
              <a:rPr lang="en-IN" sz="2395" dirty="0" smtClean="0">
                <a:solidFill>
                  <a:srgbClr val="213568"/>
                </a:solidFill>
                <a:latin typeface="PUBLIC SANS" charset="0"/>
                <a:cs typeface="Arial Black" panose="020B0A04020102020204"/>
              </a:rPr>
              <a:t>TASK -4</a:t>
            </a:r>
            <a:endParaRPr sz="2395" dirty="0">
              <a:latin typeface="PUBLIC SANS" charset="0"/>
              <a:cs typeface="Arial Black" panose="020B0A040201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545840" y="1734185"/>
            <a:ext cx="3375025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b="0" i="0" dirty="0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https://github.com/DivyaR2002/Group_A53_2</a:t>
            </a:r>
            <a:endParaRPr b="0" i="0" dirty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  <a:p>
            <a:pPr marL="0" lvl="0" indent="0"/>
            <a:endParaRPr b="0" i="0" dirty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5" dirty="0">
                <a:solidFill>
                  <a:schemeClr val="accent6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Chat Application and Website</a:t>
            </a:r>
            <a:endParaRPr sz="1825" dirty="0">
              <a:solidFill>
                <a:schemeClr val="accent6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115" indent="-285115">
              <a:buFont typeface="EB Garamond Medium" panose="00000600000000000000"/>
              <a:buChar char="▪"/>
            </a:pPr>
            <a:r>
              <a:rPr lang="en-US" dirty="0"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To create </a:t>
            </a:r>
            <a:r>
              <a:rPr lang="en-US" dirty="0" smtClean="0"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a to do planner</a:t>
            </a:r>
            <a:endParaRPr dirty="0">
              <a:latin typeface="EB Garamond Medium" panose="00000600000000000000"/>
              <a:ea typeface="EB Garamond Medium" panose="00000600000000000000"/>
              <a:cs typeface="EB Garamond Medium" panose="00000600000000000000"/>
              <a:sym typeface="EB Garamond Medium" panose="00000600000000000000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150171" y="1955580"/>
          <a:ext cx="4421830" cy="197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/>
                <a:gridCol w="2054198"/>
                <a:gridCol w="841403"/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2113a53213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AKSHAYKUMAR.V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DEEPAKUMAR.D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DIVYA.R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2113a53227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DHIVYADHARSHINI.P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Do database modelling and create models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Design schema for all the data to be stored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Start mongodb local server and point the backend to the server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mongoose schema at the backend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</a:br>
            <a:endParaRPr sz="1100" i="0" u="none" strike="noStrike" cap="none">
              <a:solidFill>
                <a:srgbClr val="00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Various APIs to ensure data flow within the website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Define all the routes for the backend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authentication middleware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controllers for all the paths to handle api request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Create Environment variables for all authentication keys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Note: Always handle all possible cases with the request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1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Understanding Nosql databases modeling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Understanding various req methods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Getting familiar with cookies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anose="00000500000000000000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Server side authentication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100% Completion of the above tasks</a:t>
            </a:r>
            <a:endParaRPr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Learning outcome</a:t>
            </a:r>
            <a:endParaRPr b="1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 panose="00000900000000000000"/>
                <a:ea typeface="EB Garamond ExtraBold" panose="00000900000000000000"/>
                <a:cs typeface="EB Garamond ExtraBold" panose="00000900000000000000"/>
                <a:sym typeface="EB Garamond ExtraBold" panose="00000900000000000000"/>
              </a:rPr>
              <a:t>Task 4 :: Backend (Module 4)</a:t>
            </a:r>
            <a:endParaRPr>
              <a:latin typeface="EB Garamond ExtraBold" panose="00000900000000000000"/>
              <a:ea typeface="EB Garamond ExtraBold" panose="00000900000000000000"/>
              <a:cs typeface="EB Garamond ExtraBold" panose="00000900000000000000"/>
              <a:sym typeface="EB Garamond ExtraBold" panose="00000900000000000000"/>
            </a:endParaRPr>
          </a:p>
        </p:txBody>
      </p:sp>
      <p:sp>
        <p:nvSpPr>
          <p:cNvPr id="3675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478" y="351183"/>
            <a:ext cx="43997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java.util.ArrayList;import</a:t>
            </a:r>
            <a:r>
              <a:rPr lang="en-US" dirty="0" smtClean="0"/>
              <a:t> </a:t>
            </a:r>
            <a:r>
              <a:rPr lang="en-US" dirty="0" err="1" smtClean="0"/>
              <a:t>java.util.HashMap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java.util.Map</a:t>
            </a:r>
            <a:r>
              <a:rPr lang="en-US" dirty="0" smtClean="0"/>
              <a:t>;</a:t>
            </a:r>
            <a:endParaRPr lang="en-US" dirty="0" smtClean="0"/>
          </a:p>
          <a:p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FoodDeliveryApp</a:t>
            </a:r>
            <a:r>
              <a:rPr lang="en-US" dirty="0" smtClean="0"/>
              <a:t> {</a:t>
            </a:r>
            <a:endParaRPr lang="en-US" dirty="0" smtClean="0"/>
          </a:p>
          <a:p>
            <a:r>
              <a:rPr lang="en-US" dirty="0" smtClean="0"/>
              <a:t>    </a:t>
            </a:r>
            <a:endParaRPr lang="en-US" dirty="0" smtClean="0"/>
          </a:p>
          <a:p>
            <a:r>
              <a:rPr lang="en-US" dirty="0" smtClean="0"/>
              <a:t>    // Store all the restaurants in a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    private Map&lt;String, Restaurant&gt; </a:t>
            </a:r>
            <a:r>
              <a:rPr lang="en-US" dirty="0" err="1" smtClean="0"/>
              <a:t>restaurantMap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    </a:t>
            </a:r>
            <a:endParaRPr lang="en-US" dirty="0" smtClean="0"/>
          </a:p>
          <a:p>
            <a:r>
              <a:rPr lang="en-US" dirty="0" smtClean="0"/>
              <a:t>    // Store all the orders in a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    private Map&lt;String, Order&gt; </a:t>
            </a:r>
            <a:r>
              <a:rPr lang="en-US" dirty="0" err="1" smtClean="0"/>
              <a:t>orderMap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    </a:t>
            </a:r>
            <a:endParaRPr lang="en-US" dirty="0" smtClean="0"/>
          </a:p>
          <a:p>
            <a:r>
              <a:rPr lang="en-US" dirty="0" smtClean="0"/>
              <a:t>    // Store all the customers in a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    private Map&lt;String, Customer&gt; </a:t>
            </a:r>
            <a:r>
              <a:rPr lang="en-US" dirty="0" err="1" smtClean="0"/>
              <a:t>customerMap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   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8261" y="384314"/>
            <a:ext cx="80506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Constructor    public </a:t>
            </a:r>
            <a:r>
              <a:rPr lang="en-US" dirty="0" err="1" smtClean="0"/>
              <a:t>FoodDeliveryApp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{        </a:t>
            </a:r>
            <a:endParaRPr lang="en-US" dirty="0" smtClean="0"/>
          </a:p>
          <a:p>
            <a:r>
              <a:rPr lang="en-US" dirty="0" err="1" smtClean="0"/>
              <a:t>restaurantMap</a:t>
            </a:r>
            <a:r>
              <a:rPr lang="en-US" dirty="0" smtClean="0"/>
              <a:t> </a:t>
            </a:r>
            <a:r>
              <a:rPr lang="en-US" dirty="0" smtClean="0"/>
              <a:t>= new </a:t>
            </a:r>
            <a:endParaRPr lang="en-US" dirty="0" smtClean="0"/>
          </a:p>
          <a:p>
            <a:r>
              <a:rPr lang="en-US" dirty="0" err="1" smtClean="0"/>
              <a:t>HashMap</a:t>
            </a:r>
            <a:r>
              <a:rPr lang="en-US" dirty="0" smtClean="0"/>
              <a:t>&lt;&gt;(); 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orderMap</a:t>
            </a:r>
            <a:r>
              <a:rPr lang="en-US" dirty="0" smtClean="0"/>
              <a:t> = </a:t>
            </a:r>
            <a:r>
              <a:rPr lang="en-US" dirty="0" smtClean="0"/>
              <a:t>new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HashMap</a:t>
            </a:r>
            <a:r>
              <a:rPr lang="en-US" dirty="0" smtClean="0"/>
              <a:t>&lt;&gt;();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customerMap</a:t>
            </a:r>
            <a:r>
              <a:rPr lang="en-US" dirty="0" smtClean="0"/>
              <a:t> = </a:t>
            </a:r>
            <a:r>
              <a:rPr lang="en-US" dirty="0" smtClean="0"/>
              <a:t>new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HashMap</a:t>
            </a:r>
            <a:r>
              <a:rPr lang="en-US" dirty="0" smtClean="0"/>
              <a:t>&lt;&gt;();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}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// Add a new restaurant to the app   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addRestaurant</a:t>
            </a:r>
            <a:r>
              <a:rPr lang="en-US" dirty="0" smtClean="0"/>
              <a:t>(String </a:t>
            </a:r>
            <a:r>
              <a:rPr lang="en-US" dirty="0" err="1" smtClean="0"/>
              <a:t>restaurantName</a:t>
            </a:r>
            <a:r>
              <a:rPr lang="en-US" dirty="0" smtClean="0"/>
              <a:t>, Restaurant </a:t>
            </a:r>
            <a:r>
              <a:rPr lang="en-US" dirty="0" err="1" smtClean="0"/>
              <a:t>restaurant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{        </a:t>
            </a:r>
            <a:endParaRPr lang="en-US" dirty="0" smtClean="0"/>
          </a:p>
          <a:p>
            <a:r>
              <a:rPr lang="en-US" dirty="0" err="1" smtClean="0"/>
              <a:t>restaurantMap.put</a:t>
            </a:r>
            <a:r>
              <a:rPr lang="en-US" dirty="0" smtClean="0"/>
              <a:t>(</a:t>
            </a:r>
            <a:r>
              <a:rPr lang="en-US" dirty="0" err="1" smtClean="0"/>
              <a:t>restaurantName</a:t>
            </a:r>
            <a:r>
              <a:rPr lang="en-US" dirty="0" smtClean="0"/>
              <a:t>, restaurant);    </a:t>
            </a:r>
            <a:endParaRPr lang="en-US" dirty="0" smtClean="0"/>
          </a:p>
          <a:p>
            <a:r>
              <a:rPr lang="en-US" dirty="0" smtClean="0"/>
              <a:t>}   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// Add a new customer to the app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public void </a:t>
            </a:r>
            <a:r>
              <a:rPr lang="en-US" dirty="0" err="1" smtClean="0"/>
              <a:t>addCustomer</a:t>
            </a:r>
            <a:r>
              <a:rPr lang="en-US" dirty="0" smtClean="0"/>
              <a:t>(String </a:t>
            </a:r>
            <a:r>
              <a:rPr lang="en-US" dirty="0" err="1" smtClean="0"/>
              <a:t>customerId</a:t>
            </a:r>
            <a:r>
              <a:rPr lang="en-US" dirty="0" smtClean="0"/>
              <a:t>, Customer </a:t>
            </a:r>
            <a:r>
              <a:rPr lang="en-US" dirty="0" err="1" smtClean="0"/>
              <a:t>customer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{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customerMap.put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, customer);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523" y="11517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10209" y="258417"/>
            <a:ext cx="74543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 Create a new order   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createOrder</a:t>
            </a:r>
            <a:r>
              <a:rPr lang="en-US" dirty="0" smtClean="0"/>
              <a:t>(String </a:t>
            </a:r>
            <a:r>
              <a:rPr lang="en-US" dirty="0" err="1" smtClean="0"/>
              <a:t>orderId</a:t>
            </a:r>
            <a:r>
              <a:rPr lang="en-US" dirty="0" smtClean="0"/>
              <a:t>, String </a:t>
            </a:r>
            <a:r>
              <a:rPr lang="en-US" dirty="0" err="1" smtClean="0"/>
              <a:t>customerId</a:t>
            </a:r>
            <a:r>
              <a:rPr lang="en-US" dirty="0" smtClean="0"/>
              <a:t>, String </a:t>
            </a:r>
            <a:r>
              <a:rPr lang="en-US" dirty="0" err="1" smtClean="0"/>
              <a:t>restaurantName</a:t>
            </a:r>
            <a:r>
              <a:rPr lang="en-US" dirty="0" smtClean="0"/>
              <a:t>, List&lt;</a:t>
            </a:r>
            <a:r>
              <a:rPr lang="en-US" dirty="0" err="1" smtClean="0"/>
              <a:t>FoodItem</a:t>
            </a:r>
            <a:r>
              <a:rPr lang="en-US" dirty="0" smtClean="0"/>
              <a:t>&gt; </a:t>
            </a:r>
            <a:r>
              <a:rPr lang="en-US" dirty="0" err="1" smtClean="0"/>
              <a:t>foodItems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 {        </a:t>
            </a:r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 err="1" smtClean="0"/>
              <a:t>customer</a:t>
            </a:r>
            <a:r>
              <a:rPr lang="en-US" dirty="0" smtClean="0"/>
              <a:t> = </a:t>
            </a:r>
            <a:r>
              <a:rPr lang="en-US" dirty="0" err="1" smtClean="0"/>
              <a:t>customerMap.get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);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Restaurant </a:t>
            </a:r>
            <a:r>
              <a:rPr lang="en-US" dirty="0" err="1" smtClean="0"/>
              <a:t>restaurant</a:t>
            </a:r>
            <a:r>
              <a:rPr lang="en-US" dirty="0" smtClean="0"/>
              <a:t> = </a:t>
            </a:r>
            <a:r>
              <a:rPr lang="en-US" dirty="0" err="1" smtClean="0"/>
              <a:t>restaurantMap.get</a:t>
            </a:r>
            <a:r>
              <a:rPr lang="en-US" dirty="0" smtClean="0"/>
              <a:t>(</a:t>
            </a:r>
            <a:r>
              <a:rPr lang="en-US" dirty="0" err="1" smtClean="0"/>
              <a:t>restaurantName</a:t>
            </a:r>
            <a:r>
              <a:rPr lang="en-US" dirty="0" smtClean="0"/>
              <a:t>); 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Order </a:t>
            </a:r>
            <a:r>
              <a:rPr lang="en-US" dirty="0" err="1" smtClean="0"/>
              <a:t>order</a:t>
            </a:r>
            <a:r>
              <a:rPr lang="en-US" dirty="0" smtClean="0"/>
              <a:t> = new Order(</a:t>
            </a:r>
            <a:r>
              <a:rPr lang="en-US" dirty="0" err="1" smtClean="0"/>
              <a:t>orderId</a:t>
            </a:r>
            <a:r>
              <a:rPr lang="en-US" dirty="0" smtClean="0"/>
              <a:t>, customer, restaurant, </a:t>
            </a:r>
            <a:r>
              <a:rPr lang="en-US" dirty="0" err="1" smtClean="0"/>
              <a:t>foodItems</a:t>
            </a:r>
            <a:r>
              <a:rPr lang="en-US" dirty="0" smtClean="0"/>
              <a:t>);        </a:t>
            </a:r>
            <a:r>
              <a:rPr lang="en-US" dirty="0" err="1" smtClean="0"/>
              <a:t>orderMap.put</a:t>
            </a:r>
            <a:r>
              <a:rPr lang="en-US" dirty="0" smtClean="0"/>
              <a:t>(</a:t>
            </a:r>
            <a:r>
              <a:rPr lang="en-US" dirty="0" err="1" smtClean="0"/>
              <a:t>orderId</a:t>
            </a:r>
            <a:r>
              <a:rPr lang="en-US" dirty="0" smtClean="0"/>
              <a:t>, order);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}      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Get a list of all the orders for a particular restaurant   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List&lt;Order&gt; </a:t>
            </a:r>
            <a:r>
              <a:rPr lang="en-US" dirty="0" err="1" smtClean="0"/>
              <a:t>getRestaurantOrders</a:t>
            </a:r>
            <a:r>
              <a:rPr lang="en-US" dirty="0" smtClean="0"/>
              <a:t>(String </a:t>
            </a:r>
            <a:r>
              <a:rPr lang="en-US" dirty="0" err="1" smtClean="0"/>
              <a:t>restaurantName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{        </a:t>
            </a:r>
            <a:endParaRPr lang="en-US" dirty="0" smtClean="0"/>
          </a:p>
          <a:p>
            <a:r>
              <a:rPr lang="en-US" dirty="0" smtClean="0"/>
              <a:t>List&lt;Order</a:t>
            </a:r>
            <a:r>
              <a:rPr lang="en-US" dirty="0" smtClean="0"/>
              <a:t>&gt; </a:t>
            </a:r>
            <a:r>
              <a:rPr lang="en-US" dirty="0" err="1" smtClean="0"/>
              <a:t>restaurantOrders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&lt;&gt;();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for (</a:t>
            </a:r>
            <a:r>
              <a:rPr lang="en-US" dirty="0" err="1" smtClean="0"/>
              <a:t>Map.Entry</a:t>
            </a:r>
            <a:r>
              <a:rPr lang="en-US" dirty="0" smtClean="0"/>
              <a:t>&lt;String, Order&gt; entry : </a:t>
            </a:r>
            <a:r>
              <a:rPr lang="en-US" dirty="0" err="1" smtClean="0"/>
              <a:t>orderMap.entrySet</a:t>
            </a:r>
            <a:r>
              <a:rPr lang="en-US" dirty="0" smtClean="0"/>
              <a:t>()) </a:t>
            </a:r>
            <a:endParaRPr lang="en-US" dirty="0" smtClean="0"/>
          </a:p>
          <a:p>
            <a:r>
              <a:rPr lang="en-US" dirty="0" smtClean="0"/>
              <a:t>{     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entry.getValue</a:t>
            </a:r>
            <a:r>
              <a:rPr lang="en-US" dirty="0" smtClean="0"/>
              <a:t>();     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if (</a:t>
            </a:r>
            <a:r>
              <a:rPr lang="en-US" dirty="0" err="1" smtClean="0"/>
              <a:t>order.getRestaurant</a:t>
            </a:r>
            <a:r>
              <a:rPr lang="en-US" dirty="0" smtClean="0"/>
              <a:t>().</a:t>
            </a:r>
            <a:r>
              <a:rPr lang="en-US" dirty="0" err="1" smtClean="0"/>
              <a:t>getName</a:t>
            </a:r>
            <a:r>
              <a:rPr lang="en-US" dirty="0" smtClean="0"/>
              <a:t>().equals(</a:t>
            </a:r>
            <a:r>
              <a:rPr lang="en-US" dirty="0" err="1" smtClean="0"/>
              <a:t>restaurantName</a:t>
            </a:r>
            <a:r>
              <a:rPr lang="en-US" dirty="0" smtClean="0"/>
              <a:t>)) </a:t>
            </a:r>
            <a:endParaRPr lang="en-US" dirty="0" smtClean="0"/>
          </a:p>
          <a:p>
            <a:r>
              <a:rPr lang="en-US" dirty="0" smtClean="0"/>
              <a:t>{                </a:t>
            </a:r>
            <a:endParaRPr lang="en-US" dirty="0" smtClean="0"/>
          </a:p>
          <a:p>
            <a:r>
              <a:rPr lang="en-US" dirty="0" err="1" smtClean="0"/>
              <a:t>restaurantOrders.add</a:t>
            </a:r>
            <a:r>
              <a:rPr lang="en-US" dirty="0" smtClean="0"/>
              <a:t>(order</a:t>
            </a:r>
            <a:r>
              <a:rPr lang="en-US" dirty="0" smtClean="0"/>
              <a:t>);     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}        } 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return </a:t>
            </a:r>
            <a:r>
              <a:rPr lang="en-US" dirty="0" err="1" smtClean="0"/>
              <a:t>restaurantOrders</a:t>
            </a:r>
            <a:r>
              <a:rPr lang="en-US" dirty="0" smtClean="0"/>
              <a:t>;    </a:t>
            </a:r>
            <a:endParaRPr lang="en-US" dirty="0" smtClean="0"/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6227" y="629478"/>
            <a:ext cx="5254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Get a list of all the orders for a particular customer  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List&lt;Order&gt; </a:t>
            </a:r>
            <a:endParaRPr lang="en-US" dirty="0" smtClean="0"/>
          </a:p>
          <a:p>
            <a:r>
              <a:rPr lang="en-US" dirty="0" err="1" smtClean="0"/>
              <a:t>getCustomerOrders</a:t>
            </a:r>
            <a:r>
              <a:rPr lang="en-US" dirty="0" smtClean="0"/>
              <a:t>(String </a:t>
            </a:r>
            <a:r>
              <a:rPr lang="en-US" dirty="0" err="1" smtClean="0"/>
              <a:t>customerId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{   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List&lt;Order&gt; </a:t>
            </a:r>
            <a:r>
              <a:rPr lang="en-US" dirty="0" err="1" smtClean="0"/>
              <a:t>customerOrders</a:t>
            </a:r>
            <a:r>
              <a:rPr lang="en-US" dirty="0" smtClean="0"/>
              <a:t> = new </a:t>
            </a:r>
            <a:endParaRPr lang="en-US" dirty="0" smtClean="0"/>
          </a:p>
          <a:p>
            <a:r>
              <a:rPr lang="en-US" dirty="0" err="1" smtClean="0"/>
              <a:t>ArrayList</a:t>
            </a:r>
            <a:r>
              <a:rPr lang="en-US" dirty="0" smtClean="0"/>
              <a:t>&lt;&gt;();  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smtClean="0"/>
              <a:t>for (</a:t>
            </a:r>
            <a:r>
              <a:rPr lang="en-US" dirty="0" err="1" smtClean="0"/>
              <a:t>Map.Entry</a:t>
            </a:r>
            <a:r>
              <a:rPr lang="en-US" dirty="0" smtClean="0"/>
              <a:t>&lt;String, Order&gt; entry : </a:t>
            </a:r>
            <a:r>
              <a:rPr lang="en-US" dirty="0" err="1" smtClean="0"/>
              <a:t>orderMap.entrySet</a:t>
            </a:r>
            <a:r>
              <a:rPr lang="en-US" dirty="0" smtClean="0"/>
              <a:t>()) </a:t>
            </a:r>
            <a:endParaRPr lang="en-US" dirty="0" smtClean="0"/>
          </a:p>
          <a:p>
            <a:r>
              <a:rPr lang="en-US" dirty="0" smtClean="0"/>
              <a:t>{    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entry.getValue</a:t>
            </a:r>
            <a:r>
              <a:rPr lang="en-US" dirty="0" smtClean="0"/>
              <a:t>();     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if (</a:t>
            </a:r>
            <a:r>
              <a:rPr lang="en-US" dirty="0" err="1" smtClean="0"/>
              <a:t>order.getCustomer</a:t>
            </a:r>
            <a:r>
              <a:rPr lang="en-US" dirty="0" smtClean="0"/>
              <a:t>().</a:t>
            </a:r>
            <a:r>
              <a:rPr lang="en-US" dirty="0" err="1" smtClean="0"/>
              <a:t>getId</a:t>
            </a:r>
            <a:r>
              <a:rPr lang="en-US" dirty="0" smtClean="0"/>
              <a:t>().equals(</a:t>
            </a:r>
            <a:r>
              <a:rPr lang="en-US" dirty="0" err="1" smtClean="0"/>
              <a:t>customerId</a:t>
            </a:r>
            <a:r>
              <a:rPr lang="en-US" dirty="0" smtClean="0"/>
              <a:t>)) </a:t>
            </a:r>
            <a:endParaRPr lang="en-US" dirty="0" smtClean="0"/>
          </a:p>
          <a:p>
            <a:r>
              <a:rPr lang="en-US" dirty="0" smtClean="0"/>
              <a:t>{         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customerOrders.add</a:t>
            </a:r>
            <a:r>
              <a:rPr lang="en-US" dirty="0" smtClean="0"/>
              <a:t>(order);   </a:t>
            </a:r>
            <a:endParaRPr lang="en-US" dirty="0" smtClean="0"/>
          </a:p>
          <a:p>
            <a:r>
              <a:rPr lang="en-US" dirty="0" smtClean="0"/>
              <a:t>         </a:t>
            </a:r>
            <a:r>
              <a:rPr lang="en-US" dirty="0" smtClean="0"/>
              <a:t>} 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}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return </a:t>
            </a:r>
            <a:r>
              <a:rPr lang="en-US" dirty="0" err="1" smtClean="0"/>
              <a:t>customerOrders</a:t>
            </a:r>
            <a:r>
              <a:rPr lang="en-US" dirty="0" smtClean="0"/>
              <a:t>;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017" y="530087"/>
            <a:ext cx="598998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 Update the status of an order   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updateOrderStatus</a:t>
            </a:r>
            <a:r>
              <a:rPr lang="en-US" dirty="0" smtClean="0"/>
              <a:t>(String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OrderStatus</a:t>
            </a:r>
            <a:r>
              <a:rPr lang="en-US" dirty="0" smtClean="0"/>
              <a:t> status) </a:t>
            </a:r>
            <a:endParaRPr lang="en-US" dirty="0" smtClean="0"/>
          </a:p>
          <a:p>
            <a:r>
              <a:rPr lang="en-US" dirty="0" smtClean="0"/>
              <a:t>{ 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orderMap.get</a:t>
            </a:r>
            <a:r>
              <a:rPr lang="en-US" dirty="0" smtClean="0"/>
              <a:t>(</a:t>
            </a:r>
            <a:r>
              <a:rPr lang="en-US" dirty="0" err="1" smtClean="0"/>
              <a:t>orderId</a:t>
            </a:r>
            <a:r>
              <a:rPr lang="en-US" dirty="0" smtClean="0"/>
              <a:t>);  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order.setStatus</a:t>
            </a:r>
            <a:r>
              <a:rPr lang="en-US" dirty="0" smtClean="0"/>
              <a:t>(status);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}  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smtClean="0"/>
              <a:t>// Get the status of an order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public </a:t>
            </a:r>
            <a:r>
              <a:rPr lang="en-US" dirty="0" err="1" smtClean="0"/>
              <a:t>OrderStatus</a:t>
            </a:r>
            <a:r>
              <a:rPr lang="en-US" dirty="0" smtClean="0"/>
              <a:t> </a:t>
            </a:r>
            <a:r>
              <a:rPr lang="en-US" dirty="0" err="1" smtClean="0"/>
              <a:t>getOrderStatus</a:t>
            </a:r>
            <a:r>
              <a:rPr lang="en-US" dirty="0" smtClean="0"/>
              <a:t>(String </a:t>
            </a:r>
            <a:r>
              <a:rPr lang="en-US" dirty="0" err="1" smtClean="0"/>
              <a:t>orderId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{        </a:t>
            </a:r>
            <a:endParaRPr lang="en-US" dirty="0" smtClean="0"/>
          </a:p>
          <a:p>
            <a:r>
              <a:rPr lang="en-US" dirty="0" smtClean="0"/>
              <a:t>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orderMap.get</a:t>
            </a:r>
            <a:r>
              <a:rPr lang="en-US" dirty="0" smtClean="0"/>
              <a:t>(</a:t>
            </a:r>
            <a:r>
              <a:rPr lang="en-US" dirty="0" err="1" smtClean="0"/>
              <a:t>orderId</a:t>
            </a:r>
            <a:r>
              <a:rPr lang="en-US" dirty="0" smtClean="0"/>
              <a:t>);  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smtClean="0"/>
              <a:t>return </a:t>
            </a:r>
            <a:r>
              <a:rPr lang="en-US" dirty="0" err="1" smtClean="0"/>
              <a:t>order.getStatus</a:t>
            </a:r>
            <a:r>
              <a:rPr lang="en-US" dirty="0" smtClean="0"/>
              <a:t>();  </a:t>
            </a:r>
            <a:endParaRPr lang="en-US" dirty="0" smtClean="0"/>
          </a:p>
          <a:p>
            <a:r>
              <a:rPr lang="en-US" dirty="0" smtClean="0"/>
              <a:t>  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Check-List</a:t>
            </a:r>
            <a:endParaRPr sz="1800">
              <a:solidFill>
                <a:schemeClr val="dk2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Design Schema for data to be stored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Set mongodb server on localhost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dummy data with schema in mongodb server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Run some test queries to test the server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Point all routes with a appropriate controllers to control request and response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Add authentication middleware to all protected routes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Filter and santize all the incoming data in http requests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Set up secure environment variables for secret keys</a:t>
            </a:r>
            <a:endParaRPr sz="1000" b="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3696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Assessment Parameter</a:t>
            </a:r>
            <a:endParaRPr sz="2400" b="1">
              <a:solidFill>
                <a:schemeClr val="lt2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4001</Words>
  <Application>WPS Presentation</Application>
  <PresentationFormat>On-screen Show (16:9)</PresentationFormat>
  <Paragraphs>178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PUBLIC SANS</vt:lpstr>
      <vt:lpstr>Noto Sans Symbols</vt:lpstr>
      <vt:lpstr>Segoe Print</vt:lpstr>
      <vt:lpstr>PUBLIC SANS</vt:lpstr>
      <vt:lpstr>Arial Black</vt:lpstr>
      <vt:lpstr>EB Garamond</vt:lpstr>
      <vt:lpstr>EB Garamond Medium</vt:lpstr>
      <vt:lpstr>EB Garamond Medium</vt:lpstr>
      <vt:lpstr>EB Garamond ExtraBold</vt:lpstr>
      <vt:lpstr>EB Garamond SemiBold</vt:lpstr>
      <vt:lpstr>Microsoft YaHei</vt:lpstr>
      <vt:lpstr>Arial Unicode MS</vt:lpstr>
      <vt:lpstr>Simple Light</vt:lpstr>
      <vt:lpstr>Simple Light</vt:lpstr>
      <vt:lpstr>PowerPoint 演示文稿</vt:lpstr>
      <vt:lpstr>Chat Application and Website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keert</cp:lastModifiedBy>
  <cp:revision>11</cp:revision>
  <dcterms:created xsi:type="dcterms:W3CDTF">2020-08-13T11:21:00Z</dcterms:created>
  <dcterms:modified xsi:type="dcterms:W3CDTF">2023-05-04T15:06:44Z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FC959E1E4DDB453E89401F4397E51459</vt:lpwstr>
  </property>
  <property fmtid="{D5CDD505-2E9C-101B-9397-08002B2CF9AE}" pid="3" name="KSOProductBuildVer">
    <vt:lpwstr>1033-11.2.0.11516</vt:lpwstr>
  </property>
</Properties>
</file>