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5791C-2917-4DD7-9501-426D7C0FC4D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4FE91-4296-4FF6-85D9-5586475C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6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yaRavi297/GENERATIVE_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vyaravi2743@gmail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86025" y="39679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2885665"/>
            <a:ext cx="9158288" cy="25173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/>
              <a:t>Fashion MNIST Image Reconstruction using Autoencoder Neural Network</a:t>
            </a:r>
            <a:endParaRPr lang="en-US"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3200" dirty="0" smtClean="0">
              <a:latin typeface="Trebuchet MS"/>
              <a:cs typeface="Trebuchet MS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 </a:t>
            </a:r>
            <a:r>
              <a:rPr lang="en-US" sz="3200" dirty="0" smtClean="0">
                <a:latin typeface="Trebuchet MS"/>
                <a:cs typeface="Trebuchet MS"/>
              </a:rPr>
              <a:t>                                                         By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 </a:t>
            </a:r>
            <a:r>
              <a:rPr lang="en-US" sz="3200" dirty="0" smtClean="0">
                <a:latin typeface="Trebuchet MS"/>
                <a:cs typeface="Trebuchet MS"/>
              </a:rPr>
              <a:t>                                                         DIVYA R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 rot="10800000" flipV="1">
            <a:off x="1066800" y="1540852"/>
            <a:ext cx="7162800" cy="269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trained </a:t>
            </a:r>
            <a:r>
              <a:rPr lang="en-US" dirty="0" err="1"/>
              <a:t>autoencoder</a:t>
            </a:r>
            <a:r>
              <a:rPr lang="en-US" dirty="0"/>
              <a:t> successfully learned a compact representation of Fashion MNIST images, enabling high-quality reconstruction.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Visual inspection of original and reconstructed images demonstrates the effectiveness of the </a:t>
            </a:r>
            <a:r>
              <a:rPr lang="en-US" dirty="0" err="1"/>
              <a:t>autoencoder</a:t>
            </a:r>
            <a:r>
              <a:rPr lang="en-US" dirty="0"/>
              <a:t> in capturing essential features and producing faithful reconstructions with minimal loss of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583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7924" y="552664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 LINK: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7924" y="5979535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https://github.com/DivyaRavi297/GENERATIVE_AI.git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5" name="TextBox 24"/>
          <p:cNvSpPr txBox="1"/>
          <p:nvPr/>
        </p:nvSpPr>
        <p:spPr>
          <a:xfrm>
            <a:off x="1747837" y="2514704"/>
            <a:ext cx="77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DIVYA R</a:t>
            </a:r>
          </a:p>
          <a:p>
            <a:r>
              <a:rPr lang="en-US" dirty="0" smtClean="0"/>
              <a:t>B.TECH INFORMATION TECHNOLOGY</a:t>
            </a:r>
          </a:p>
          <a:p>
            <a:r>
              <a:rPr lang="en-US" dirty="0" smtClean="0"/>
              <a:t>MEENAKSHI SUNDARARAJN ENGINEERING COLLEGE </a:t>
            </a:r>
          </a:p>
          <a:p>
            <a:r>
              <a:rPr lang="en-US" dirty="0" smtClean="0">
                <a:hlinkClick r:id="rId2"/>
              </a:rPr>
              <a:t>divyaravi2743@gmail.com</a:t>
            </a:r>
            <a:endParaRPr lang="en-US" dirty="0" smtClean="0"/>
          </a:p>
          <a:p>
            <a:r>
              <a:rPr lang="en-US" dirty="0" smtClean="0"/>
              <a:t>NM ID - 9602191279578DD95934913ADD854A08</a:t>
            </a:r>
          </a:p>
          <a:p>
            <a:r>
              <a:rPr lang="en-US" dirty="0" smtClean="0"/>
              <a:t>ZONE III- CHENNAI-III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-15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385444"/>
            <a:ext cx="304800" cy="11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32229" y="2526861"/>
            <a:ext cx="7684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ARE THE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SOLUTION AND ITS PREPOSITION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WOW IN YOUR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1089745" y="2233369"/>
            <a:ext cx="73208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 problem involves the need for efficient image reconstruction techniques suitable for fashion-related datasets like Fashion MNIST.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Traditional </a:t>
            </a:r>
            <a:r>
              <a:rPr lang="en-US" sz="2400" dirty="0"/>
              <a:t>compression methods may not capture the intricate details of fashion items represented in the dataset, and manual feature engineering for image reconstruction can be cumbersome and ineffective.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66909" y="234834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" y="233449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This project aims to utilize </a:t>
            </a:r>
            <a:r>
              <a:rPr lang="en-US" sz="2400" dirty="0" err="1"/>
              <a:t>autoencoder</a:t>
            </a:r>
            <a:r>
              <a:rPr lang="en-US" sz="2400" dirty="0"/>
              <a:t> neural networks to reconstruct images from the Fashion MNIST dataset.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Autoencoders</a:t>
            </a:r>
            <a:r>
              <a:rPr lang="en-US" sz="2400" dirty="0" smtClean="0"/>
              <a:t> </a:t>
            </a:r>
            <a:r>
              <a:rPr lang="en-US" sz="2400" dirty="0"/>
              <a:t>provide an unsupervised learning approach to learn compact representations of data and then reconstruct it accurately.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By </a:t>
            </a:r>
            <a:r>
              <a:rPr lang="en-US" sz="2400" dirty="0"/>
              <a:t>training an </a:t>
            </a:r>
            <a:r>
              <a:rPr lang="en-US" sz="2400" dirty="0" err="1"/>
              <a:t>autoencoder</a:t>
            </a:r>
            <a:r>
              <a:rPr lang="en-US" sz="2400" dirty="0"/>
              <a:t> on Fashion MNIST images, we aim to generate a compressed representation that captures the essential features needed for reconstruction.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2870507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end users of this project could include researchers, developers working on computer vision applications for fashion, e-commerce platforms dealing with fashion products, and enthusiasts interested in exploring image reconstruction techniques.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23562" y="13458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952750" y="1514733"/>
            <a:ext cx="64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  <a:r>
              <a:rPr lang="en-US" dirty="0"/>
              <a:t> The proposed solution involves training an </a:t>
            </a:r>
            <a:r>
              <a:rPr lang="en-US" dirty="0" err="1"/>
              <a:t>autoencoder</a:t>
            </a:r>
            <a:r>
              <a:rPr lang="en-US" dirty="0"/>
              <a:t> neural network on the Fashion MNIST dataset to learn a compressed representation of the images. This compressed representation can then be used to reconstruct the original images with minimal loss of information.</a:t>
            </a:r>
          </a:p>
          <a:p>
            <a:r>
              <a:rPr lang="en-US" b="1" dirty="0"/>
              <a:t>Value Proposition:</a:t>
            </a:r>
            <a:endParaRPr lang="en-US" dirty="0"/>
          </a:p>
          <a:p>
            <a:pPr lvl="1"/>
            <a:r>
              <a:rPr lang="en-US" b="1" dirty="0"/>
              <a:t>Efficiency:</a:t>
            </a:r>
            <a:r>
              <a:rPr lang="en-US" dirty="0"/>
              <a:t> Autoencoder-based reconstruction provides an efficient and automated solution compared to manual feature engineering methods.</a:t>
            </a:r>
          </a:p>
          <a:p>
            <a:pPr lvl="1"/>
            <a:r>
              <a:rPr lang="en-US" b="1" dirty="0"/>
              <a:t>Quality Reconstruction: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can capture intricate features in fashion items, leading to high-quality reconstructions.</a:t>
            </a:r>
          </a:p>
          <a:p>
            <a:pPr lvl="1"/>
            <a:r>
              <a:rPr lang="en-US" b="1" dirty="0"/>
              <a:t>Generalizability:</a:t>
            </a:r>
            <a:r>
              <a:rPr lang="en-US" dirty="0"/>
              <a:t> Once trained, the </a:t>
            </a:r>
            <a:r>
              <a:rPr lang="en-US" dirty="0" err="1"/>
              <a:t>autoencoder</a:t>
            </a:r>
            <a:r>
              <a:rPr lang="en-US" dirty="0"/>
              <a:t> can reconstruct images from any fashion-related dataset, providing a versatile solution.</a:t>
            </a:r>
          </a:p>
          <a:p>
            <a:pPr lvl="1"/>
            <a:r>
              <a:rPr lang="en-US" b="1" dirty="0"/>
              <a:t>Scalability:</a:t>
            </a:r>
            <a:r>
              <a:rPr lang="en-US" dirty="0"/>
              <a:t> The solution can be scaled to handle larger datasets or different types of fashion images with minimal modifications.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526030" y="2319353"/>
            <a:ext cx="7239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"wow" factor lies in the ability of the </a:t>
            </a:r>
            <a:r>
              <a:rPr lang="en-US" sz="2000" dirty="0" err="1"/>
              <a:t>autoencoder</a:t>
            </a:r>
            <a:r>
              <a:rPr lang="en-US" sz="2000" dirty="0"/>
              <a:t> to learn complex features of fashion items and reconstruct images with impressive fidelity, even from grayscale images like Fashion MNIST.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Additionally, the solution's versatility allows it to adapt to various fashion-related image processing tasks beyond simple reconstruction, such as style transfer, recommendation systems, and image enhancement.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3417331"/>
            <a:ext cx="170876" cy="30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1066800" y="2211262"/>
            <a:ext cx="7772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model architecture consists of an input layer, a dense encoding layer with </a:t>
            </a:r>
            <a:r>
              <a:rPr lang="en-US" sz="2400" dirty="0" err="1"/>
              <a:t>ReLU</a:t>
            </a:r>
            <a:r>
              <a:rPr lang="en-US" sz="2400" dirty="0"/>
              <a:t> activation, and a dense decoding layer with sigmoid activation. The encoding dimension is set to 32.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model is trained using the Adam optimizer and binary cross-entropy loss for 50 epochs with a batch size of 256.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528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10</cp:revision>
  <dcterms:created xsi:type="dcterms:W3CDTF">2024-04-05T08:11:27Z</dcterms:created>
  <dcterms:modified xsi:type="dcterms:W3CDTF">2024-04-05T09:47:30Z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