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4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0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0" name="图片 9" descr="矢量智能对象5-0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6578"/>
          <a:stretch>
            <a:fillRect/>
          </a:stretch>
        </p:blipFill>
        <p:spPr>
          <a:xfrm flipH="1">
            <a:off x="6149340" y="1361440"/>
            <a:ext cx="5763895" cy="502793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1006475" y="3587645"/>
            <a:ext cx="1607820" cy="421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006475" y="1586609"/>
            <a:ext cx="6184265" cy="17200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3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8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8185" y="959485"/>
            <a:ext cx="694055" cy="0"/>
          </a:xfrm>
          <a:prstGeom prst="line">
            <a:avLst/>
          </a:prstGeom>
          <a:ln w="254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325" y="1225550"/>
            <a:ext cx="10799476" cy="45974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07950" rtlCol="0" anchor="b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30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0" name="图片 9" descr="996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5743575" y="925195"/>
            <a:ext cx="6927215" cy="5567680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006475" y="3617595"/>
            <a:ext cx="1607820" cy="421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006475" y="1586608"/>
            <a:ext cx="6184265" cy="172809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sz="5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4800" y="1225550"/>
            <a:ext cx="10796050" cy="50241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800" y="6314400"/>
            <a:ext cx="26172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6196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95325" y="361950"/>
            <a:ext cx="10801350" cy="727075"/>
          </a:xfrm>
          <a:prstGeom prst="rect">
            <a:avLst/>
          </a:prstGeom>
          <a:noFill/>
        </p:spPr>
        <p:txBody>
          <a:bodyPr wrap="square" lIns="91440" tIns="0" rIns="9144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2" y="1638300"/>
            <a:ext cx="4029075" cy="403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914400" y="1677670"/>
            <a:ext cx="6045200" cy="1855470"/>
          </a:xfrm>
          <a:prstGeom prst="rect">
            <a:avLst/>
          </a:prstGeom>
          <a:noFill/>
        </p:spPr>
        <p:txBody>
          <a:bodyPr wrap="none" lIns="91440" tIns="0" rIns="91440" bIns="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9600" b="0" i="0" u="none" strike="noStrike" kern="1200" cap="none" spc="0" normalizeH="0" baseline="0" noProof="1">
                <a:gradFill>
                  <a:gsLst>
                    <a:gs pos="79000">
                      <a:schemeClr val="accent1"/>
                    </a:gs>
                    <a:gs pos="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+mn-lt"/>
                <a:sym typeface="+mn-ea"/>
              </a:defRPr>
            </a:lvl1pPr>
          </a:lstStyle>
          <a:p>
            <a:pPr lvl="0" algn="l" fontAlgn="ct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895350" y="3533140"/>
            <a:ext cx="6045200" cy="154114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12" y="1820862"/>
            <a:ext cx="4676775" cy="4333875"/>
          </a:xfrm>
          <a:prstGeom prst="rect">
            <a:avLst/>
          </a:prstGeom>
        </p:spPr>
      </p:pic>
      <p:sp>
        <p:nvSpPr>
          <p:cNvPr id="2" name="矩形: 圆角 3"/>
          <p:cNvSpPr/>
          <p:nvPr userDrawn="1">
            <p:custDataLst>
              <p:tags r:id="rId11"/>
            </p:custDataLst>
          </p:nvPr>
        </p:nvSpPr>
        <p:spPr>
          <a:xfrm>
            <a:off x="360045" y="333375"/>
            <a:ext cx="11473180" cy="6221730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 txBox="1">
            <a:spLocks noGrp="1"/>
          </p:cNvSpPr>
          <p:nvPr>
            <p:ph type="title" idx="3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400805" y="1250066"/>
            <a:ext cx="5093995" cy="49995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91206" y="1250066"/>
            <a:ext cx="5093994" cy="49995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"/>
          <p:cNvSpPr txBox="1">
            <a:spLocks noGrp="1"/>
          </p:cNvSpPr>
          <p:nvPr>
            <p:ph type="title" idx="5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 hasCustomPrompt="1"/>
            <p:custDataLst>
              <p:tags r:id="rId3"/>
            </p:custDataLst>
          </p:nvPr>
        </p:nvSpPr>
        <p:spPr>
          <a:xfrm>
            <a:off x="6235200" y="1854000"/>
            <a:ext cx="5261475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6235200" y="1226215"/>
            <a:ext cx="5261475" cy="462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 hasCustomPrompt="1"/>
            <p:custDataLst>
              <p:tags r:id="rId5"/>
            </p:custDataLst>
          </p:nvPr>
        </p:nvSpPr>
        <p:spPr>
          <a:xfrm>
            <a:off x="694800" y="1854000"/>
            <a:ext cx="52560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94800" y="1225550"/>
            <a:ext cx="5256000" cy="462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18184" y="6314400"/>
            <a:ext cx="259381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94800" y="359999"/>
            <a:ext cx="1080000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324" y="366395"/>
            <a:ext cx="10801351" cy="589026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324" y="6314400"/>
            <a:ext cx="2616675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619075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7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13"/>
            </p:custData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4799" y="6314400"/>
            <a:ext cx="2617201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617198" cy="31680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4799" y="1226916"/>
            <a:ext cx="10799999" cy="495004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3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5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1006475" y="3587750"/>
            <a:ext cx="3648710" cy="889635"/>
          </a:xfrm>
        </p:spPr>
        <p:txBody>
          <a:bodyPr>
            <a:normAutofit/>
          </a:bodyPr>
          <a:lstStyle/>
          <a:p>
            <a:r>
              <a:rPr lang="en-US"/>
              <a:t>NAME : Seerapu Divya Reddy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BE Codeathon Challenge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API Endpoints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95325" y="1250315"/>
            <a:ext cx="10799445" cy="4999355"/>
          </a:xfrm>
        </p:spPr>
        <p:txBody>
          <a:bodyPr>
            <a:normAutofit/>
          </a:bodyPr>
          <a:p>
            <a:r>
              <a:rPr lang="en-US" altLang="en-GB" sz="1400"/>
              <a:t>Method	Endpoint	           Permission Required</a:t>
            </a:r>
            <a:endParaRPr lang="en-US" altLang="en-GB" sz="1400"/>
          </a:p>
          <a:p>
            <a:r>
              <a:rPr lang="en-US" altLang="en-GB" sz="1400"/>
              <a:t>POST	/login	Public                        (Login)</a:t>
            </a:r>
            <a:endParaRPr lang="en-US" altLang="en-GB" sz="1400"/>
          </a:p>
          <a:p>
            <a:r>
              <a:rPr lang="en-US" altLang="en-GB" sz="1400"/>
              <a:t>GET	          /organisations	           Role 2, Role 3</a:t>
            </a:r>
            <a:endParaRPr lang="en-US" altLang="en-GB" sz="1400"/>
          </a:p>
          <a:p>
            <a:r>
              <a:rPr lang="en-US" altLang="en-GB" sz="1400"/>
              <a:t>POST	          /organisations	           Role 2, Role 3</a:t>
            </a:r>
            <a:endParaRPr lang="en-US" altLang="en-GB" sz="1400"/>
          </a:p>
          <a:p>
            <a:r>
              <a:rPr lang="en-US" altLang="en-GB" sz="1400"/>
              <a:t>PUT	          /organisations/:id	 Role 3 (Update)</a:t>
            </a:r>
            <a:endParaRPr lang="en-US" altLang="en-GB" sz="1400"/>
          </a:p>
          <a:p>
            <a:r>
              <a:rPr lang="en-US" altLang="en-GB" sz="1400"/>
              <a:t>DELETE        /organisations/:id	 Role 3 (Delete)</a:t>
            </a:r>
            <a:endParaRPr lang="en-US" altLang="en-GB" sz="1400"/>
          </a:p>
          <a:p>
            <a:r>
              <a:rPr lang="en-US" altLang="en-GB" sz="1400"/>
              <a:t>GET	         /employees	           Role 3 (Read)</a:t>
            </a:r>
            <a:endParaRPr lang="en-US" altLang="en-GB" sz="1400"/>
          </a:p>
          <a:p>
            <a:r>
              <a:rPr lang="en-US" altLang="en-GB" sz="1400"/>
              <a:t>POST	         /employees	           Role 1, Role 2, Role 3</a:t>
            </a:r>
            <a:endParaRPr lang="en-US" altLang="en-GB" sz="1400"/>
          </a:p>
          <a:p>
            <a:endParaRPr lang="en-US" altLang="en-GB" sz="1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8785" y="1457960"/>
            <a:ext cx="3727450" cy="3006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Application Flow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en-US" altLang="en-GB"/>
              <a:t>Users first log in to receive a JWT token.</a:t>
            </a:r>
            <a:endParaRPr lang="en-US" altLang="en-GB"/>
          </a:p>
          <a:p>
            <a:r>
              <a:rPr lang="en-US" altLang="en-GB"/>
              <a:t>This token is validated on every request.</a:t>
            </a:r>
            <a:endParaRPr lang="en-US" altLang="en-GB"/>
          </a:p>
          <a:p>
            <a:r>
              <a:rPr lang="en-US" altLang="en-GB"/>
              <a:t>Based on the user's role, they can Create, Read, Update, or Delete records.</a:t>
            </a:r>
            <a:endParaRPr lang="en-US" altLang="en-GB"/>
          </a:p>
          <a:p>
            <a:r>
              <a:rPr lang="en-US" altLang="en-GB"/>
              <a:t>Data is securely stored in MongoDB.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User Authentication – Get JWT Token</a:t>
            </a:r>
            <a:endParaRPr lang="en-US" altLang="en-GB"/>
          </a:p>
          <a:p>
            <a:r>
              <a:rPr lang="en-US" altLang="en-GB"/>
              <a:t>Access Control – Check Permissions</a:t>
            </a:r>
            <a:endParaRPr lang="en-US" altLang="en-GB"/>
          </a:p>
          <a:p>
            <a:r>
              <a:rPr lang="en-US" altLang="en-GB"/>
              <a:t>Perform CRUD – Based on Role</a:t>
            </a:r>
            <a:endParaRPr lang="en-US" altLang="en-GB"/>
          </a:p>
          <a:p>
            <a:r>
              <a:rPr lang="en-US" altLang="en-GB"/>
              <a:t>Secure Data – Store in MongoDB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Testing with Postman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en-US" altLang="en-GB"/>
              <a:t>Authentication</a:t>
            </a:r>
            <a:endParaRPr lang="en-US" altLang="en-GB"/>
          </a:p>
          <a:p>
            <a:r>
              <a:rPr lang="en-US" altLang="en-GB"/>
              <a:t>Role-based access control</a:t>
            </a:r>
            <a:endParaRPr lang="en-US" altLang="en-GB"/>
          </a:p>
          <a:p>
            <a:r>
              <a:rPr lang="en-US" altLang="en-GB"/>
              <a:t>CRUD operations</a:t>
            </a:r>
            <a:endParaRPr lang="en-US" altLang="en-GB"/>
          </a:p>
          <a:p>
            <a:r>
              <a:rPr lang="en-US" altLang="en-GB"/>
              <a:t>Error handling for unauthorized access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72160" y="1436370"/>
            <a:ext cx="5151755" cy="2180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Key Takeaways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>
          <a:xfrm>
            <a:off x="789940" y="3200400"/>
            <a:ext cx="10106660" cy="4999355"/>
          </a:xfrm>
        </p:spPr>
        <p:txBody>
          <a:bodyPr/>
          <a:p>
            <a:pPr marL="0" indent="0">
              <a:buNone/>
            </a:pPr>
            <a:r>
              <a:rPr lang="en-US" altLang="en-GB"/>
              <a:t>This project demonstrates:</a:t>
            </a:r>
            <a:endParaRPr lang="en-US" altLang="en-GB"/>
          </a:p>
          <a:p>
            <a:r>
              <a:rPr lang="en-US" altLang="en-GB"/>
              <a:t>Secure API using JWT Authentication</a:t>
            </a:r>
            <a:endParaRPr lang="en-US" altLang="en-GB"/>
          </a:p>
          <a:p>
            <a:r>
              <a:rPr lang="en-US" altLang="en-GB"/>
              <a:t>RBAC for fine-grained access control</a:t>
            </a:r>
            <a:endParaRPr lang="en-US" altLang="en-GB"/>
          </a:p>
          <a:p>
            <a:r>
              <a:rPr lang="en-US" altLang="en-GB"/>
              <a:t>Full CRUD support on MongoDB</a:t>
            </a:r>
            <a:endParaRPr lang="en-US" altLang="en-GB"/>
          </a:p>
          <a:p>
            <a:r>
              <a:rPr lang="en-US" altLang="en-GB"/>
              <a:t>A modular, scalable structure for future expansion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Secure JWT Authentication</a:t>
            </a:r>
            <a:endParaRPr lang="en-US" altLang="en-GB"/>
          </a:p>
          <a:p>
            <a:r>
              <a:rPr lang="en-US" altLang="en-GB"/>
              <a:t>Role-Based Access Control (RBAC)</a:t>
            </a:r>
            <a:endParaRPr lang="en-US" altLang="en-GB"/>
          </a:p>
          <a:p>
            <a:r>
              <a:rPr lang="en-US" altLang="en-GB"/>
              <a:t>Full CRUD operations on MongoDB</a:t>
            </a:r>
            <a:endParaRPr lang="en-US" altLang="en-GB"/>
          </a:p>
          <a:p>
            <a:r>
              <a:rPr lang="en-US" altLang="en-GB"/>
              <a:t>Scalable and extensible design</a:t>
            </a:r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201295"/>
            <a:ext cx="13545820" cy="762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altLang="en-GB"/>
              <a:t>CONTENTS </a:t>
            </a:r>
            <a:endParaRPr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>
          <a:xfrm>
            <a:off x="695325" y="1250315"/>
            <a:ext cx="6217920" cy="4999355"/>
          </a:xfrm>
        </p:spPr>
        <p:txBody>
          <a:bodyPr>
            <a:normAutofit fontScale="80000"/>
          </a:bodyPr>
          <a:p>
            <a:r>
              <a:rPr altLang="en-GB"/>
              <a:t>TITLE</a:t>
            </a:r>
            <a:endParaRPr altLang="en-GB"/>
          </a:p>
          <a:p>
            <a:r>
              <a:rPr altLang="en-GB"/>
              <a:t>PROJECT OVERVIEW</a:t>
            </a:r>
            <a:endParaRPr altLang="en-GB"/>
          </a:p>
          <a:p>
            <a:r>
              <a:rPr altLang="en-GB"/>
              <a:t>PROJECT STRUCTURE</a:t>
            </a:r>
            <a:endParaRPr altLang="en-GB"/>
          </a:p>
          <a:p>
            <a:r>
              <a:rPr altLang="en-GB"/>
              <a:t>KEY TECHNOLOGIES</a:t>
            </a:r>
            <a:endParaRPr altLang="en-GB"/>
          </a:p>
          <a:p>
            <a:r>
              <a:rPr altLang="en-GB"/>
              <a:t>USER AUTHENTICATION FLOW</a:t>
            </a:r>
            <a:endParaRPr altLang="en-GB"/>
          </a:p>
          <a:p>
            <a:r>
              <a:rPr altLang="en-GB"/>
              <a:t>RBAC IMPLEMENTATION</a:t>
            </a:r>
            <a:endParaRPr altLang="en-GB"/>
          </a:p>
          <a:p>
            <a:r>
              <a:rPr altLang="en-GB"/>
              <a:t>CRUD OPERATIONS</a:t>
            </a:r>
            <a:endParaRPr altLang="en-GB"/>
          </a:p>
          <a:p>
            <a:r>
              <a:rPr altLang="en-GB"/>
              <a:t>API ENDPOINTS</a:t>
            </a:r>
            <a:endParaRPr altLang="en-GB"/>
          </a:p>
          <a:p>
            <a:r>
              <a:rPr altLang="en-GB"/>
              <a:t>APPLICATION FLOW</a:t>
            </a:r>
            <a:endParaRPr altLang="en-GB"/>
          </a:p>
          <a:p>
            <a:r>
              <a:rPr altLang="en-GB"/>
              <a:t>TESTING WITH POSTMAN</a:t>
            </a:r>
            <a:endParaRPr altLang="en-GB"/>
          </a:p>
          <a:p>
            <a:r>
              <a:rPr altLang="en-GB"/>
              <a:t>KEY TAKEWAYS</a:t>
            </a:r>
            <a:br>
              <a:rPr altLang="en-GB"/>
            </a:br>
            <a:endParaRPr altLang="en-GB"/>
          </a:p>
          <a:p>
            <a:pPr marL="0" indent="0">
              <a:buNone/>
            </a:pPr>
            <a:endParaRPr altLang="en-GB"/>
          </a:p>
          <a:p>
            <a:endParaRPr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5540" y="1192530"/>
            <a:ext cx="4992370" cy="4309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Title : Role-Based Access Control (RBAC) Flask Application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en-US" altLang="en-GB"/>
              <a:t>This project implements a secure REST API with JWT authentication, MongoDB for data storage, and role-based permissions. </a:t>
            </a:r>
            <a:endParaRPr lang="en-US" altLang="en-GB"/>
          </a:p>
          <a:p>
            <a:r>
              <a:rPr lang="en-US" altLang="en-GB"/>
              <a:t>It handles multiple objects and allows CRUD operations while maintaining data security and access control.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9535" y="1769745"/>
            <a:ext cx="4150360" cy="2334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Project Overview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/>
        <p:txBody>
          <a:bodyPr>
            <a:normAutofit fontScale="90000" lnSpcReduction="20000"/>
          </a:bodyPr>
          <a:p>
            <a:r>
              <a:rPr lang="en-US" altLang="en-GB"/>
              <a:t>The main objective of this project is to securely manage data by implementing Role-Based Access Control.</a:t>
            </a:r>
            <a:endParaRPr lang="en-US" altLang="en-GB"/>
          </a:p>
          <a:p>
            <a:r>
              <a:rPr lang="en-US" altLang="en-GB"/>
              <a:t>I have designed the API with two core models: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Organisation – This could be a company, college, or community.</a:t>
            </a:r>
            <a:endParaRPr lang="en-US" altLang="en-GB"/>
          </a:p>
          <a:p>
            <a:r>
              <a:rPr lang="en-US" altLang="en-GB"/>
              <a:t>Employee – Each employee is linked to a particular organisation.</a:t>
            </a:r>
            <a:endParaRPr lang="en-US" altLang="en-GB"/>
          </a:p>
          <a:p>
            <a:r>
              <a:rPr lang="en-US" altLang="en-GB"/>
              <a:t>Users are authenticated using JWT tokens, and access is controlled based on their assigned role.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Flask-based REST API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MongoDB for data storage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JWT Authentication for security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CRUD operations on two object models: Organisation and Employee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Role-Based Access Control (RBAC)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Role 1: Create &amp; Read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Role 2: Create, Read &amp; Update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Role 3: Full CRUD Access</a:t>
            </a:r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Project Structure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1250315"/>
            <a:ext cx="10941685" cy="4999355"/>
          </a:xfrm>
        </p:spPr>
        <p:txBody>
          <a:bodyPr>
            <a:normAutofit fontScale="80000"/>
          </a:bodyPr>
          <a:p>
            <a:r>
              <a:rPr lang="en-US" altLang="en-GB"/>
              <a:t>rbac-flask-app/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app.py           # Main Flask application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models.py        # Organisation &amp; Employee models (CRUD)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rbac.py          # Role-Based Access Control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config.py        # Configuration (MongoDB URI &amp; JWT key)</a:t>
            </a:r>
            <a:endParaRPr lang="en-US" altLang="en-GB"/>
          </a:p>
          <a:p>
            <a:r>
              <a:rPr lang="en-US" altLang="en-US"/>
              <a:t>└──</a:t>
            </a:r>
            <a:r>
              <a:rPr lang="en-US" altLang="en-GB"/>
              <a:t> requirements.txt # Required packages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app.py – This is the main Flask application where I define routes and link all components.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models.py – This file manages the CRUD operations for both Organisation and Employee.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rbac.py – This handles role-based access and secures endpoints.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config.py – Stores configuration values like the MongoDB URI and JWT secret key.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Key Technologies 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1250315"/>
            <a:ext cx="10716895" cy="4999355"/>
          </a:xfrm>
        </p:spPr>
        <p:txBody>
          <a:bodyPr>
            <a:normAutofit/>
          </a:bodyPr>
          <a:p>
            <a:r>
              <a:rPr lang="en-US" altLang="en-GB"/>
              <a:t>Flask – Web framework for creating APIs</a:t>
            </a:r>
            <a:endParaRPr lang="en-US" altLang="en-GB"/>
          </a:p>
          <a:p>
            <a:r>
              <a:rPr lang="en-US" altLang="en-GB"/>
              <a:t>Flask-JWT-Extended – For secure JWT authentication</a:t>
            </a:r>
            <a:endParaRPr lang="en-US" altLang="en-GB"/>
          </a:p>
          <a:p>
            <a:r>
              <a:rPr lang="en-US" altLang="en-GB"/>
              <a:t>Flask-PyMongo – MongoDB integration for storing and retrieving data</a:t>
            </a:r>
            <a:endParaRPr lang="en-US" altLang="en-GB"/>
          </a:p>
          <a:p>
            <a:r>
              <a:rPr lang="en-US" altLang="en-GB"/>
              <a:t>Postman – For testing CRUD operations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I used these core technologies:</a:t>
            </a:r>
            <a:endParaRPr lang="en-US" altLang="en-GB"/>
          </a:p>
          <a:p>
            <a:r>
              <a:rPr lang="en-US" altLang="en-GB"/>
              <a:t>Flask – Lightweight and fast for building RESTful APIs.</a:t>
            </a:r>
            <a:endParaRPr lang="en-US" altLang="en-GB"/>
          </a:p>
          <a:p>
            <a:r>
              <a:rPr lang="en-US" altLang="en-GB"/>
              <a:t>Flask-JWT-Extended – Handles secure authentication through JWT tokens.</a:t>
            </a:r>
            <a:endParaRPr lang="en-US" altLang="en-GB"/>
          </a:p>
          <a:p>
            <a:r>
              <a:rPr lang="en-US" altLang="en-GB"/>
              <a:t>Flask-PyMongo – Connects to MongoDB, allowing CRUD operations.</a:t>
            </a:r>
            <a:endParaRPr lang="en-US" altLang="en-GB"/>
          </a:p>
          <a:p>
            <a:r>
              <a:rPr lang="en-US" altLang="en-GB"/>
              <a:t>Postman – To test the endpoints and validate responses.</a:t>
            </a:r>
            <a:endParaRPr lang="en-US" altLang="en-GB"/>
          </a:p>
          <a:p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User Authentication Flow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1250315"/>
            <a:ext cx="11051540" cy="4999355"/>
          </a:xfrm>
        </p:spPr>
        <p:txBody>
          <a:bodyPr>
            <a:normAutofit/>
          </a:bodyPr>
          <a:p>
            <a:r>
              <a:rPr lang="en-US" altLang="en-GB"/>
              <a:t>User Logs In </a:t>
            </a:r>
            <a:r>
              <a:rPr lang="en-US" altLang="en-US"/>
              <a:t>→</a:t>
            </a:r>
            <a:r>
              <a:rPr lang="en-US" altLang="en-GB"/>
              <a:t> Sends username and password</a:t>
            </a:r>
            <a:endParaRPr lang="en-US" altLang="en-GB"/>
          </a:p>
          <a:p>
            <a:r>
              <a:rPr lang="en-US" altLang="en-GB"/>
              <a:t>If valid, generates a JWT token</a:t>
            </a:r>
            <a:endParaRPr lang="en-US" altLang="en-GB"/>
          </a:p>
          <a:p>
            <a:r>
              <a:rPr lang="en-US" altLang="en-GB"/>
              <a:t>JWT token is required for protected routes</a:t>
            </a:r>
            <a:endParaRPr lang="en-US" altLang="en-GB"/>
          </a:p>
          <a:p>
            <a:r>
              <a:rPr lang="en-US" altLang="en-GB"/>
              <a:t>Access depends on user role</a:t>
            </a:r>
            <a:endParaRPr lang="en-US" altLang="en-GB"/>
          </a:p>
          <a:p>
            <a:r>
              <a:rPr lang="en-US" altLang="en-GB"/>
              <a:t>The authentication process starts when a user logs in using their username and password.</a:t>
            </a:r>
            <a:endParaRPr lang="en-US" altLang="en-GB"/>
          </a:p>
          <a:p>
            <a:r>
              <a:rPr lang="en-US" altLang="en-GB"/>
              <a:t>If the credentials are correct, a JWT token is generated and returned.</a:t>
            </a:r>
            <a:endParaRPr lang="en-US" altLang="en-GB"/>
          </a:p>
          <a:p>
            <a:r>
              <a:rPr lang="en-US" altLang="en-GB"/>
              <a:t>This token is then used to access protected resources based on their role.</a:t>
            </a:r>
            <a:endParaRPr lang="en-US" altLang="en-GB"/>
          </a:p>
          <a:p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RBAC Implementation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1250315"/>
            <a:ext cx="5608955" cy="4999355"/>
          </a:xfrm>
        </p:spPr>
        <p:txBody>
          <a:bodyPr>
            <a:normAutofit fontScale="50000"/>
          </a:bodyPr>
          <a:p>
            <a:r>
              <a:rPr lang="en-US" altLang="en-GB"/>
              <a:t>from functools import wraps</a:t>
            </a:r>
            <a:endParaRPr lang="en-US" altLang="en-GB"/>
          </a:p>
          <a:p>
            <a:r>
              <a:rPr lang="en-US" altLang="en-GB"/>
              <a:t>from flask_jwt_extended import get_jwt_identity, jwt_required</a:t>
            </a:r>
            <a:endParaRPr lang="en-US" altLang="en-GB"/>
          </a:p>
          <a:p>
            <a:r>
              <a:rPr lang="en-US" altLang="en-GB"/>
              <a:t>from flask import jsonify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def role_required(required_role):</a:t>
            </a:r>
            <a:endParaRPr lang="en-US" altLang="en-GB"/>
          </a:p>
          <a:p>
            <a:r>
              <a:rPr lang="en-US" altLang="en-GB"/>
              <a:t>    def decorator(fn):</a:t>
            </a:r>
            <a:endParaRPr lang="en-US" altLang="en-GB"/>
          </a:p>
          <a:p>
            <a:r>
              <a:rPr lang="en-US" altLang="en-GB"/>
              <a:t>        @wraps(fn)</a:t>
            </a:r>
            <a:endParaRPr lang="en-US" altLang="en-GB"/>
          </a:p>
          <a:p>
            <a:r>
              <a:rPr lang="en-US" altLang="en-GB"/>
              <a:t>        @jwt_required()</a:t>
            </a:r>
            <a:endParaRPr lang="en-US" altLang="en-GB"/>
          </a:p>
          <a:p>
            <a:r>
              <a:rPr lang="en-US" altLang="en-GB"/>
              <a:t>        def wrapper(*args, **kwargs):</a:t>
            </a:r>
            <a:endParaRPr lang="en-US" altLang="en-GB"/>
          </a:p>
          <a:p>
            <a:r>
              <a:rPr lang="en-US" altLang="en-GB"/>
              <a:t>            identity = get_jwt_identity()</a:t>
            </a:r>
            <a:endParaRPr lang="en-US" altLang="en-GB"/>
          </a:p>
          <a:p>
            <a:r>
              <a:rPr lang="en-US" altLang="en-GB"/>
              <a:t>            role = identity.get("role")</a:t>
            </a:r>
            <a:endParaRPr lang="en-US" altLang="en-GB"/>
          </a:p>
          <a:p>
            <a:r>
              <a:rPr lang="en-US" altLang="en-GB"/>
              <a:t>            if role != required_role:</a:t>
            </a:r>
            <a:endParaRPr lang="en-US" altLang="en-GB"/>
          </a:p>
          <a:p>
            <a:r>
              <a:rPr lang="en-US" altLang="en-GB"/>
              <a:t>                return jsonify({"msg": "Forbidden"}), 403</a:t>
            </a:r>
            <a:endParaRPr lang="en-US" altLang="en-GB"/>
          </a:p>
          <a:p>
            <a:r>
              <a:rPr lang="en-US" altLang="en-GB"/>
              <a:t>            return fn(*args, **kwargs)</a:t>
            </a:r>
            <a:endParaRPr lang="en-US" altLang="en-GB"/>
          </a:p>
          <a:p>
            <a:r>
              <a:rPr lang="en-US" altLang="en-GB"/>
              <a:t>        return wrapper</a:t>
            </a:r>
            <a:endParaRPr lang="en-US" altLang="en-GB"/>
          </a:p>
          <a:p>
            <a:r>
              <a:rPr lang="en-US" altLang="en-GB"/>
              <a:t>    return decorator</a:t>
            </a:r>
            <a:endParaRPr lang="en-US" altLang="en-GB"/>
          </a:p>
          <a:p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6400165" y="1250315"/>
            <a:ext cx="5252085" cy="153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/>
              <a:t>It first authenticates the user through a JWT token.</a:t>
            </a:r>
            <a:endParaRPr lang="en-US" altLang="en-GB"/>
          </a:p>
          <a:p>
            <a:r>
              <a:rPr lang="en-US" altLang="en-GB"/>
              <a:t>It then verifies the user's role and grants or denies access to specific routes.</a:t>
            </a:r>
            <a:endParaRPr lang="en-US" altLang="en-GB"/>
          </a:p>
          <a:p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3"/>
          </p:nvPr>
        </p:nvSpPr>
        <p:spPr/>
        <p:txBody>
          <a:bodyPr/>
          <a:p>
            <a:r>
              <a:rPr lang="en-US" altLang="en-GB"/>
              <a:t>CRUD Operations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2"/>
          </p:nvPr>
        </p:nvSpPr>
        <p:spPr>
          <a:xfrm>
            <a:off x="694690" y="4050030"/>
            <a:ext cx="10334625" cy="2199640"/>
          </a:xfrm>
        </p:spPr>
        <p:txBody>
          <a:bodyPr>
            <a:normAutofit/>
          </a:bodyPr>
          <a:p>
            <a:r>
              <a:rPr lang="en-US" altLang="en-GB"/>
              <a:t>I have implemented full CRUD functionality for both the Organisation and Employee models.</a:t>
            </a:r>
            <a:endParaRPr lang="en-US" altLang="en-GB"/>
          </a:p>
          <a:p>
            <a:r>
              <a:rPr lang="en-US" altLang="en-GB"/>
              <a:t>Depending on the user's role, they can Create, Read, Update, or Delete records.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1250315"/>
            <a:ext cx="5153025" cy="2966085"/>
          </a:xfrm>
        </p:spPr>
        <p:txBody>
          <a:bodyPr/>
          <a:p>
            <a:r>
              <a:rPr lang="en-US" altLang="en-GB"/>
              <a:t>CRUD Operations for Organisation and Employee</a:t>
            </a:r>
            <a:endParaRPr lang="en-US" altLang="en-GB"/>
          </a:p>
          <a:p>
            <a:r>
              <a:rPr lang="en-US" altLang="en-GB"/>
              <a:t>Create – Insert new records</a:t>
            </a:r>
            <a:endParaRPr lang="en-US" altLang="en-GB"/>
          </a:p>
          <a:p>
            <a:r>
              <a:rPr lang="en-US" altLang="en-GB"/>
              <a:t>Read – Retrieve all records</a:t>
            </a:r>
            <a:endParaRPr lang="en-US" altLang="en-GB"/>
          </a:p>
          <a:p>
            <a:r>
              <a:rPr lang="en-US" altLang="en-GB"/>
              <a:t>Update – Modify existing records</a:t>
            </a:r>
            <a:endParaRPr lang="en-US" altLang="en-GB"/>
          </a:p>
          <a:p>
            <a:r>
              <a:rPr lang="en-US" altLang="en-GB"/>
              <a:t>Delete – Remove records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7"/>
</p:tagLst>
</file>

<file path=ppt/tags/tag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67_1*f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Name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67_1*a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Your title here"/>
</p:tagLst>
</file>

<file path=ppt/tags/tag82.xml><?xml version="1.0" encoding="utf-8"?>
<p:tagLst xmlns:p="http://schemas.openxmlformats.org/presentationml/2006/main">
  <p:tag name="KSO_WM_SLIDE_CONTENT_AREA" val="{&quot;left&quot;:&quot;45.5&quot;,&quot;top&quot;:&quot;113.15&quot;,&quot;width&quot;:&quot;527.9&quot;,&quot;height&quot;:&quot;299.25&quot;}"/>
  <p:tag name="KSO_WM_SPECIAL_SOURCE" val="bdnull"/>
  <p:tag name="KSO_WM_TEMPLATE_THUMBS_INDEX" val="1、9"/>
  <p:tag name="KSO_WM_SLIDE_ID" val="custom2023346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67"/>
  <p:tag name="KSO_WM_SLIDE_LAYOUT" val="a_f"/>
  <p:tag name="KSO_WM_SLIDE_LAYOUT_CNT" val="1_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</p:tagLst>
</file>

<file path=ppt/theme/theme1.xml><?xml version="1.0" encoding="utf-8"?>
<a:theme xmlns:a="http://schemas.openxmlformats.org/drawingml/2006/main" name="1_Office Theme">
  <a:themeElements>
    <a:clrScheme name="自定义 17">
      <a:dk1>
        <a:srgbClr val="000000"/>
      </a:dk1>
      <a:lt1>
        <a:srgbClr val="FFFFFF"/>
      </a:lt1>
      <a:dk2>
        <a:srgbClr val="291667"/>
      </a:dk2>
      <a:lt2>
        <a:srgbClr val="F1EAFB"/>
      </a:lt2>
      <a:accent1>
        <a:srgbClr val="BC98F0"/>
      </a:accent1>
      <a:accent2>
        <a:srgbClr val="CA8BEF"/>
      </a:accent2>
      <a:accent3>
        <a:srgbClr val="D77EEE"/>
      </a:accent3>
      <a:accent4>
        <a:srgbClr val="E285CF"/>
      </a:accent4>
      <a:accent5>
        <a:srgbClr val="EAA194"/>
      </a:accent5>
      <a:accent6>
        <a:srgbClr val="F2BD58"/>
      </a:accent6>
      <a:hlink>
        <a:srgbClr val="158BF9"/>
      </a:hlink>
      <a:folHlink>
        <a:srgbClr val="DE1A37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4801</Words>
  <Application>WPS Presentation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MiSans Normal</vt:lpstr>
      <vt:lpstr>Wingdings</vt:lpstr>
      <vt:lpstr>Nunito Sans</vt:lpstr>
      <vt:lpstr>Segoe Print</vt:lpstr>
      <vt:lpstr>Nunito Sans ExtraBold</vt:lpstr>
      <vt:lpstr>1_Office Theme</vt:lpstr>
      <vt:lpstr>Python BE Codeathon Challenge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BE Codeathon Challenge</dc:title>
  <dc:creator/>
  <cp:lastModifiedBy>Divya Reddy Seerapu</cp:lastModifiedBy>
  <cp:revision>1</cp:revision>
  <dcterms:created xsi:type="dcterms:W3CDTF">2025-03-06T10:05:15Z</dcterms:created>
  <dcterms:modified xsi:type="dcterms:W3CDTF">2025-03-06T10:05:15Z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0601ED722BD84A43865E83D0F6479C76_11</vt:lpwstr>
  </property>
  <property fmtid="{D5CDD505-2E9C-101B-9397-08002B2CF9AE}" pid="3" name="KSOProductBuildVer">
    <vt:lpwstr>2057-12.2.0.20341</vt:lpwstr>
  </property>
</Properties>
</file>