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76100" cy="3124199"/>
          </a:xfrm>
        </p:spPr>
        <p:txBody>
          <a:bodyPr/>
          <a:lstStyle/>
          <a:p>
            <a:r>
              <a:rPr lang="en-US" dirty="0" smtClean="0"/>
              <a:t>Statistics for </a:t>
            </a:r>
            <a:br>
              <a:rPr lang="en-US" dirty="0" smtClean="0"/>
            </a:br>
            <a:r>
              <a:rPr lang="en-US" dirty="0" smtClean="0"/>
              <a:t>Data Science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535709"/>
            <a:ext cx="9051636" cy="5643417"/>
          </a:xfrm>
        </p:spPr>
      </p:pic>
    </p:spTree>
    <p:extLst>
      <p:ext uri="{BB962C8B-B14F-4D97-AF65-F5344CB8AC3E}">
        <p14:creationId xmlns:p14="http://schemas.microsoft.com/office/powerpoint/2010/main" val="282921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Mean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1718"/>
            <a:ext cx="8946541" cy="4195481"/>
          </a:xfrm>
        </p:spPr>
        <p:txBody>
          <a:bodyPr/>
          <a:lstStyle/>
          <a:p>
            <a:r>
              <a:rPr lang="en-US" dirty="0"/>
              <a:t>The most basic estimate of location is the mean, or average value. The mean is the sum of all the values divided by the number of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Consider the following set of numbers: {3 5 1 2}. The mean is (3 + 5 + 1 + 2) / 4 = 11 / 4 = 2.75.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encounter the symbol x (pronounced “x- bar”) to represent the mean of a sample from a population. The formula to compute the mean for a set of n values x1,x2,x3,… </a:t>
            </a:r>
            <a:r>
              <a:rPr lang="en-US" dirty="0" err="1"/>
              <a:t>xn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2050" name="Picture 2" descr="Measures of the Central Tendency and Dispersion | PSM Made Ea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11" y="4337049"/>
            <a:ext cx="24193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A={1,2,3,4,5,6,7}</a:t>
            </a:r>
          </a:p>
          <a:p>
            <a:r>
              <a:rPr lang="en-US" dirty="0" smtClean="0"/>
              <a:t>Mean value=  (1+2+3+4+5+6+7 ) / 7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=   28/7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=  4</a:t>
            </a:r>
          </a:p>
          <a:p>
            <a:endParaRPr lang="en-US" dirty="0"/>
          </a:p>
          <a:p>
            <a:r>
              <a:rPr lang="en-US" dirty="0" smtClean="0"/>
              <a:t> b={1,2,3,4,5,6,90}</a:t>
            </a:r>
          </a:p>
          <a:p>
            <a:r>
              <a:rPr lang="en-US" dirty="0"/>
              <a:t> </a:t>
            </a:r>
            <a:r>
              <a:rPr lang="en-US" dirty="0" smtClean="0"/>
              <a:t>   = 111/7</a:t>
            </a:r>
          </a:p>
          <a:p>
            <a:r>
              <a:rPr lang="en-US" dirty="0"/>
              <a:t> </a:t>
            </a:r>
            <a:r>
              <a:rPr lang="en-US" dirty="0" smtClean="0"/>
              <a:t>  =   33.857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3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Median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6146"/>
            <a:ext cx="8946541" cy="4992254"/>
          </a:xfrm>
        </p:spPr>
        <p:txBody>
          <a:bodyPr/>
          <a:lstStyle/>
          <a:p>
            <a:r>
              <a:rPr lang="en-US" dirty="0"/>
              <a:t>The Median : Arrange the observed values of variable in a data in increasing order.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 If the number of observation is odd, then the sample median is the observed value exactly in the middle of the ordered list.  If the number of observation is even, then the sample median is the number halfway between the two middle observed values in the ordered list.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Example: 13, 18, 13, 14, 13, 16, 14, 21, 13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median is the middle value, so first I'll have to rewrite the list in numerical order13, 13, 13, 13, 14, 14, 16, 18, 21. So the median is 14.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0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Mode : The sample mode of a qualitative or a discrete quantitative variable is that value of the variable which occurs with the greatest frequency in a data set.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Obtain the frequency of each observed value of the variable in a data and note the greatest frequency.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 If the greatest frequency is 1 (i.e. no value occurs more than once), then the variable has no mode.  If the greatest frequency is 2 or greater, then any value that occurs with that greatest frequency is called a sample mode of the variable. 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44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4159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2400"/>
            <a:ext cx="8946541" cy="4825999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Deviation : For a variable x, the sample standard deviation, denoted by </a:t>
            </a:r>
            <a:r>
              <a:rPr lang="en-US" dirty="0" err="1"/>
              <a:t>sx</a:t>
            </a:r>
            <a:r>
              <a:rPr lang="en-US" dirty="0"/>
              <a:t> (or when no confusion arise, simply by s), is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Since the standard deviation is defined using the sample mean x of the variable x, it is preferred measure of variation when the mean is used as the measure of center (i.e. in case of symmetric  distribution). Note  that the  </a:t>
            </a:r>
            <a:r>
              <a:rPr lang="en-US" dirty="0" err="1"/>
              <a:t>stardard</a:t>
            </a:r>
            <a:r>
              <a:rPr lang="en-US" dirty="0"/>
              <a:t> deviation is always positive  number, i.e.,  </a:t>
            </a:r>
            <a:r>
              <a:rPr lang="en-US" dirty="0" err="1"/>
              <a:t>Sx</a:t>
            </a:r>
            <a:r>
              <a:rPr lang="en-US" dirty="0"/>
              <a:t> &gt;=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8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39" y="2043401"/>
            <a:ext cx="6293643" cy="4195762"/>
          </a:xfrm>
        </p:spPr>
      </p:pic>
    </p:spTree>
    <p:extLst>
      <p:ext uri="{BB962C8B-B14F-4D97-AF65-F5344CB8AC3E}">
        <p14:creationId xmlns:p14="http://schemas.microsoft.com/office/powerpoint/2010/main" val="2150412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463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Statistics for  Data Science</vt:lpstr>
      <vt:lpstr>PowerPoint Presentation</vt:lpstr>
      <vt:lpstr>Mean</vt:lpstr>
      <vt:lpstr>PowerPoint Presentation</vt:lpstr>
      <vt:lpstr>Median</vt:lpstr>
      <vt:lpstr>Mode</vt:lpstr>
      <vt:lpstr>Variance</vt:lpstr>
      <vt:lpstr>Standard deviation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Datascience</dc:title>
  <dc:creator>Minfy</dc:creator>
  <cp:lastModifiedBy>Minfy</cp:lastModifiedBy>
  <cp:revision>12</cp:revision>
  <dcterms:created xsi:type="dcterms:W3CDTF">2020-05-21T14:34:47Z</dcterms:created>
  <dcterms:modified xsi:type="dcterms:W3CDTF">2020-05-22T03:32:02Z</dcterms:modified>
</cp:coreProperties>
</file>