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8" r:id="rId8"/>
    <p:sldId id="262" r:id="rId9"/>
    <p:sldId id="263" r:id="rId10"/>
    <p:sldId id="264" r:id="rId11"/>
    <p:sldId id="265" r:id="rId12"/>
    <p:sldId id="279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03" autoAdjust="0"/>
    <p:restoredTop sz="94660"/>
  </p:normalViewPr>
  <p:slideViewPr>
    <p:cSldViewPr snapToGrid="0">
      <p:cViewPr varScale="1">
        <p:scale>
          <a:sx n="66" d="100"/>
          <a:sy n="66" d="100"/>
        </p:scale>
        <p:origin x="5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79782" y="1326551"/>
            <a:ext cx="7772400" cy="146304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  <a:t>Statistics for</a:t>
            </a:r>
            <a:br>
              <a:rPr lang="en-US" sz="66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600" b="1" dirty="0" smtClean="0">
                <a:solidFill>
                  <a:schemeClr val="accent6">
                    <a:lumMod val="50000"/>
                  </a:schemeClr>
                </a:solidFill>
              </a:rPr>
              <a:t>ML</a:t>
            </a:r>
            <a:endParaRPr lang="en-IN" sz="6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636" y="2789591"/>
            <a:ext cx="3200400" cy="1463040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804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289" y="1632444"/>
            <a:ext cx="8667750" cy="3067050"/>
          </a:xfrm>
        </p:spPr>
      </p:pic>
    </p:spTree>
    <p:extLst>
      <p:ext uri="{BB962C8B-B14F-4D97-AF65-F5344CB8AC3E}">
        <p14:creationId xmlns:p14="http://schemas.microsoft.com/office/powerpoint/2010/main" val="1060289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92595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012" y="500514"/>
            <a:ext cx="9486565" cy="5823284"/>
          </a:xfrm>
        </p:spPr>
      </p:pic>
    </p:spTree>
    <p:extLst>
      <p:ext uri="{BB962C8B-B14F-4D97-AF65-F5344CB8AC3E}">
        <p14:creationId xmlns:p14="http://schemas.microsoft.com/office/powerpoint/2010/main" val="1562524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 SQUARE TEST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 smtClean="0"/>
              <a:t>Chi square test is performed to Compare relation between categorical variables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644346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79119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643063"/>
            <a:ext cx="9720262" cy="4486274"/>
          </a:xfrm>
        </p:spPr>
      </p:pic>
    </p:spTree>
    <p:extLst>
      <p:ext uri="{BB962C8B-B14F-4D97-AF65-F5344CB8AC3E}">
        <p14:creationId xmlns:p14="http://schemas.microsoft.com/office/powerpoint/2010/main" val="342723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08" y="1703672"/>
            <a:ext cx="8900521" cy="4605053"/>
          </a:xfrm>
        </p:spPr>
      </p:pic>
    </p:spTree>
    <p:extLst>
      <p:ext uri="{BB962C8B-B14F-4D97-AF65-F5344CB8AC3E}">
        <p14:creationId xmlns:p14="http://schemas.microsoft.com/office/powerpoint/2010/main" val="1689968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789" y="1568918"/>
            <a:ext cx="8941870" cy="4739807"/>
          </a:xfrm>
        </p:spPr>
      </p:pic>
    </p:spTree>
    <p:extLst>
      <p:ext uri="{BB962C8B-B14F-4D97-AF65-F5344CB8AC3E}">
        <p14:creationId xmlns:p14="http://schemas.microsoft.com/office/powerpoint/2010/main" val="219534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861" y="2277611"/>
            <a:ext cx="4819650" cy="3038475"/>
          </a:xfrm>
        </p:spPr>
      </p:pic>
    </p:spTree>
    <p:extLst>
      <p:ext uri="{BB962C8B-B14F-4D97-AF65-F5344CB8AC3E}">
        <p14:creationId xmlns:p14="http://schemas.microsoft.com/office/powerpoint/2010/main" val="197493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786" y="1544856"/>
            <a:ext cx="6424547" cy="4022725"/>
          </a:xfrm>
        </p:spPr>
      </p:pic>
    </p:spTree>
    <p:extLst>
      <p:ext uri="{BB962C8B-B14F-4D97-AF65-F5344CB8AC3E}">
        <p14:creationId xmlns:p14="http://schemas.microsoft.com/office/powerpoint/2010/main" val="1010950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117" y="2286000"/>
            <a:ext cx="8715904" cy="4022725"/>
          </a:xfrm>
        </p:spPr>
      </p:pic>
    </p:spTree>
    <p:extLst>
      <p:ext uri="{BB962C8B-B14F-4D97-AF65-F5344CB8AC3E}">
        <p14:creationId xmlns:p14="http://schemas.microsoft.com/office/powerpoint/2010/main" val="4315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9" y="2749550"/>
            <a:ext cx="7886700" cy="3095625"/>
          </a:xfrm>
        </p:spPr>
      </p:pic>
    </p:spTree>
    <p:extLst>
      <p:ext uri="{BB962C8B-B14F-4D97-AF65-F5344CB8AC3E}">
        <p14:creationId xmlns:p14="http://schemas.microsoft.com/office/powerpoint/2010/main" val="2046103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FFCC"/>
                </a:solidFill>
              </a:rPr>
              <a:t>Hypothesis</a:t>
            </a:r>
            <a:endParaRPr lang="en-IN" b="1" dirty="0">
              <a:solidFill>
                <a:srgbClr val="00FF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73382"/>
            <a:ext cx="9720073" cy="4535978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NULL HYPOTHESIS</a:t>
            </a:r>
            <a:br>
              <a:rPr lang="en-US" sz="2400" dirty="0" smtClean="0"/>
            </a:br>
            <a:endParaRPr lang="en-US" sz="2400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smtClean="0"/>
              <a:t>ALTERNATE HYPOTHESIS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243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372" y="2533082"/>
            <a:ext cx="2771775" cy="22002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539" y="2552132"/>
            <a:ext cx="48768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4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574" y="1621857"/>
            <a:ext cx="8933180" cy="4022725"/>
          </a:xfrm>
        </p:spPr>
      </p:pic>
    </p:spTree>
    <p:extLst>
      <p:ext uri="{BB962C8B-B14F-4D97-AF65-F5344CB8AC3E}">
        <p14:creationId xmlns:p14="http://schemas.microsoft.com/office/powerpoint/2010/main" val="1097520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266" y="2286000"/>
            <a:ext cx="8661606" cy="4022725"/>
          </a:xfrm>
        </p:spPr>
      </p:pic>
    </p:spTree>
    <p:extLst>
      <p:ext uri="{BB962C8B-B14F-4D97-AF65-F5344CB8AC3E}">
        <p14:creationId xmlns:p14="http://schemas.microsoft.com/office/powerpoint/2010/main" val="127244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16" y="2224466"/>
            <a:ext cx="9720262" cy="2894508"/>
          </a:xfrm>
        </p:spPr>
      </p:pic>
    </p:spTree>
    <p:extLst>
      <p:ext uri="{BB962C8B-B14F-4D97-AF65-F5344CB8AC3E}">
        <p14:creationId xmlns:p14="http://schemas.microsoft.com/office/powerpoint/2010/main" val="3499858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472" y="1311564"/>
            <a:ext cx="8663709" cy="4997162"/>
          </a:xfrm>
        </p:spPr>
      </p:pic>
    </p:spTree>
    <p:extLst>
      <p:ext uri="{BB962C8B-B14F-4D97-AF65-F5344CB8AC3E}">
        <p14:creationId xmlns:p14="http://schemas.microsoft.com/office/powerpoint/2010/main" val="2618605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72145"/>
            <a:ext cx="9720073" cy="403721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IN" sz="3200" dirty="0" smtClean="0"/>
              <a:t>Test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sz="3200" dirty="0"/>
          </a:p>
          <a:p>
            <a:pPr marL="128016" lvl="1" indent="0">
              <a:buNone/>
            </a:pPr>
            <a:r>
              <a:rPr lang="en-IN" sz="3200" dirty="0" smtClean="0"/>
              <a:t>If P&lt;=0.05  Significance value, null hypothesis is proved wrong.</a:t>
            </a:r>
          </a:p>
          <a:p>
            <a:pPr marL="128016" lvl="1" indent="0">
              <a:buNone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0546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7"/>
            <a:ext cx="9720072" cy="848948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82618"/>
            <a:ext cx="9720073" cy="45267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One  categorical feature test      </a:t>
            </a:r>
            <a:r>
              <a:rPr lang="en-IN" dirty="0" smtClean="0">
                <a:sym typeface="Wingdings" panose="05000000000000000000" pitchFamily="2" charset="2"/>
              </a:rPr>
              <a:t> One sample proportion test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(With not more than 2 categories </a:t>
            </a:r>
            <a:r>
              <a:rPr lang="en-IN" dirty="0" err="1" smtClean="0">
                <a:sym typeface="Wingdings" panose="05000000000000000000" pitchFamily="2" charset="2"/>
              </a:rPr>
              <a:t>eg</a:t>
            </a:r>
            <a:r>
              <a:rPr lang="en-IN" dirty="0" smtClean="0">
                <a:sym typeface="Wingdings" panose="05000000000000000000" pitchFamily="2" charset="2"/>
              </a:rPr>
              <a:t>. Yes, No)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Two categorical feature test         Chi square 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/>
              <a:t>One continuous variable              </a:t>
            </a:r>
            <a:r>
              <a:rPr lang="en-IN" dirty="0" smtClean="0">
                <a:sym typeface="Wingdings" panose="05000000000000000000" pitchFamily="2" charset="2"/>
              </a:rPr>
              <a:t> T-test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Two continuous variable                Correlation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One categorical, One continuous   T-test</a:t>
            </a:r>
          </a:p>
          <a:p>
            <a:r>
              <a:rPr lang="en-IN" dirty="0" smtClean="0">
                <a:sym typeface="Wingdings" panose="05000000000000000000" pitchFamily="2" charset="2"/>
              </a:rPr>
              <a:t>(One categorical with not more than 2 categories </a:t>
            </a:r>
            <a:r>
              <a:rPr lang="en-IN" dirty="0" err="1" smtClean="0">
                <a:sym typeface="Wingdings" panose="05000000000000000000" pitchFamily="2" charset="2"/>
              </a:rPr>
              <a:t>eg</a:t>
            </a:r>
            <a:r>
              <a:rPr lang="en-IN" dirty="0" smtClean="0">
                <a:sym typeface="Wingdings" panose="05000000000000000000" pitchFamily="2" charset="2"/>
              </a:rPr>
              <a:t>. </a:t>
            </a:r>
            <a:r>
              <a:rPr lang="en-IN" dirty="0" err="1" smtClean="0">
                <a:sym typeface="Wingdings" panose="05000000000000000000" pitchFamily="2" charset="2"/>
              </a:rPr>
              <a:t>Yes,No</a:t>
            </a:r>
            <a:r>
              <a:rPr lang="en-IN" dirty="0" smtClean="0">
                <a:sym typeface="Wingdings" panose="05000000000000000000" pitchFamily="2" charset="2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smtClean="0">
                <a:sym typeface="Wingdings" panose="05000000000000000000" pitchFamily="2" charset="2"/>
              </a:rPr>
              <a:t>Categorical feature , continuous    ANOVA</a:t>
            </a:r>
          </a:p>
          <a:p>
            <a:pPr marL="0" indent="0">
              <a:buNone/>
            </a:pPr>
            <a:r>
              <a:rPr lang="en-IN" dirty="0" smtClean="0">
                <a:sym typeface="Wingdings" panose="05000000000000000000" pitchFamily="2" charset="2"/>
              </a:rPr>
              <a:t> (with more than 2 categories)</a:t>
            </a: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2748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ANOVA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1751798"/>
            <a:ext cx="9720262" cy="4206240"/>
          </a:xfrm>
        </p:spPr>
      </p:pic>
    </p:spTree>
    <p:extLst>
      <p:ext uri="{BB962C8B-B14F-4D97-AF65-F5344CB8AC3E}">
        <p14:creationId xmlns:p14="http://schemas.microsoft.com/office/powerpoint/2010/main" val="180349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67569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52" y="1888257"/>
            <a:ext cx="9307224" cy="2743583"/>
          </a:xfrm>
        </p:spPr>
      </p:pic>
    </p:spTree>
    <p:extLst>
      <p:ext uri="{BB962C8B-B14F-4D97-AF65-F5344CB8AC3E}">
        <p14:creationId xmlns:p14="http://schemas.microsoft.com/office/powerpoint/2010/main" val="445040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60" y="847025"/>
            <a:ext cx="10218369" cy="5332394"/>
          </a:xfrm>
        </p:spPr>
      </p:pic>
    </p:spTree>
    <p:extLst>
      <p:ext uri="{BB962C8B-B14F-4D97-AF65-F5344CB8AC3E}">
        <p14:creationId xmlns:p14="http://schemas.microsoft.com/office/powerpoint/2010/main" val="659256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777721"/>
            <a:ext cx="10058399" cy="5197641"/>
          </a:xfrm>
        </p:spPr>
      </p:pic>
    </p:spTree>
    <p:extLst>
      <p:ext uri="{BB962C8B-B14F-4D97-AF65-F5344CB8AC3E}">
        <p14:creationId xmlns:p14="http://schemas.microsoft.com/office/powerpoint/2010/main" val="798743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4825F1AF-8DBC-4E3D-9F3D-688338DA83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137</TotalTime>
  <Words>108</Words>
  <Application>Microsoft Office PowerPoint</Application>
  <PresentationFormat>Widescreen</PresentationFormat>
  <Paragraphs>21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Tw Cen MT</vt:lpstr>
      <vt:lpstr>Tw Cen MT Condensed</vt:lpstr>
      <vt:lpstr>Wingdings</vt:lpstr>
      <vt:lpstr>Wingdings 3</vt:lpstr>
      <vt:lpstr>Integral</vt:lpstr>
      <vt:lpstr>Statistics for ML</vt:lpstr>
      <vt:lpstr>Hypothesis</vt:lpstr>
      <vt:lpstr>PowerPoint Presentation</vt:lpstr>
      <vt:lpstr>PowerPoint Presentation</vt:lpstr>
      <vt:lpstr>PowerPoint Presentation</vt:lpstr>
      <vt:lpstr>ANOVA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CHI SQUARE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data science</dc:title>
  <dc:creator>Minfy</dc:creator>
  <cp:lastModifiedBy>Minfy</cp:lastModifiedBy>
  <cp:revision>22</cp:revision>
  <dcterms:created xsi:type="dcterms:W3CDTF">2020-05-25T14:53:45Z</dcterms:created>
  <dcterms:modified xsi:type="dcterms:W3CDTF">2020-05-27T02:05:39Z</dcterms:modified>
</cp:coreProperties>
</file>