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BE7-3FB8-931E-2685-64BCF2E34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8754F-3650-2B81-AF17-F61055F1F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9C08-6087-8123-83E0-2F358855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C3E6-DB59-E107-2451-6A13B961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A515-5FF5-116A-A2D4-9AEBDB69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2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D408-BEE0-48B8-CA7A-9F27B078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7A7BC-4BEA-817B-1F8E-1F61371D7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936A-885F-EAC6-7DB1-A85B3B33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D2F8-5127-2379-E43F-F96E4E6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C9E4-016D-86DF-1BBD-BF83D183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91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DD5F7-A5B9-201C-3A48-3DFB72280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6B312-56C3-9019-E01C-4846B0919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DB67-C82D-89AC-171C-AE045FDE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ABF4-E063-B933-A5DD-D84AA18B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189D-366C-66E4-42BC-D7DFEB1B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428B-C22B-EB93-FC92-8D42BDE8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3E1B-8957-ABEB-AD3F-F9442EC3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E481-1675-D2FA-12FE-158437AB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E659-89B6-C18C-A322-C6423F2A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ED6E-4C3D-C72D-7DB8-C584F688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4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299C-2B28-6E52-49D8-BB761FAF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350D7-C07C-FC5F-3F30-390F2BEB5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A332-2F78-9CCE-4781-3E9EB366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26D3-14B1-9DF2-59F4-4A9313B7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9DA9-FF1D-2F91-A7CF-750C5FD1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B051-6D18-6E57-59C1-5622D445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4E0C-D1CF-AE00-CDD9-8BED62133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0805D-C030-0895-0B24-B10AE23B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5C75B-520B-7E2A-72A3-4EF544AD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01B7F-ED02-A0CD-4408-7C729A40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FFA7C-B11D-3CF5-067E-EF6CB0B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5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563D-0D73-D293-6E24-B5C95D66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CA8DF-3475-10CC-ECEA-6CD79CE9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ECDF7-0AF5-63F4-C8AF-58CB609F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FB794-E77F-CC07-BE2A-A94296778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EFCD9-E6EB-CFB3-BDC5-CFBFF0CC4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CCF63-5AF6-84BB-9655-A01C60B8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29EAD-6FBF-6700-481B-52A462FB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24085-EA02-1935-0AFC-F0B6908C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1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980D-6E22-6F1E-3A35-DA6C7334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E189D-4C41-69E0-9F9C-9DEA4285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52E8-95FD-A7DD-BECA-106A77CB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D5BE0-BE21-B0E1-BD4C-4EEC9FDF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2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20952-193D-4B33-EF08-155D5EBF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39DFC-E26D-D5C9-C559-BADEEB4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3D74-BBF2-E039-5253-EC67364F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9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C85B-3C9B-575E-B7A7-96B324D5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F257-85AB-8FF2-8525-A126081A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B156-48CA-82C5-4A3F-AB028DE56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00F75-CF1A-22D0-52AF-D2F44038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068C0-7517-4150-6AEB-47A9368F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8A9A-2768-E070-3B44-28A915E3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59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3CD4-576F-68B2-B4EC-88056735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5AA8B-F1AA-A169-4D6D-1CF0CAF52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2E3C0-065F-E28B-BE97-E4C1C039D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4BF7-924D-8EBC-F666-C6D10D29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1664E-A693-B90E-DE7F-9C12C4A3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AE8CB-A3CE-2164-0ECF-8F9C8011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4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E5D82-F810-E25E-B922-53781544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83D1-6066-3317-9E8A-5C95603D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B02E-9B71-0450-50C3-95839E04C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66AD1-ED23-496E-B1C6-C9547831FDBF}" type="datetimeFigureOut">
              <a:rPr lang="en-IN" smtClean="0"/>
              <a:t>18-10-22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D35E8-B0D4-B4E0-5FD1-84BFD2881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BF7B-92B8-C9C2-8CB6-913B21C2D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66F7-1830-402D-BA64-E4829F24A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2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B499-AA38-34A9-2EBC-ECD03DC7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FC9D-0F8E-699F-8605-D9DFEC08F14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1" b="12515"/>
          <a:stretch/>
        </p:blipFill>
        <p:spPr>
          <a:xfrm>
            <a:off x="266699" y="901700"/>
            <a:ext cx="10924761" cy="57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5F2E-4B6D-1512-1BAC-95E00C60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Patient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D9376-AAE9-08C2-5825-8DCF4C63D6C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901700"/>
            <a:ext cx="11956773" cy="57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127-C188-D305-2E94-6189E6A8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Adverse Event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67376-0227-C207-A0F1-6778F011C94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901700"/>
            <a:ext cx="12195313" cy="58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2948-6EC1-FDDC-EBDA-B95E1A3E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000"/>
          </a:xfrm>
        </p:spPr>
        <p:txBody>
          <a:bodyPr>
            <a:noAutofit/>
          </a:bodyPr>
          <a:lstStyle/>
          <a:p>
            <a:r>
              <a:rPr lang="en-IN" sz="2400" b="1">
                <a:latin typeface="Arial" panose="020B0604020202020204" pitchFamily="34" charset="0"/>
              </a:rPr>
              <a:t>Scope For Pharmacovigilance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8709D-DCA6-C65E-F36E-6CE40AE2517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18"/>
          <a:stretch/>
        </p:blipFill>
        <p:spPr>
          <a:xfrm>
            <a:off x="129209" y="901699"/>
            <a:ext cx="11966713" cy="48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6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Home Page</vt:lpstr>
      <vt:lpstr>Patient Details</vt:lpstr>
      <vt:lpstr>Adverse Event Details</vt:lpstr>
      <vt:lpstr>Scope For Pharmacovigilance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Divya Sadhana</dc:creator>
  <cp:lastModifiedBy>Divya Sadhana</cp:lastModifiedBy>
  <cp:revision>1</cp:revision>
  <dcterms:created xsi:type="dcterms:W3CDTF">2022-10-18T11:40:43Z</dcterms:created>
  <dcterms:modified xsi:type="dcterms:W3CDTF">2022-10-18T11:41:06Z</dcterms:modified>
</cp:coreProperties>
</file>