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B4B2-8191-7BB0-6A53-2153A81D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F6218-5255-91FE-A8F5-7947DC4F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E8FD-587F-C250-A006-DB5E87B3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3C95-6BA8-2366-B6BC-B5789C3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0544-99E5-99D2-0E0F-132AF3D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9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0832-1F25-2B45-BD21-F1AA3026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EFDC7-FB5E-E4EE-696C-7F5E58D4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F680-1C02-EEB1-0721-79ABAD8C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B36C-0551-108F-D73A-72558341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030A-D9A7-6806-A657-1799E9E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4699C-E9CA-90B3-038F-CBA7AC815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362F-D196-C655-6617-D637B212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2643-0B4C-21D6-9576-D8D489B5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23C5-73F7-BC40-4841-7B5A18B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0A43-A5F6-39FF-566D-04106EDB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697D-641C-4B3C-A8CB-46E7197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F2DB-2EBB-8527-6B82-135D8AA2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3588-B46C-8C7B-9B06-DC307B0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A5DC-D055-0590-1E4C-9C7D3E3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D5DD-FDC6-E4A2-6CFC-EB42328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4208-4823-0D1B-6FD2-352AD142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094-3EC4-4E91-7311-9C5EE619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EB7A-8B83-E7C2-FA80-3296D137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7F17-707B-E05E-FAD3-8D17248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F7D1-DE25-D1C4-F941-3C8FD95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57E-A230-FAE6-778A-1E90CDB3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E664-09EE-D9CF-F417-C32BD6783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6FF61-15EC-4DA4-6B83-BDA6D88B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DC79E-2E89-3162-557E-029EE2B1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D4C9-C9B1-CE4C-9DEA-73FE3840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9065D-4FEA-F5B6-4265-69F9E76A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061-8343-F41C-DE35-492169DF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2105-74FD-48D0-B189-C33C4E2B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DD95-A7CF-AFA1-B435-D6327B9D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021CA-35F4-B511-1A51-197086A8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1FD5C-5253-893A-6E6C-715D3503C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AB3C6-D392-8C32-617F-A416D9D7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78442-F7BE-CBCB-B672-64557AA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CBE08-7506-DB9B-1DC8-82A14A8F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C44B-D3FB-CDC4-0B0D-48C92C7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C937-CD65-4495-240F-B9DF70B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20F50-EB3C-3971-0E2B-76358F9A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73F2-98B7-C3C0-AF93-A528D261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EBCE-EDB8-D1AE-BC43-0F2E9800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56646-9128-3CA9-6547-E43760A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F11C4-6650-F8FC-9D92-039BFD34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341-8543-6015-4686-55ED45B9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5D28-D692-D52C-E1A3-0ABC6ADE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463C-43A2-42CB-5092-22532EF5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064C-2606-E225-B18D-84707E12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F62F6-23B6-E97F-3642-2641E38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47E80-453E-6531-A35F-1437D2A2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0D95-5532-301A-5D7A-60768D91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C6B32-7D0B-293F-EAA5-B46265AF7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B6CDB-89F8-F459-14DF-8409B78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6F6EB-EFDE-E019-E5CA-7253F0A5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4F16-3577-5258-17FA-680EF410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FE76-2A7B-0ADE-69F4-2FE49D8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BC38D-402B-132B-92FF-7DC3B05A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64F5-3B8F-1F1D-7F87-CDFFDC83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1F3B-F18A-BCCE-AE05-0CB30D3F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1184-2C9A-40A9-8C07-0948B628CA8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6745-A759-5265-886E-594E5A25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6787-4E55-DC03-174C-EE6EFC6EB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0044-9B48-47F6-B0CB-3DB4E56A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8F0657-2501-0ECE-FEAA-7ECE3B25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Kumar</dc:creator>
  <cp:lastModifiedBy>Santhosh Kumar</cp:lastModifiedBy>
  <cp:revision>3</cp:revision>
  <dcterms:created xsi:type="dcterms:W3CDTF">2023-10-01T20:12:17Z</dcterms:created>
  <dcterms:modified xsi:type="dcterms:W3CDTF">2023-10-01T21:12:51Z</dcterms:modified>
</cp:coreProperties>
</file>