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0" r:id="rId6"/>
    <p:sldId id="280" r:id="rId7"/>
    <p:sldId id="279" r:id="rId8"/>
    <p:sldId id="271" r:id="rId9"/>
    <p:sldId id="272" r:id="rId10"/>
    <p:sldId id="273" r:id="rId11"/>
    <p:sldId id="28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DESINEEDI" userId="2a09c8273bcf46f5" providerId="LiveId" clId="{4FC03735-0366-42B4-BD95-64B07819E1B9}"/>
    <pc:docChg chg="custSel addSld modSld">
      <pc:chgData name="ADITYA DESINEEDI" userId="2a09c8273bcf46f5" providerId="LiveId" clId="{4FC03735-0366-42B4-BD95-64B07819E1B9}" dt="2023-06-20T05:11:51.972" v="180" actId="20577"/>
      <pc:docMkLst>
        <pc:docMk/>
      </pc:docMkLst>
      <pc:sldChg chg="modSp mod">
        <pc:chgData name="ADITYA DESINEEDI" userId="2a09c8273bcf46f5" providerId="LiveId" clId="{4FC03735-0366-42B4-BD95-64B07819E1B9}" dt="2023-06-20T05:11:51.972" v="180" actId="20577"/>
        <pc:sldMkLst>
          <pc:docMk/>
          <pc:sldMk cId="866809274" sldId="267"/>
        </pc:sldMkLst>
        <pc:spChg chg="mod">
          <ac:chgData name="ADITYA DESINEEDI" userId="2a09c8273bcf46f5" providerId="LiveId" clId="{4FC03735-0366-42B4-BD95-64B07819E1B9}" dt="2023-06-20T05:11:51.972" v="180" actId="20577"/>
          <ac:spMkLst>
            <pc:docMk/>
            <pc:sldMk cId="866809274" sldId="267"/>
            <ac:spMk id="3" creationId="{8BDAA7EB-D80C-D2E7-FDCC-76A0D5EE9031}"/>
          </ac:spMkLst>
        </pc:spChg>
      </pc:sldChg>
      <pc:sldChg chg="addSp delSp modSp mod">
        <pc:chgData name="ADITYA DESINEEDI" userId="2a09c8273bcf46f5" providerId="LiveId" clId="{4FC03735-0366-42B4-BD95-64B07819E1B9}" dt="2023-06-20T05:04:21.355" v="5" actId="1076"/>
        <pc:sldMkLst>
          <pc:docMk/>
          <pc:sldMk cId="1343573774" sldId="270"/>
        </pc:sldMkLst>
        <pc:spChg chg="mod">
          <ac:chgData name="ADITYA DESINEEDI" userId="2a09c8273bcf46f5" providerId="LiveId" clId="{4FC03735-0366-42B4-BD95-64B07819E1B9}" dt="2023-06-20T05:04:21.355" v="5" actId="1076"/>
          <ac:spMkLst>
            <pc:docMk/>
            <pc:sldMk cId="1343573774" sldId="270"/>
            <ac:spMk id="2" creationId="{C0A6A9F7-3FBB-D5E5-D2F3-89DD7FBB7E94}"/>
          </ac:spMkLst>
        </pc:spChg>
        <pc:picChg chg="add mod">
          <ac:chgData name="ADITYA DESINEEDI" userId="2a09c8273bcf46f5" providerId="LiveId" clId="{4FC03735-0366-42B4-BD95-64B07819E1B9}" dt="2023-06-20T05:04:16.420" v="4" actId="14100"/>
          <ac:picMkLst>
            <pc:docMk/>
            <pc:sldMk cId="1343573774" sldId="270"/>
            <ac:picMk id="4" creationId="{B4D5CEE1-2216-3D28-C4CD-18BD91644AD1}"/>
          </ac:picMkLst>
        </pc:picChg>
        <pc:picChg chg="del">
          <ac:chgData name="ADITYA DESINEEDI" userId="2a09c8273bcf46f5" providerId="LiveId" clId="{4FC03735-0366-42B4-BD95-64B07819E1B9}" dt="2023-06-20T05:04:10.938" v="1" actId="478"/>
          <ac:picMkLst>
            <pc:docMk/>
            <pc:sldMk cId="1343573774" sldId="270"/>
            <ac:picMk id="7" creationId="{CE3C3587-522A-6EF7-837D-B55EB1FC0B94}"/>
          </ac:picMkLst>
        </pc:picChg>
      </pc:sldChg>
      <pc:sldChg chg="addSp delSp modSp mod">
        <pc:chgData name="ADITYA DESINEEDI" userId="2a09c8273bcf46f5" providerId="LiveId" clId="{4FC03735-0366-42B4-BD95-64B07819E1B9}" dt="2023-06-20T05:07:23.159" v="41" actId="14100"/>
        <pc:sldMkLst>
          <pc:docMk/>
          <pc:sldMk cId="1962466788" sldId="271"/>
        </pc:sldMkLst>
        <pc:spChg chg="mod">
          <ac:chgData name="ADITYA DESINEEDI" userId="2a09c8273bcf46f5" providerId="LiveId" clId="{4FC03735-0366-42B4-BD95-64B07819E1B9}" dt="2023-06-20T05:06:59.054" v="36" actId="1076"/>
          <ac:spMkLst>
            <pc:docMk/>
            <pc:sldMk cId="1962466788" sldId="271"/>
            <ac:spMk id="2" creationId="{1342A9F6-4E5C-386C-FF98-6470149534C8}"/>
          </ac:spMkLst>
        </pc:spChg>
        <pc:picChg chg="add mod">
          <ac:chgData name="ADITYA DESINEEDI" userId="2a09c8273bcf46f5" providerId="LiveId" clId="{4FC03735-0366-42B4-BD95-64B07819E1B9}" dt="2023-06-20T05:07:23.159" v="41" actId="14100"/>
          <ac:picMkLst>
            <pc:docMk/>
            <pc:sldMk cId="1962466788" sldId="271"/>
            <ac:picMk id="4" creationId="{B08E4230-3633-EABC-0212-D92F447FC273}"/>
          </ac:picMkLst>
        </pc:picChg>
        <pc:picChg chg="del">
          <ac:chgData name="ADITYA DESINEEDI" userId="2a09c8273bcf46f5" providerId="LiveId" clId="{4FC03735-0366-42B4-BD95-64B07819E1B9}" dt="2023-06-20T05:07:00.441" v="37" actId="478"/>
          <ac:picMkLst>
            <pc:docMk/>
            <pc:sldMk cId="1962466788" sldId="271"/>
            <ac:picMk id="5" creationId="{E0D7C7C7-26D0-6E59-4896-E9517328B7C0}"/>
          </ac:picMkLst>
        </pc:picChg>
      </pc:sldChg>
      <pc:sldChg chg="addSp delSp modSp mod">
        <pc:chgData name="ADITYA DESINEEDI" userId="2a09c8273bcf46f5" providerId="LiveId" clId="{4FC03735-0366-42B4-BD95-64B07819E1B9}" dt="2023-06-20T05:10:02.906" v="89" actId="14100"/>
        <pc:sldMkLst>
          <pc:docMk/>
          <pc:sldMk cId="1746826136" sldId="272"/>
        </pc:sldMkLst>
        <pc:spChg chg="mod">
          <ac:chgData name="ADITYA DESINEEDI" userId="2a09c8273bcf46f5" providerId="LiveId" clId="{4FC03735-0366-42B4-BD95-64B07819E1B9}" dt="2023-06-20T05:07:42.210" v="49" actId="1076"/>
          <ac:spMkLst>
            <pc:docMk/>
            <pc:sldMk cId="1746826136" sldId="272"/>
            <ac:spMk id="2" creationId="{1342A9F6-4E5C-386C-FF98-6470149534C8}"/>
          </ac:spMkLst>
        </pc:spChg>
        <pc:picChg chg="add mod">
          <ac:chgData name="ADITYA DESINEEDI" userId="2a09c8273bcf46f5" providerId="LiveId" clId="{4FC03735-0366-42B4-BD95-64B07819E1B9}" dt="2023-06-20T05:10:02.906" v="89" actId="14100"/>
          <ac:picMkLst>
            <pc:docMk/>
            <pc:sldMk cId="1746826136" sldId="272"/>
            <ac:picMk id="4" creationId="{7BD1BBD3-2019-0565-31E2-D5EA5D65E280}"/>
          </ac:picMkLst>
        </pc:picChg>
        <pc:picChg chg="del">
          <ac:chgData name="ADITYA DESINEEDI" userId="2a09c8273bcf46f5" providerId="LiveId" clId="{4FC03735-0366-42B4-BD95-64B07819E1B9}" dt="2023-06-20T05:07:43.480" v="50" actId="478"/>
          <ac:picMkLst>
            <pc:docMk/>
            <pc:sldMk cId="1746826136" sldId="272"/>
            <ac:picMk id="5" creationId="{57F325C3-969E-D97F-4ED7-718B8CB30228}"/>
          </ac:picMkLst>
        </pc:picChg>
      </pc:sldChg>
      <pc:sldChg chg="addSp delSp modSp mod">
        <pc:chgData name="ADITYA DESINEEDI" userId="2a09c8273bcf46f5" providerId="LiveId" clId="{4FC03735-0366-42B4-BD95-64B07819E1B9}" dt="2023-06-20T05:09:09.710" v="71" actId="14100"/>
        <pc:sldMkLst>
          <pc:docMk/>
          <pc:sldMk cId="3359216416" sldId="273"/>
        </pc:sldMkLst>
        <pc:spChg chg="mod">
          <ac:chgData name="ADITYA DESINEEDI" userId="2a09c8273bcf46f5" providerId="LiveId" clId="{4FC03735-0366-42B4-BD95-64B07819E1B9}" dt="2023-06-20T05:08:42.908" v="65" actId="1076"/>
          <ac:spMkLst>
            <pc:docMk/>
            <pc:sldMk cId="3359216416" sldId="273"/>
            <ac:spMk id="2" creationId="{1342A9F6-4E5C-386C-FF98-6470149534C8}"/>
          </ac:spMkLst>
        </pc:spChg>
        <pc:picChg chg="add mod">
          <ac:chgData name="ADITYA DESINEEDI" userId="2a09c8273bcf46f5" providerId="LiveId" clId="{4FC03735-0366-42B4-BD95-64B07819E1B9}" dt="2023-06-20T05:09:09.710" v="71" actId="14100"/>
          <ac:picMkLst>
            <pc:docMk/>
            <pc:sldMk cId="3359216416" sldId="273"/>
            <ac:picMk id="4" creationId="{CBC828AA-242A-5F79-6DA0-8D092B0E212F}"/>
          </ac:picMkLst>
        </pc:picChg>
        <pc:picChg chg="del">
          <ac:chgData name="ADITYA DESINEEDI" userId="2a09c8273bcf46f5" providerId="LiveId" clId="{4FC03735-0366-42B4-BD95-64B07819E1B9}" dt="2023-06-20T05:08:57.404" v="66" actId="478"/>
          <ac:picMkLst>
            <pc:docMk/>
            <pc:sldMk cId="3359216416" sldId="273"/>
            <ac:picMk id="5" creationId="{15C4D9A1-DDBA-0585-DBFB-CE9D4CD77C1A}"/>
          </ac:picMkLst>
        </pc:picChg>
      </pc:sldChg>
      <pc:sldChg chg="addSp delSp modSp mod">
        <pc:chgData name="ADITYA DESINEEDI" userId="2a09c8273bcf46f5" providerId="LiveId" clId="{4FC03735-0366-42B4-BD95-64B07819E1B9}" dt="2023-06-20T05:09:54.108" v="88" actId="14100"/>
        <pc:sldMkLst>
          <pc:docMk/>
          <pc:sldMk cId="126692292" sldId="274"/>
        </pc:sldMkLst>
        <pc:spChg chg="mod">
          <ac:chgData name="ADITYA DESINEEDI" userId="2a09c8273bcf46f5" providerId="LiveId" clId="{4FC03735-0366-42B4-BD95-64B07819E1B9}" dt="2023-06-20T05:09:28.937" v="83" actId="1076"/>
          <ac:spMkLst>
            <pc:docMk/>
            <pc:sldMk cId="126692292" sldId="274"/>
            <ac:spMk id="2" creationId="{1342A9F6-4E5C-386C-FF98-6470149534C8}"/>
          </ac:spMkLst>
        </pc:spChg>
        <pc:picChg chg="add mod">
          <ac:chgData name="ADITYA DESINEEDI" userId="2a09c8273bcf46f5" providerId="LiveId" clId="{4FC03735-0366-42B4-BD95-64B07819E1B9}" dt="2023-06-20T05:09:54.108" v="88" actId="14100"/>
          <ac:picMkLst>
            <pc:docMk/>
            <pc:sldMk cId="126692292" sldId="274"/>
            <ac:picMk id="4" creationId="{92A909AB-BA2D-657F-7E1B-1C6028E594DB}"/>
          </ac:picMkLst>
        </pc:picChg>
        <pc:picChg chg="del">
          <ac:chgData name="ADITYA DESINEEDI" userId="2a09c8273bcf46f5" providerId="LiveId" clId="{4FC03735-0366-42B4-BD95-64B07819E1B9}" dt="2023-06-20T05:09:43.713" v="84" actId="478"/>
          <ac:picMkLst>
            <pc:docMk/>
            <pc:sldMk cId="126692292" sldId="274"/>
            <ac:picMk id="5" creationId="{E7F7C2DB-F491-180B-D350-3AE6A32C9875}"/>
          </ac:picMkLst>
        </pc:picChg>
      </pc:sldChg>
      <pc:sldChg chg="addSp delSp modSp mod">
        <pc:chgData name="ADITYA DESINEEDI" userId="2a09c8273bcf46f5" providerId="LiveId" clId="{4FC03735-0366-42B4-BD95-64B07819E1B9}" dt="2023-06-20T05:06:32.827" v="29" actId="14100"/>
        <pc:sldMkLst>
          <pc:docMk/>
          <pc:sldMk cId="358004289" sldId="279"/>
        </pc:sldMkLst>
        <pc:spChg chg="mod">
          <ac:chgData name="ADITYA DESINEEDI" userId="2a09c8273bcf46f5" providerId="LiveId" clId="{4FC03735-0366-42B4-BD95-64B07819E1B9}" dt="2023-06-20T05:05:41.862" v="24" actId="1076"/>
          <ac:spMkLst>
            <pc:docMk/>
            <pc:sldMk cId="358004289" sldId="279"/>
            <ac:spMk id="2" creationId="{1342A9F6-4E5C-386C-FF98-6470149534C8}"/>
          </ac:spMkLst>
        </pc:spChg>
        <pc:picChg chg="del">
          <ac:chgData name="ADITYA DESINEEDI" userId="2a09c8273bcf46f5" providerId="LiveId" clId="{4FC03735-0366-42B4-BD95-64B07819E1B9}" dt="2023-06-20T05:05:44.957" v="25" actId="478"/>
          <ac:picMkLst>
            <pc:docMk/>
            <pc:sldMk cId="358004289" sldId="279"/>
            <ac:picMk id="4" creationId="{04423E67-813B-2CEB-24DA-67509AC748D7}"/>
          </ac:picMkLst>
        </pc:picChg>
        <pc:picChg chg="add mod">
          <ac:chgData name="ADITYA DESINEEDI" userId="2a09c8273bcf46f5" providerId="LiveId" clId="{4FC03735-0366-42B4-BD95-64B07819E1B9}" dt="2023-06-20T05:06:32.827" v="29" actId="14100"/>
          <ac:picMkLst>
            <pc:docMk/>
            <pc:sldMk cId="358004289" sldId="279"/>
            <ac:picMk id="5" creationId="{4C35D059-3EDB-B591-290B-6DF93647789F}"/>
          </ac:picMkLst>
        </pc:picChg>
      </pc:sldChg>
      <pc:sldChg chg="addSp delSp modSp mod">
        <pc:chgData name="ADITYA DESINEEDI" userId="2a09c8273bcf46f5" providerId="LiveId" clId="{4FC03735-0366-42B4-BD95-64B07819E1B9}" dt="2023-06-20T05:05:17.456" v="11" actId="14100"/>
        <pc:sldMkLst>
          <pc:docMk/>
          <pc:sldMk cId="1576880605" sldId="280"/>
        </pc:sldMkLst>
        <pc:picChg chg="add mod">
          <ac:chgData name="ADITYA DESINEEDI" userId="2a09c8273bcf46f5" providerId="LiveId" clId="{4FC03735-0366-42B4-BD95-64B07819E1B9}" dt="2023-06-20T05:05:17.456" v="11" actId="14100"/>
          <ac:picMkLst>
            <pc:docMk/>
            <pc:sldMk cId="1576880605" sldId="280"/>
            <ac:picMk id="4" creationId="{E9E0E4C0-1139-ABD0-C55B-E782AC7B62D7}"/>
          </ac:picMkLst>
        </pc:picChg>
        <pc:picChg chg="del">
          <ac:chgData name="ADITYA DESINEEDI" userId="2a09c8273bcf46f5" providerId="LiveId" clId="{4FC03735-0366-42B4-BD95-64B07819E1B9}" dt="2023-06-20T05:05:04.317" v="6" actId="478"/>
          <ac:picMkLst>
            <pc:docMk/>
            <pc:sldMk cId="1576880605" sldId="280"/>
            <ac:picMk id="5" creationId="{6601D7A1-0051-492C-C53C-4AA1CFEFB4C1}"/>
          </ac:picMkLst>
        </pc:picChg>
      </pc:sldChg>
      <pc:sldChg chg="addSp delSp modSp add mod">
        <pc:chgData name="ADITYA DESINEEDI" userId="2a09c8273bcf46f5" providerId="LiveId" clId="{4FC03735-0366-42B4-BD95-64B07819E1B9}" dt="2023-06-20T05:10:36.701" v="102" actId="14100"/>
        <pc:sldMkLst>
          <pc:docMk/>
          <pc:sldMk cId="1473539614" sldId="282"/>
        </pc:sldMkLst>
        <pc:spChg chg="mod">
          <ac:chgData name="ADITYA DESINEEDI" userId="2a09c8273bcf46f5" providerId="LiveId" clId="{4FC03735-0366-42B4-BD95-64B07819E1B9}" dt="2023-06-20T05:10:14.831" v="98" actId="14100"/>
          <ac:spMkLst>
            <pc:docMk/>
            <pc:sldMk cId="1473539614" sldId="282"/>
            <ac:spMk id="2" creationId="{1342A9F6-4E5C-386C-FF98-6470149534C8}"/>
          </ac:spMkLst>
        </pc:spChg>
        <pc:picChg chg="del">
          <ac:chgData name="ADITYA DESINEEDI" userId="2a09c8273bcf46f5" providerId="LiveId" clId="{4FC03735-0366-42B4-BD95-64B07819E1B9}" dt="2023-06-20T05:10:16.801" v="99" actId="478"/>
          <ac:picMkLst>
            <pc:docMk/>
            <pc:sldMk cId="1473539614" sldId="282"/>
            <ac:picMk id="4" creationId="{92A909AB-BA2D-657F-7E1B-1C6028E594DB}"/>
          </ac:picMkLst>
        </pc:picChg>
        <pc:picChg chg="add mod">
          <ac:chgData name="ADITYA DESINEEDI" userId="2a09c8273bcf46f5" providerId="LiveId" clId="{4FC03735-0366-42B4-BD95-64B07819E1B9}" dt="2023-06-20T05:10:36.701" v="102" actId="14100"/>
          <ac:picMkLst>
            <pc:docMk/>
            <pc:sldMk cId="1473539614" sldId="282"/>
            <ac:picMk id="5" creationId="{346EF8F4-9FB6-8615-9837-33210B665A6C}"/>
          </ac:picMkLst>
        </pc:picChg>
      </pc:sldChg>
    </pc:docChg>
  </pc:docChgLst>
  <pc:docChgLst>
    <pc:chgData name="ADITYA DESINEEDI" userId="2a09c8273bcf46f5" providerId="LiveId" clId="{593743C5-593E-43F3-9890-48BEA3CBD9DD}"/>
    <pc:docChg chg="undo custSel addSld delSld modSld">
      <pc:chgData name="ADITYA DESINEEDI" userId="2a09c8273bcf46f5" providerId="LiveId" clId="{593743C5-593E-43F3-9890-48BEA3CBD9DD}" dt="2022-06-25T15:17:09.012" v="1943" actId="1076"/>
      <pc:docMkLst>
        <pc:docMk/>
      </pc:docMkLst>
      <pc:sldChg chg="modSp new mod">
        <pc:chgData name="ADITYA DESINEEDI" userId="2a09c8273bcf46f5" providerId="LiveId" clId="{593743C5-593E-43F3-9890-48BEA3CBD9DD}" dt="2022-06-20T17:45:47.285" v="1274" actId="1076"/>
        <pc:sldMkLst>
          <pc:docMk/>
          <pc:sldMk cId="833027704" sldId="256"/>
        </pc:sldMkLst>
        <pc:spChg chg="mod">
          <ac:chgData name="ADITYA DESINEEDI" userId="2a09c8273bcf46f5" providerId="LiveId" clId="{593743C5-593E-43F3-9890-48BEA3CBD9DD}" dt="2022-06-20T17:45:47.285" v="1274" actId="1076"/>
          <ac:spMkLst>
            <pc:docMk/>
            <pc:sldMk cId="833027704" sldId="256"/>
            <ac:spMk id="2" creationId="{EC0E3A4A-7B59-EF25-75C0-ECE5B8F733B7}"/>
          </ac:spMkLst>
        </pc:spChg>
        <pc:spChg chg="mod">
          <ac:chgData name="ADITYA DESINEEDI" userId="2a09c8273bcf46f5" providerId="LiveId" clId="{593743C5-593E-43F3-9890-48BEA3CBD9DD}" dt="2022-06-20T17:45:43.951" v="1273" actId="1076"/>
          <ac:spMkLst>
            <pc:docMk/>
            <pc:sldMk cId="833027704" sldId="256"/>
            <ac:spMk id="3" creationId="{D8CF3B0A-8B8E-5816-BE81-B7616815317F}"/>
          </ac:spMkLst>
        </pc:spChg>
      </pc:sldChg>
      <pc:sldChg chg="modSp new mod">
        <pc:chgData name="ADITYA DESINEEDI" userId="2a09c8273bcf46f5" providerId="LiveId" clId="{593743C5-593E-43F3-9890-48BEA3CBD9DD}" dt="2022-06-20T18:14:09.671" v="1685" actId="20577"/>
        <pc:sldMkLst>
          <pc:docMk/>
          <pc:sldMk cId="820919509" sldId="257"/>
        </pc:sldMkLst>
        <pc:spChg chg="mod">
          <ac:chgData name="ADITYA DESINEEDI" userId="2a09c8273bcf46f5" providerId="LiveId" clId="{593743C5-593E-43F3-9890-48BEA3CBD9DD}" dt="2022-06-20T17:41:21.832" v="1036" actId="1076"/>
          <ac:spMkLst>
            <pc:docMk/>
            <pc:sldMk cId="820919509" sldId="257"/>
            <ac:spMk id="2" creationId="{BDCD6495-8FE2-5F64-56E1-782E4528E3A5}"/>
          </ac:spMkLst>
        </pc:spChg>
        <pc:spChg chg="mod">
          <ac:chgData name="ADITYA DESINEEDI" userId="2a09c8273bcf46f5" providerId="LiveId" clId="{593743C5-593E-43F3-9890-48BEA3CBD9DD}" dt="2022-06-20T18:14:09.671" v="1685" actId="20577"/>
          <ac:spMkLst>
            <pc:docMk/>
            <pc:sldMk cId="820919509" sldId="257"/>
            <ac:spMk id="3" creationId="{97BCADF2-1B1E-D535-F2FE-390B3F8AF5FB}"/>
          </ac:spMkLst>
        </pc:spChg>
      </pc:sldChg>
      <pc:sldChg chg="new del">
        <pc:chgData name="ADITYA DESINEEDI" userId="2a09c8273bcf46f5" providerId="LiveId" clId="{593743C5-593E-43F3-9890-48BEA3CBD9DD}" dt="2022-06-20T16:50:08.390" v="25" actId="47"/>
        <pc:sldMkLst>
          <pc:docMk/>
          <pc:sldMk cId="2333923893" sldId="257"/>
        </pc:sldMkLst>
      </pc:sldChg>
      <pc:sldChg chg="addSp modSp new mod">
        <pc:chgData name="ADITYA DESINEEDI" userId="2a09c8273bcf46f5" providerId="LiveId" clId="{593743C5-593E-43F3-9890-48BEA3CBD9DD}" dt="2022-06-20T17:53:58.424" v="1375" actId="21"/>
        <pc:sldMkLst>
          <pc:docMk/>
          <pc:sldMk cId="221693869" sldId="258"/>
        </pc:sldMkLst>
        <pc:spChg chg="mod">
          <ac:chgData name="ADITYA DESINEEDI" userId="2a09c8273bcf46f5" providerId="LiveId" clId="{593743C5-593E-43F3-9890-48BEA3CBD9DD}" dt="2022-06-20T17:48:33.455" v="1367" actId="2711"/>
          <ac:spMkLst>
            <pc:docMk/>
            <pc:sldMk cId="221693869" sldId="258"/>
            <ac:spMk id="2" creationId="{5F7BC4D5-12F8-A802-6CB9-888AC3F6A1DA}"/>
          </ac:spMkLst>
        </pc:spChg>
        <pc:spChg chg="mod">
          <ac:chgData name="ADITYA DESINEEDI" userId="2a09c8273bcf46f5" providerId="LiveId" clId="{593743C5-593E-43F3-9890-48BEA3CBD9DD}" dt="2022-06-20T17:53:58.424" v="1375" actId="21"/>
          <ac:spMkLst>
            <pc:docMk/>
            <pc:sldMk cId="221693869" sldId="258"/>
            <ac:spMk id="3" creationId="{7501AF8B-9BF7-78B9-BB1C-4081B4D49EFB}"/>
          </ac:spMkLst>
        </pc:spChg>
        <pc:spChg chg="add mod">
          <ac:chgData name="ADITYA DESINEEDI" userId="2a09c8273bcf46f5" providerId="LiveId" clId="{593743C5-593E-43F3-9890-48BEA3CBD9DD}" dt="2022-06-20T17:48:42.519" v="1368" actId="404"/>
          <ac:spMkLst>
            <pc:docMk/>
            <pc:sldMk cId="221693869" sldId="258"/>
            <ac:spMk id="4" creationId="{4AAFA5B9-6D6B-F06E-0298-78DB0C922C61}"/>
          </ac:spMkLst>
        </pc:spChg>
        <pc:spChg chg="add mod">
          <ac:chgData name="ADITYA DESINEEDI" userId="2a09c8273bcf46f5" providerId="LiveId" clId="{593743C5-593E-43F3-9890-48BEA3CBD9DD}" dt="2022-06-20T17:48:20.830" v="1363" actId="1076"/>
          <ac:spMkLst>
            <pc:docMk/>
            <pc:sldMk cId="221693869" sldId="258"/>
            <ac:spMk id="5" creationId="{7EFB785B-F522-D2EB-8907-C58B8321093E}"/>
          </ac:spMkLst>
        </pc:spChg>
      </pc:sldChg>
      <pc:sldChg chg="new del">
        <pc:chgData name="ADITYA DESINEEDI" userId="2a09c8273bcf46f5" providerId="LiveId" clId="{593743C5-593E-43F3-9890-48BEA3CBD9DD}" dt="2022-06-20T17:49:01.146" v="1369" actId="47"/>
        <pc:sldMkLst>
          <pc:docMk/>
          <pc:sldMk cId="2630834138" sldId="259"/>
        </pc:sldMkLst>
      </pc:sldChg>
      <pc:sldChg chg="new del">
        <pc:chgData name="ADITYA DESINEEDI" userId="2a09c8273bcf46f5" providerId="LiveId" clId="{593743C5-593E-43F3-9890-48BEA3CBD9DD}" dt="2022-06-20T17:49:01.974" v="1370" actId="47"/>
        <pc:sldMkLst>
          <pc:docMk/>
          <pc:sldMk cId="1937799546" sldId="260"/>
        </pc:sldMkLst>
      </pc:sldChg>
      <pc:sldChg chg="new del">
        <pc:chgData name="ADITYA DESINEEDI" userId="2a09c8273bcf46f5" providerId="LiveId" clId="{593743C5-593E-43F3-9890-48BEA3CBD9DD}" dt="2022-06-20T17:49:02.208" v="1371" actId="47"/>
        <pc:sldMkLst>
          <pc:docMk/>
          <pc:sldMk cId="426410624" sldId="261"/>
        </pc:sldMkLst>
      </pc:sldChg>
      <pc:sldChg chg="addSp modSp new add del mod">
        <pc:chgData name="ADITYA DESINEEDI" userId="2a09c8273bcf46f5" providerId="LiveId" clId="{593743C5-593E-43F3-9890-48BEA3CBD9DD}" dt="2022-06-20T17:13:06.410" v="224" actId="47"/>
        <pc:sldMkLst>
          <pc:docMk/>
          <pc:sldMk cId="2232544762" sldId="262"/>
        </pc:sldMkLst>
        <pc:spChg chg="mod">
          <ac:chgData name="ADITYA DESINEEDI" userId="2a09c8273bcf46f5" providerId="LiveId" clId="{593743C5-593E-43F3-9890-48BEA3CBD9DD}" dt="2022-06-20T17:12:42.514" v="219" actId="1076"/>
          <ac:spMkLst>
            <pc:docMk/>
            <pc:sldMk cId="2232544762" sldId="262"/>
            <ac:spMk id="2" creationId="{EDBE4C21-4A5C-99C2-BEFD-7240F471CADC}"/>
          </ac:spMkLst>
        </pc:spChg>
        <pc:picChg chg="add mod">
          <ac:chgData name="ADITYA DESINEEDI" userId="2a09c8273bcf46f5" providerId="LiveId" clId="{593743C5-593E-43F3-9890-48BEA3CBD9DD}" dt="2022-06-20T17:12:47.780" v="220" actId="14100"/>
          <ac:picMkLst>
            <pc:docMk/>
            <pc:sldMk cId="2232544762" sldId="262"/>
            <ac:picMk id="4" creationId="{992809C7-7EB1-A3A9-EE57-015FFE3C978A}"/>
          </ac:picMkLst>
        </pc:picChg>
      </pc:sldChg>
      <pc:sldChg chg="new del">
        <pc:chgData name="ADITYA DESINEEDI" userId="2a09c8273bcf46f5" providerId="LiveId" clId="{593743C5-593E-43F3-9890-48BEA3CBD9DD}" dt="2022-06-20T17:13:04.682" v="222" actId="47"/>
        <pc:sldMkLst>
          <pc:docMk/>
          <pc:sldMk cId="3162939640" sldId="263"/>
        </pc:sldMkLst>
      </pc:sldChg>
      <pc:sldChg chg="addSp delSp modSp add mod">
        <pc:chgData name="ADITYA DESINEEDI" userId="2a09c8273bcf46f5" providerId="LiveId" clId="{593743C5-593E-43F3-9890-48BEA3CBD9DD}" dt="2022-06-20T17:14:49.897" v="256" actId="14100"/>
        <pc:sldMkLst>
          <pc:docMk/>
          <pc:sldMk cId="3332453839" sldId="263"/>
        </pc:sldMkLst>
        <pc:spChg chg="mod">
          <ac:chgData name="ADITYA DESINEEDI" userId="2a09c8273bcf46f5" providerId="LiveId" clId="{593743C5-593E-43F3-9890-48BEA3CBD9DD}" dt="2022-06-20T17:14:44.847" v="255" actId="1076"/>
          <ac:spMkLst>
            <pc:docMk/>
            <pc:sldMk cId="3332453839" sldId="263"/>
            <ac:spMk id="2" creationId="{EDBE4C21-4A5C-99C2-BEFD-7240F471CADC}"/>
          </ac:spMkLst>
        </pc:spChg>
        <pc:picChg chg="del">
          <ac:chgData name="ADITYA DESINEEDI" userId="2a09c8273bcf46f5" providerId="LiveId" clId="{593743C5-593E-43F3-9890-48BEA3CBD9DD}" dt="2022-06-20T17:14:00.943" v="228" actId="478"/>
          <ac:picMkLst>
            <pc:docMk/>
            <pc:sldMk cId="3332453839" sldId="263"/>
            <ac:picMk id="4" creationId="{992809C7-7EB1-A3A9-EE57-015FFE3C978A}"/>
          </ac:picMkLst>
        </pc:picChg>
        <pc:picChg chg="add mod">
          <ac:chgData name="ADITYA DESINEEDI" userId="2a09c8273bcf46f5" providerId="LiveId" clId="{593743C5-593E-43F3-9890-48BEA3CBD9DD}" dt="2022-06-20T17:14:49.897" v="256" actId="14100"/>
          <ac:picMkLst>
            <pc:docMk/>
            <pc:sldMk cId="3332453839" sldId="263"/>
            <ac:picMk id="5" creationId="{DF261D1E-97FF-4C8B-083D-DE9AC31DCEDD}"/>
          </ac:picMkLst>
        </pc:picChg>
      </pc:sldChg>
      <pc:sldChg chg="addSp delSp modSp add mod">
        <pc:chgData name="ADITYA DESINEEDI" userId="2a09c8273bcf46f5" providerId="LiveId" clId="{593743C5-593E-43F3-9890-48BEA3CBD9DD}" dt="2022-06-20T17:17:17.274" v="294" actId="1076"/>
        <pc:sldMkLst>
          <pc:docMk/>
          <pc:sldMk cId="3129133693" sldId="264"/>
        </pc:sldMkLst>
        <pc:spChg chg="mod">
          <ac:chgData name="ADITYA DESINEEDI" userId="2a09c8273bcf46f5" providerId="LiveId" clId="{593743C5-593E-43F3-9890-48BEA3CBD9DD}" dt="2022-06-20T17:16:05.554" v="289" actId="1076"/>
          <ac:spMkLst>
            <pc:docMk/>
            <pc:sldMk cId="3129133693" sldId="264"/>
            <ac:spMk id="2" creationId="{EDBE4C21-4A5C-99C2-BEFD-7240F471CADC}"/>
          </ac:spMkLst>
        </pc:spChg>
        <pc:picChg chg="add del mod">
          <ac:chgData name="ADITYA DESINEEDI" userId="2a09c8273bcf46f5" providerId="LiveId" clId="{593743C5-593E-43F3-9890-48BEA3CBD9DD}" dt="2022-06-20T17:17:03.615" v="291" actId="478"/>
          <ac:picMkLst>
            <pc:docMk/>
            <pc:sldMk cId="3129133693" sldId="264"/>
            <ac:picMk id="4" creationId="{D8619118-7376-DE95-E202-BC3267712136}"/>
          </ac:picMkLst>
        </pc:picChg>
        <pc:picChg chg="del">
          <ac:chgData name="ADITYA DESINEEDI" userId="2a09c8273bcf46f5" providerId="LiveId" clId="{593743C5-593E-43F3-9890-48BEA3CBD9DD}" dt="2022-06-20T17:14:58.781" v="258" actId="478"/>
          <ac:picMkLst>
            <pc:docMk/>
            <pc:sldMk cId="3129133693" sldId="264"/>
            <ac:picMk id="5" creationId="{DF261D1E-97FF-4C8B-083D-DE9AC31DCEDD}"/>
          </ac:picMkLst>
        </pc:picChg>
        <pc:picChg chg="add mod">
          <ac:chgData name="ADITYA DESINEEDI" userId="2a09c8273bcf46f5" providerId="LiveId" clId="{593743C5-593E-43F3-9890-48BEA3CBD9DD}" dt="2022-06-20T17:17:17.274" v="294" actId="1076"/>
          <ac:picMkLst>
            <pc:docMk/>
            <pc:sldMk cId="3129133693" sldId="264"/>
            <ac:picMk id="7" creationId="{ED0FCC7B-B5D4-866D-4E7E-D5428D5B211A}"/>
          </ac:picMkLst>
        </pc:picChg>
      </pc:sldChg>
      <pc:sldChg chg="addSp delSp modSp add mod">
        <pc:chgData name="ADITYA DESINEEDI" userId="2a09c8273bcf46f5" providerId="LiveId" clId="{593743C5-593E-43F3-9890-48BEA3CBD9DD}" dt="2022-06-20T17:19:33.846" v="326" actId="1076"/>
        <pc:sldMkLst>
          <pc:docMk/>
          <pc:sldMk cId="845613441" sldId="265"/>
        </pc:sldMkLst>
        <pc:spChg chg="mod">
          <ac:chgData name="ADITYA DESINEEDI" userId="2a09c8273bcf46f5" providerId="LiveId" clId="{593743C5-593E-43F3-9890-48BEA3CBD9DD}" dt="2022-06-20T17:19:33.846" v="326" actId="1076"/>
          <ac:spMkLst>
            <pc:docMk/>
            <pc:sldMk cId="845613441" sldId="265"/>
            <ac:spMk id="2" creationId="{EDBE4C21-4A5C-99C2-BEFD-7240F471CADC}"/>
          </ac:spMkLst>
        </pc:spChg>
        <pc:picChg chg="add del mod">
          <ac:chgData name="ADITYA DESINEEDI" userId="2a09c8273bcf46f5" providerId="LiveId" clId="{593743C5-593E-43F3-9890-48BEA3CBD9DD}" dt="2022-06-20T17:19:05.687" v="309" actId="478"/>
          <ac:picMkLst>
            <pc:docMk/>
            <pc:sldMk cId="845613441" sldId="265"/>
            <ac:picMk id="4" creationId="{248FA7AA-F542-B3C0-64FE-86B9A3730EA8}"/>
          </ac:picMkLst>
        </pc:picChg>
        <pc:picChg chg="add mod">
          <ac:chgData name="ADITYA DESINEEDI" userId="2a09c8273bcf46f5" providerId="LiveId" clId="{593743C5-593E-43F3-9890-48BEA3CBD9DD}" dt="2022-06-20T17:19:10.418" v="311" actId="14100"/>
          <ac:picMkLst>
            <pc:docMk/>
            <pc:sldMk cId="845613441" sldId="265"/>
            <ac:picMk id="6" creationId="{6A54FE57-C17D-4AE9-C577-1030ECEF9805}"/>
          </ac:picMkLst>
        </pc:picChg>
        <pc:picChg chg="del">
          <ac:chgData name="ADITYA DESINEEDI" userId="2a09c8273bcf46f5" providerId="LiveId" clId="{593743C5-593E-43F3-9890-48BEA3CBD9DD}" dt="2022-06-20T17:17:24.889" v="296" actId="478"/>
          <ac:picMkLst>
            <pc:docMk/>
            <pc:sldMk cId="845613441" sldId="265"/>
            <ac:picMk id="7" creationId="{ED0FCC7B-B5D4-866D-4E7E-D5428D5B211A}"/>
          </ac:picMkLst>
        </pc:picChg>
      </pc:sldChg>
      <pc:sldChg chg="addSp delSp modSp add del mod">
        <pc:chgData name="ADITYA DESINEEDI" userId="2a09c8273bcf46f5" providerId="LiveId" clId="{593743C5-593E-43F3-9890-48BEA3CBD9DD}" dt="2022-06-20T17:23:28.022" v="361" actId="47"/>
        <pc:sldMkLst>
          <pc:docMk/>
          <pc:sldMk cId="2370616333" sldId="266"/>
        </pc:sldMkLst>
        <pc:spChg chg="mod">
          <ac:chgData name="ADITYA DESINEEDI" userId="2a09c8273bcf46f5" providerId="LiveId" clId="{593743C5-593E-43F3-9890-48BEA3CBD9DD}" dt="2022-06-20T17:20:44.196" v="357" actId="1076"/>
          <ac:spMkLst>
            <pc:docMk/>
            <pc:sldMk cId="2370616333" sldId="266"/>
            <ac:spMk id="2" creationId="{EDBE4C21-4A5C-99C2-BEFD-7240F471CADC}"/>
          </ac:spMkLst>
        </pc:spChg>
        <pc:picChg chg="add mod">
          <ac:chgData name="ADITYA DESINEEDI" userId="2a09c8273bcf46f5" providerId="LiveId" clId="{593743C5-593E-43F3-9890-48BEA3CBD9DD}" dt="2022-06-20T17:20:22.345" v="330" actId="14100"/>
          <ac:picMkLst>
            <pc:docMk/>
            <pc:sldMk cId="2370616333" sldId="266"/>
            <ac:picMk id="4" creationId="{BFD2E717-D468-B364-3CBD-FE1160C25DF6}"/>
          </ac:picMkLst>
        </pc:picChg>
        <pc:picChg chg="del">
          <ac:chgData name="ADITYA DESINEEDI" userId="2a09c8273bcf46f5" providerId="LiveId" clId="{593743C5-593E-43F3-9890-48BEA3CBD9DD}" dt="2022-06-20T17:20:16.409" v="328" actId="478"/>
          <ac:picMkLst>
            <pc:docMk/>
            <pc:sldMk cId="2370616333" sldId="266"/>
            <ac:picMk id="6" creationId="{6A54FE57-C17D-4AE9-C577-1030ECEF9805}"/>
          </ac:picMkLst>
        </pc:picChg>
      </pc:sldChg>
      <pc:sldChg chg="modSp new mod">
        <pc:chgData name="ADITYA DESINEEDI" userId="2a09c8273bcf46f5" providerId="LiveId" clId="{593743C5-593E-43F3-9890-48BEA3CBD9DD}" dt="2022-06-20T17:26:59.919" v="657" actId="1076"/>
        <pc:sldMkLst>
          <pc:docMk/>
          <pc:sldMk cId="866809274" sldId="267"/>
        </pc:sldMkLst>
        <pc:spChg chg="mod">
          <ac:chgData name="ADITYA DESINEEDI" userId="2a09c8273bcf46f5" providerId="LiveId" clId="{593743C5-593E-43F3-9890-48BEA3CBD9DD}" dt="2022-06-20T17:26:59.919" v="657" actId="1076"/>
          <ac:spMkLst>
            <pc:docMk/>
            <pc:sldMk cId="866809274" sldId="267"/>
            <ac:spMk id="2" creationId="{84D0EA18-3462-4653-DC06-87A7F1B54A5D}"/>
          </ac:spMkLst>
        </pc:spChg>
        <pc:spChg chg="mod">
          <ac:chgData name="ADITYA DESINEEDI" userId="2a09c8273bcf46f5" providerId="LiveId" clId="{593743C5-593E-43F3-9890-48BEA3CBD9DD}" dt="2022-06-20T17:26:57.125" v="656" actId="1076"/>
          <ac:spMkLst>
            <pc:docMk/>
            <pc:sldMk cId="866809274" sldId="267"/>
            <ac:spMk id="3" creationId="{8BDAA7EB-D80C-D2E7-FDCC-76A0D5EE9031}"/>
          </ac:spMkLst>
        </pc:spChg>
      </pc:sldChg>
      <pc:sldChg chg="add del">
        <pc:chgData name="ADITYA DESINEEDI" userId="2a09c8273bcf46f5" providerId="LiveId" clId="{593743C5-593E-43F3-9890-48BEA3CBD9DD}" dt="2022-06-20T17:23:26.264" v="359" actId="47"/>
        <pc:sldMkLst>
          <pc:docMk/>
          <pc:sldMk cId="2355891313" sldId="267"/>
        </pc:sldMkLst>
      </pc:sldChg>
      <pc:sldChg chg="addSp delSp modSp new">
        <pc:chgData name="ADITYA DESINEEDI" userId="2a09c8273bcf46f5" providerId="LiveId" clId="{593743C5-593E-43F3-9890-48BEA3CBD9DD}" dt="2022-06-20T17:29:57.264" v="665" actId="14100"/>
        <pc:sldMkLst>
          <pc:docMk/>
          <pc:sldMk cId="1553248557" sldId="268"/>
        </pc:sldMkLst>
        <pc:picChg chg="add del">
          <ac:chgData name="ADITYA DESINEEDI" userId="2a09c8273bcf46f5" providerId="LiveId" clId="{593743C5-593E-43F3-9890-48BEA3CBD9DD}" dt="2022-06-20T17:29:22.653" v="660" actId="478"/>
          <ac:picMkLst>
            <pc:docMk/>
            <pc:sldMk cId="1553248557" sldId="268"/>
            <ac:picMk id="1026" creationId="{3CA8E845-2D0B-588C-FF3B-73C3CBBC0E48}"/>
          </ac:picMkLst>
        </pc:picChg>
        <pc:picChg chg="add mod">
          <ac:chgData name="ADITYA DESINEEDI" userId="2a09c8273bcf46f5" providerId="LiveId" clId="{593743C5-593E-43F3-9890-48BEA3CBD9DD}" dt="2022-06-20T17:29:57.264" v="665" actId="14100"/>
          <ac:picMkLst>
            <pc:docMk/>
            <pc:sldMk cId="1553248557" sldId="268"/>
            <ac:picMk id="1028" creationId="{E3528AC7-A9DE-AAD0-125D-47F8BB0C6793}"/>
          </ac:picMkLst>
        </pc:picChg>
      </pc:sldChg>
      <pc:sldChg chg="addSp delSp modSp new mod">
        <pc:chgData name="ADITYA DESINEEDI" userId="2a09c8273bcf46f5" providerId="LiveId" clId="{593743C5-593E-43F3-9890-48BEA3CBD9DD}" dt="2022-06-20T18:12:56.166" v="1618" actId="20577"/>
        <pc:sldMkLst>
          <pc:docMk/>
          <pc:sldMk cId="3757332542" sldId="269"/>
        </pc:sldMkLst>
        <pc:spChg chg="add del mod">
          <ac:chgData name="ADITYA DESINEEDI" userId="2a09c8273bcf46f5" providerId="LiveId" clId="{593743C5-593E-43F3-9890-48BEA3CBD9DD}" dt="2022-06-20T18:03:32.416" v="1422" actId="478"/>
          <ac:spMkLst>
            <pc:docMk/>
            <pc:sldMk cId="3757332542" sldId="269"/>
            <ac:spMk id="2" creationId="{7CE3E958-9FE8-9444-CE71-47631B3D6CE6}"/>
          </ac:spMkLst>
        </pc:spChg>
        <pc:spChg chg="add mod">
          <ac:chgData name="ADITYA DESINEEDI" userId="2a09c8273bcf46f5" providerId="LiveId" clId="{593743C5-593E-43F3-9890-48BEA3CBD9DD}" dt="2022-06-20T18:09:00.999" v="1577" actId="1582"/>
          <ac:spMkLst>
            <pc:docMk/>
            <pc:sldMk cId="3757332542" sldId="269"/>
            <ac:spMk id="3" creationId="{81F8B7D1-D52B-481F-60EB-47A45DBCE48E}"/>
          </ac:spMkLst>
        </pc:spChg>
        <pc:spChg chg="add del mod">
          <ac:chgData name="ADITYA DESINEEDI" userId="2a09c8273bcf46f5" providerId="LiveId" clId="{593743C5-593E-43F3-9890-48BEA3CBD9DD}" dt="2022-06-20T18:03:40.958" v="1426" actId="478"/>
          <ac:spMkLst>
            <pc:docMk/>
            <pc:sldMk cId="3757332542" sldId="269"/>
            <ac:spMk id="4" creationId="{F7B51980-5653-2E1C-D9E7-F557D1F6AE56}"/>
          </ac:spMkLst>
        </pc:spChg>
        <pc:spChg chg="add del mod">
          <ac:chgData name="ADITYA DESINEEDI" userId="2a09c8273bcf46f5" providerId="LiveId" clId="{593743C5-593E-43F3-9890-48BEA3CBD9DD}" dt="2022-06-20T18:03:42.668" v="1427" actId="478"/>
          <ac:spMkLst>
            <pc:docMk/>
            <pc:sldMk cId="3757332542" sldId="269"/>
            <ac:spMk id="5" creationId="{5F5DD63F-B729-355D-B308-51B48B55F13E}"/>
          </ac:spMkLst>
        </pc:spChg>
        <pc:spChg chg="add del mod">
          <ac:chgData name="ADITYA DESINEEDI" userId="2a09c8273bcf46f5" providerId="LiveId" clId="{593743C5-593E-43F3-9890-48BEA3CBD9DD}" dt="2022-06-20T18:02:02.388" v="1392" actId="478"/>
          <ac:spMkLst>
            <pc:docMk/>
            <pc:sldMk cId="3757332542" sldId="269"/>
            <ac:spMk id="6" creationId="{DE1A9960-14AE-681A-40B6-45019340DA3E}"/>
          </ac:spMkLst>
        </pc:spChg>
        <pc:spChg chg="add del mod">
          <ac:chgData name="ADITYA DESINEEDI" userId="2a09c8273bcf46f5" providerId="LiveId" clId="{593743C5-593E-43F3-9890-48BEA3CBD9DD}" dt="2022-06-20T18:03:34.745" v="1423" actId="478"/>
          <ac:spMkLst>
            <pc:docMk/>
            <pc:sldMk cId="3757332542" sldId="269"/>
            <ac:spMk id="7" creationId="{021967AF-CF10-CD29-2832-C4051F1CA14F}"/>
          </ac:spMkLst>
        </pc:spChg>
        <pc:spChg chg="add mod">
          <ac:chgData name="ADITYA DESINEEDI" userId="2a09c8273bcf46f5" providerId="LiveId" clId="{593743C5-593E-43F3-9890-48BEA3CBD9DD}" dt="2022-06-20T18:09:06.520" v="1578" actId="1582"/>
          <ac:spMkLst>
            <pc:docMk/>
            <pc:sldMk cId="3757332542" sldId="269"/>
            <ac:spMk id="8" creationId="{C9F5C3E7-1737-1ECB-FFAA-CB60105F7C36}"/>
          </ac:spMkLst>
        </pc:spChg>
        <pc:spChg chg="add mod">
          <ac:chgData name="ADITYA DESINEEDI" userId="2a09c8273bcf46f5" providerId="LiveId" clId="{593743C5-593E-43F3-9890-48BEA3CBD9DD}" dt="2022-06-20T18:12:38.799" v="1607" actId="20577"/>
          <ac:spMkLst>
            <pc:docMk/>
            <pc:sldMk cId="3757332542" sldId="269"/>
            <ac:spMk id="9" creationId="{09D7077C-1D7C-DF7C-D465-D0D45682F29C}"/>
          </ac:spMkLst>
        </pc:spChg>
        <pc:spChg chg="add mod">
          <ac:chgData name="ADITYA DESINEEDI" userId="2a09c8273bcf46f5" providerId="LiveId" clId="{593743C5-593E-43F3-9890-48BEA3CBD9DD}" dt="2022-06-20T18:12:48.514" v="1617" actId="20577"/>
          <ac:spMkLst>
            <pc:docMk/>
            <pc:sldMk cId="3757332542" sldId="269"/>
            <ac:spMk id="10" creationId="{553EF4C0-70C0-DCA3-74F8-2AAB51829044}"/>
          </ac:spMkLst>
        </pc:spChg>
        <pc:spChg chg="add mod">
          <ac:chgData name="ADITYA DESINEEDI" userId="2a09c8273bcf46f5" providerId="LiveId" clId="{593743C5-593E-43F3-9890-48BEA3CBD9DD}" dt="2022-06-20T18:12:56.166" v="1618" actId="20577"/>
          <ac:spMkLst>
            <pc:docMk/>
            <pc:sldMk cId="3757332542" sldId="269"/>
            <ac:spMk id="11" creationId="{3598A854-A83D-E473-C9A6-783F3BCADD50}"/>
          </ac:spMkLst>
        </pc:spChg>
        <pc:spChg chg="add mod">
          <ac:chgData name="ADITYA DESINEEDI" userId="2a09c8273bcf46f5" providerId="LiveId" clId="{593743C5-593E-43F3-9890-48BEA3CBD9DD}" dt="2022-06-20T18:08:54.508" v="1576" actId="1582"/>
          <ac:spMkLst>
            <pc:docMk/>
            <pc:sldMk cId="3757332542" sldId="269"/>
            <ac:spMk id="12" creationId="{24FA3791-9C01-A67A-0D75-F21A98CA2A10}"/>
          </ac:spMkLst>
        </pc:spChg>
        <pc:spChg chg="add mod">
          <ac:chgData name="ADITYA DESINEEDI" userId="2a09c8273bcf46f5" providerId="LiveId" clId="{593743C5-593E-43F3-9890-48BEA3CBD9DD}" dt="2022-06-20T18:12:30.939" v="1606" actId="20577"/>
          <ac:spMkLst>
            <pc:docMk/>
            <pc:sldMk cId="3757332542" sldId="269"/>
            <ac:spMk id="24" creationId="{ECDCCB44-AAC0-5BE2-28F1-7FEF69443AD3}"/>
          </ac:spMkLst>
        </pc:spChg>
        <pc:cxnChg chg="add mod">
          <ac:chgData name="ADITYA DESINEEDI" userId="2a09c8273bcf46f5" providerId="LiveId" clId="{593743C5-593E-43F3-9890-48BEA3CBD9DD}" dt="2022-06-20T18:08:24.375" v="1571" actId="1582"/>
          <ac:cxnSpMkLst>
            <pc:docMk/>
            <pc:sldMk cId="3757332542" sldId="269"/>
            <ac:cxnSpMk id="14" creationId="{F0610664-B660-C70D-AEEE-880E29C96B07}"/>
          </ac:cxnSpMkLst>
        </pc:cxnChg>
        <pc:cxnChg chg="add mod">
          <ac:chgData name="ADITYA DESINEEDI" userId="2a09c8273bcf46f5" providerId="LiveId" clId="{593743C5-593E-43F3-9890-48BEA3CBD9DD}" dt="2022-06-20T18:08:30.971" v="1572" actId="1582"/>
          <ac:cxnSpMkLst>
            <pc:docMk/>
            <pc:sldMk cId="3757332542" sldId="269"/>
            <ac:cxnSpMk id="16" creationId="{FCA63ABE-330A-7AD5-0B84-5CAF46F1E175}"/>
          </ac:cxnSpMkLst>
        </pc:cxnChg>
        <pc:cxnChg chg="add mod">
          <ac:chgData name="ADITYA DESINEEDI" userId="2a09c8273bcf46f5" providerId="LiveId" clId="{593743C5-593E-43F3-9890-48BEA3CBD9DD}" dt="2022-06-20T18:08:36.140" v="1573" actId="1582"/>
          <ac:cxnSpMkLst>
            <pc:docMk/>
            <pc:sldMk cId="3757332542" sldId="269"/>
            <ac:cxnSpMk id="17" creationId="{8854F72B-40B5-1D4D-9036-7686DADD2F90}"/>
          </ac:cxnSpMkLst>
        </pc:cxnChg>
        <pc:cxnChg chg="add mod">
          <ac:chgData name="ADITYA DESINEEDI" userId="2a09c8273bcf46f5" providerId="LiveId" clId="{593743C5-593E-43F3-9890-48BEA3CBD9DD}" dt="2022-06-20T18:08:42.154" v="1574" actId="1582"/>
          <ac:cxnSpMkLst>
            <pc:docMk/>
            <pc:sldMk cId="3757332542" sldId="269"/>
            <ac:cxnSpMk id="20" creationId="{1320CAD4-1B5F-4CB1-B51D-B9B2280DA0B9}"/>
          </ac:cxnSpMkLst>
        </pc:cxnChg>
        <pc:cxnChg chg="add mod">
          <ac:chgData name="ADITYA DESINEEDI" userId="2a09c8273bcf46f5" providerId="LiveId" clId="{593743C5-593E-43F3-9890-48BEA3CBD9DD}" dt="2022-06-20T18:08:47.818" v="1575" actId="1582"/>
          <ac:cxnSpMkLst>
            <pc:docMk/>
            <pc:sldMk cId="3757332542" sldId="269"/>
            <ac:cxnSpMk id="23" creationId="{57629447-47B1-57E7-A837-170596599B59}"/>
          </ac:cxnSpMkLst>
        </pc:cxnChg>
      </pc:sldChg>
      <pc:sldChg chg="modSp new mod">
        <pc:chgData name="ADITYA DESINEEDI" userId="2a09c8273bcf46f5" providerId="LiveId" clId="{593743C5-593E-43F3-9890-48BEA3CBD9DD}" dt="2022-06-20T18:17:48.418" v="1769" actId="1076"/>
        <pc:sldMkLst>
          <pc:docMk/>
          <pc:sldMk cId="1343573774" sldId="270"/>
        </pc:sldMkLst>
        <pc:spChg chg="mod">
          <ac:chgData name="ADITYA DESINEEDI" userId="2a09c8273bcf46f5" providerId="LiveId" clId="{593743C5-593E-43F3-9890-48BEA3CBD9DD}" dt="2022-06-20T18:17:48.418" v="1769" actId="1076"/>
          <ac:spMkLst>
            <pc:docMk/>
            <pc:sldMk cId="1343573774" sldId="270"/>
            <ac:spMk id="2" creationId="{C0A6A9F7-3FBB-D5E5-D2F3-89DD7FBB7E94}"/>
          </ac:spMkLst>
        </pc:spChg>
        <pc:spChg chg="mod">
          <ac:chgData name="ADITYA DESINEEDI" userId="2a09c8273bcf46f5" providerId="LiveId" clId="{593743C5-593E-43F3-9890-48BEA3CBD9DD}" dt="2022-06-20T18:17:09.717" v="1768" actId="14100"/>
          <ac:spMkLst>
            <pc:docMk/>
            <pc:sldMk cId="1343573774" sldId="270"/>
            <ac:spMk id="3" creationId="{9172DADC-83BC-37FC-E1B5-871DDCA8AC61}"/>
          </ac:spMkLst>
        </pc:spChg>
      </pc:sldChg>
      <pc:sldChg chg="addSp modSp new mod">
        <pc:chgData name="ADITYA DESINEEDI" userId="2a09c8273bcf46f5" providerId="LiveId" clId="{593743C5-593E-43F3-9890-48BEA3CBD9DD}" dt="2022-06-20T18:19:37.958" v="1818" actId="14100"/>
        <pc:sldMkLst>
          <pc:docMk/>
          <pc:sldMk cId="1962466788" sldId="271"/>
        </pc:sldMkLst>
        <pc:spChg chg="mod">
          <ac:chgData name="ADITYA DESINEEDI" userId="2a09c8273bcf46f5" providerId="LiveId" clId="{593743C5-593E-43F3-9890-48BEA3CBD9DD}" dt="2022-06-20T18:19:29.404" v="1817" actId="2711"/>
          <ac:spMkLst>
            <pc:docMk/>
            <pc:sldMk cId="1962466788" sldId="271"/>
            <ac:spMk id="2" creationId="{1342A9F6-4E5C-386C-FF98-6470149534C8}"/>
          </ac:spMkLst>
        </pc:spChg>
        <pc:picChg chg="add mod">
          <ac:chgData name="ADITYA DESINEEDI" userId="2a09c8273bcf46f5" providerId="LiveId" clId="{593743C5-593E-43F3-9890-48BEA3CBD9DD}" dt="2022-06-20T18:19:37.958" v="1818" actId="14100"/>
          <ac:picMkLst>
            <pc:docMk/>
            <pc:sldMk cId="1962466788" sldId="271"/>
            <ac:picMk id="4" creationId="{48867927-3D9D-3D73-2B2E-CF84DE4BE9FF}"/>
          </ac:picMkLst>
        </pc:picChg>
      </pc:sldChg>
      <pc:sldChg chg="addSp modSp add mod">
        <pc:chgData name="ADITYA DESINEEDI" userId="2a09c8273bcf46f5" providerId="LiveId" clId="{593743C5-593E-43F3-9890-48BEA3CBD9DD}" dt="2022-06-20T18:20:57.619" v="1828" actId="14100"/>
        <pc:sldMkLst>
          <pc:docMk/>
          <pc:sldMk cId="1746826136" sldId="272"/>
        </pc:sldMkLst>
        <pc:spChg chg="mod">
          <ac:chgData name="ADITYA DESINEEDI" userId="2a09c8273bcf46f5" providerId="LiveId" clId="{593743C5-593E-43F3-9890-48BEA3CBD9DD}" dt="2022-06-20T18:20:02.693" v="1824" actId="1076"/>
          <ac:spMkLst>
            <pc:docMk/>
            <pc:sldMk cId="1746826136" sldId="272"/>
            <ac:spMk id="2" creationId="{1342A9F6-4E5C-386C-FF98-6470149534C8}"/>
          </ac:spMkLst>
        </pc:spChg>
        <pc:picChg chg="add mod">
          <ac:chgData name="ADITYA DESINEEDI" userId="2a09c8273bcf46f5" providerId="LiveId" clId="{593743C5-593E-43F3-9890-48BEA3CBD9DD}" dt="2022-06-20T18:20:57.619" v="1828" actId="14100"/>
          <ac:picMkLst>
            <pc:docMk/>
            <pc:sldMk cId="1746826136" sldId="272"/>
            <ac:picMk id="4" creationId="{B34A5A66-E75C-51D0-4872-FF82222CC63B}"/>
          </ac:picMkLst>
        </pc:picChg>
      </pc:sldChg>
      <pc:sldChg chg="addSp modSp add mod">
        <pc:chgData name="ADITYA DESINEEDI" userId="2a09c8273bcf46f5" providerId="LiveId" clId="{593743C5-593E-43F3-9890-48BEA3CBD9DD}" dt="2022-06-20T18:22:06.641" v="1838" actId="14100"/>
        <pc:sldMkLst>
          <pc:docMk/>
          <pc:sldMk cId="3359216416" sldId="273"/>
        </pc:sldMkLst>
        <pc:spChg chg="mod">
          <ac:chgData name="ADITYA DESINEEDI" userId="2a09c8273bcf46f5" providerId="LiveId" clId="{593743C5-593E-43F3-9890-48BEA3CBD9DD}" dt="2022-06-20T18:21:24.438" v="1836" actId="1076"/>
          <ac:spMkLst>
            <pc:docMk/>
            <pc:sldMk cId="3359216416" sldId="273"/>
            <ac:spMk id="2" creationId="{1342A9F6-4E5C-386C-FF98-6470149534C8}"/>
          </ac:spMkLst>
        </pc:spChg>
        <pc:picChg chg="add mod">
          <ac:chgData name="ADITYA DESINEEDI" userId="2a09c8273bcf46f5" providerId="LiveId" clId="{593743C5-593E-43F3-9890-48BEA3CBD9DD}" dt="2022-06-20T18:22:06.641" v="1838" actId="14100"/>
          <ac:picMkLst>
            <pc:docMk/>
            <pc:sldMk cId="3359216416" sldId="273"/>
            <ac:picMk id="4" creationId="{E4B9C99E-4D43-F52F-46EC-777EEC21747F}"/>
          </ac:picMkLst>
        </pc:picChg>
      </pc:sldChg>
      <pc:sldChg chg="addSp modSp add mod">
        <pc:chgData name="ADITYA DESINEEDI" userId="2a09c8273bcf46f5" providerId="LiveId" clId="{593743C5-593E-43F3-9890-48BEA3CBD9DD}" dt="2022-06-20T18:23:20.862" v="1846" actId="14100"/>
        <pc:sldMkLst>
          <pc:docMk/>
          <pc:sldMk cId="126692292" sldId="274"/>
        </pc:sldMkLst>
        <pc:spChg chg="mod">
          <ac:chgData name="ADITYA DESINEEDI" userId="2a09c8273bcf46f5" providerId="LiveId" clId="{593743C5-593E-43F3-9890-48BEA3CBD9DD}" dt="2022-06-20T18:22:42.171" v="1844" actId="1076"/>
          <ac:spMkLst>
            <pc:docMk/>
            <pc:sldMk cId="126692292" sldId="274"/>
            <ac:spMk id="2" creationId="{1342A9F6-4E5C-386C-FF98-6470149534C8}"/>
          </ac:spMkLst>
        </pc:spChg>
        <pc:picChg chg="add mod">
          <ac:chgData name="ADITYA DESINEEDI" userId="2a09c8273bcf46f5" providerId="LiveId" clId="{593743C5-593E-43F3-9890-48BEA3CBD9DD}" dt="2022-06-20T18:23:20.862" v="1846" actId="14100"/>
          <ac:picMkLst>
            <pc:docMk/>
            <pc:sldMk cId="126692292" sldId="274"/>
            <ac:picMk id="4" creationId="{5A59DE1F-C091-A7C0-1280-961E926B2326}"/>
          </ac:picMkLst>
        </pc:picChg>
      </pc:sldChg>
      <pc:sldChg chg="addSp modSp new mod">
        <pc:chgData name="ADITYA DESINEEDI" userId="2a09c8273bcf46f5" providerId="LiveId" clId="{593743C5-593E-43F3-9890-48BEA3CBD9DD}" dt="2022-06-25T14:57:32.089" v="1872" actId="14100"/>
        <pc:sldMkLst>
          <pc:docMk/>
          <pc:sldMk cId="808312153" sldId="275"/>
        </pc:sldMkLst>
        <pc:spChg chg="mod">
          <ac:chgData name="ADITYA DESINEEDI" userId="2a09c8273bcf46f5" providerId="LiveId" clId="{593743C5-593E-43F3-9890-48BEA3CBD9DD}" dt="2022-06-25T14:56:57.551" v="1866" actId="1076"/>
          <ac:spMkLst>
            <pc:docMk/>
            <pc:sldMk cId="808312153" sldId="275"/>
            <ac:spMk id="2" creationId="{B0B0F868-375B-F0BC-F5CD-EE8B9102238C}"/>
          </ac:spMkLst>
        </pc:spChg>
        <pc:picChg chg="add mod">
          <ac:chgData name="ADITYA DESINEEDI" userId="2a09c8273bcf46f5" providerId="LiveId" clId="{593743C5-593E-43F3-9890-48BEA3CBD9DD}" dt="2022-06-25T14:57:32.089" v="1872" actId="14100"/>
          <ac:picMkLst>
            <pc:docMk/>
            <pc:sldMk cId="808312153" sldId="275"/>
            <ac:picMk id="3" creationId="{E8E1F2EA-D436-D439-88AB-639EE83B374D}"/>
          </ac:picMkLst>
        </pc:picChg>
      </pc:sldChg>
      <pc:sldChg chg="addSp delSp modSp add mod">
        <pc:chgData name="ADITYA DESINEEDI" userId="2a09c8273bcf46f5" providerId="LiveId" clId="{593743C5-593E-43F3-9890-48BEA3CBD9DD}" dt="2022-06-25T15:04:04.033" v="1886" actId="14100"/>
        <pc:sldMkLst>
          <pc:docMk/>
          <pc:sldMk cId="816557899" sldId="276"/>
        </pc:sldMkLst>
        <pc:spChg chg="mod">
          <ac:chgData name="ADITYA DESINEEDI" userId="2a09c8273bcf46f5" providerId="LiveId" clId="{593743C5-593E-43F3-9890-48BEA3CBD9DD}" dt="2022-06-25T15:03:25.944" v="1879" actId="20577"/>
          <ac:spMkLst>
            <pc:docMk/>
            <pc:sldMk cId="816557899" sldId="276"/>
            <ac:spMk id="2" creationId="{EDBE4C21-4A5C-99C2-BEFD-7240F471CADC}"/>
          </ac:spMkLst>
        </pc:spChg>
        <pc:picChg chg="del">
          <ac:chgData name="ADITYA DESINEEDI" userId="2a09c8273bcf46f5" providerId="LiveId" clId="{593743C5-593E-43F3-9890-48BEA3CBD9DD}" dt="2022-06-25T15:03:44.047" v="1881" actId="478"/>
          <ac:picMkLst>
            <pc:docMk/>
            <pc:sldMk cId="816557899" sldId="276"/>
            <ac:picMk id="4" creationId="{BFD2E717-D468-B364-3CBD-FE1160C25DF6}"/>
          </ac:picMkLst>
        </pc:picChg>
        <pc:picChg chg="add mod">
          <ac:chgData name="ADITYA DESINEEDI" userId="2a09c8273bcf46f5" providerId="LiveId" clId="{593743C5-593E-43F3-9890-48BEA3CBD9DD}" dt="2022-06-25T15:04:04.033" v="1886" actId="14100"/>
          <ac:picMkLst>
            <pc:docMk/>
            <pc:sldMk cId="816557899" sldId="276"/>
            <ac:picMk id="5" creationId="{3F8F2C20-6ECB-C20D-4B4E-F957137468DD}"/>
          </ac:picMkLst>
        </pc:picChg>
      </pc:sldChg>
      <pc:sldChg chg="addSp delSp modSp add mod">
        <pc:chgData name="ADITYA DESINEEDI" userId="2a09c8273bcf46f5" providerId="LiveId" clId="{593743C5-593E-43F3-9890-48BEA3CBD9DD}" dt="2022-06-25T15:04:55.705" v="1897" actId="14100"/>
        <pc:sldMkLst>
          <pc:docMk/>
          <pc:sldMk cId="1352219698" sldId="277"/>
        </pc:sldMkLst>
        <pc:spChg chg="mod">
          <ac:chgData name="ADITYA DESINEEDI" userId="2a09c8273bcf46f5" providerId="LiveId" clId="{593743C5-593E-43F3-9890-48BEA3CBD9DD}" dt="2022-06-25T15:04:55.705" v="1897" actId="14100"/>
          <ac:spMkLst>
            <pc:docMk/>
            <pc:sldMk cId="1352219698" sldId="277"/>
            <ac:spMk id="2" creationId="{EDBE4C21-4A5C-99C2-BEFD-7240F471CADC}"/>
          </ac:spMkLst>
        </pc:spChg>
        <pc:picChg chg="add mod">
          <ac:chgData name="ADITYA DESINEEDI" userId="2a09c8273bcf46f5" providerId="LiveId" clId="{593743C5-593E-43F3-9890-48BEA3CBD9DD}" dt="2022-06-25T15:04:38.340" v="1893" actId="14100"/>
          <ac:picMkLst>
            <pc:docMk/>
            <pc:sldMk cId="1352219698" sldId="277"/>
            <ac:picMk id="4" creationId="{838F7D74-B553-7116-384F-2230B47A8C8C}"/>
          </ac:picMkLst>
        </pc:picChg>
        <pc:picChg chg="del">
          <ac:chgData name="ADITYA DESINEEDI" userId="2a09c8273bcf46f5" providerId="LiveId" clId="{593743C5-593E-43F3-9890-48BEA3CBD9DD}" dt="2022-06-25T15:04:23.073" v="1888" actId="478"/>
          <ac:picMkLst>
            <pc:docMk/>
            <pc:sldMk cId="1352219698" sldId="277"/>
            <ac:picMk id="5" creationId="{3F8F2C20-6ECB-C20D-4B4E-F957137468DD}"/>
          </ac:picMkLst>
        </pc:picChg>
      </pc:sldChg>
      <pc:sldChg chg="addSp delSp modSp add mod">
        <pc:chgData name="ADITYA DESINEEDI" userId="2a09c8273bcf46f5" providerId="LiveId" clId="{593743C5-593E-43F3-9890-48BEA3CBD9DD}" dt="2022-06-25T15:15:56.759" v="1912" actId="14100"/>
        <pc:sldMkLst>
          <pc:docMk/>
          <pc:sldMk cId="3963496080" sldId="278"/>
        </pc:sldMkLst>
        <pc:spChg chg="mod">
          <ac:chgData name="ADITYA DESINEEDI" userId="2a09c8273bcf46f5" providerId="LiveId" clId="{593743C5-593E-43F3-9890-48BEA3CBD9DD}" dt="2022-06-25T15:15:29.170" v="1906" actId="14100"/>
          <ac:spMkLst>
            <pc:docMk/>
            <pc:sldMk cId="3963496080" sldId="278"/>
            <ac:spMk id="2" creationId="{EDBE4C21-4A5C-99C2-BEFD-7240F471CADC}"/>
          </ac:spMkLst>
        </pc:spChg>
        <pc:picChg chg="add mod">
          <ac:chgData name="ADITYA DESINEEDI" userId="2a09c8273bcf46f5" providerId="LiveId" clId="{593743C5-593E-43F3-9890-48BEA3CBD9DD}" dt="2022-06-25T15:15:56.759" v="1912" actId="14100"/>
          <ac:picMkLst>
            <pc:docMk/>
            <pc:sldMk cId="3963496080" sldId="278"/>
            <ac:picMk id="4" creationId="{CC6100FD-CFBD-B362-99F9-4DF9ABC6155B}"/>
          </ac:picMkLst>
        </pc:picChg>
        <pc:picChg chg="del">
          <ac:chgData name="ADITYA DESINEEDI" userId="2a09c8273bcf46f5" providerId="LiveId" clId="{593743C5-593E-43F3-9890-48BEA3CBD9DD}" dt="2022-06-25T15:15:42.309" v="1907" actId="478"/>
          <ac:picMkLst>
            <pc:docMk/>
            <pc:sldMk cId="3963496080" sldId="278"/>
            <ac:picMk id="7" creationId="{ED0FCC7B-B5D4-866D-4E7E-D5428D5B211A}"/>
          </ac:picMkLst>
        </pc:picChg>
      </pc:sldChg>
      <pc:sldChg chg="addSp delSp modSp add mod">
        <pc:chgData name="ADITYA DESINEEDI" userId="2a09c8273bcf46f5" providerId="LiveId" clId="{593743C5-593E-43F3-9890-48BEA3CBD9DD}" dt="2022-06-25T15:17:09.012" v="1943" actId="1076"/>
        <pc:sldMkLst>
          <pc:docMk/>
          <pc:sldMk cId="358004289" sldId="279"/>
        </pc:sldMkLst>
        <pc:spChg chg="mod">
          <ac:chgData name="ADITYA DESINEEDI" userId="2a09c8273bcf46f5" providerId="LiveId" clId="{593743C5-593E-43F3-9890-48BEA3CBD9DD}" dt="2022-06-25T15:17:09.012" v="1943" actId="1076"/>
          <ac:spMkLst>
            <pc:docMk/>
            <pc:sldMk cId="358004289" sldId="279"/>
            <ac:spMk id="2" creationId="{1342A9F6-4E5C-386C-FF98-6470149534C8}"/>
          </ac:spMkLst>
        </pc:spChg>
        <pc:picChg chg="del">
          <ac:chgData name="ADITYA DESINEEDI" userId="2a09c8273bcf46f5" providerId="LiveId" clId="{593743C5-593E-43F3-9890-48BEA3CBD9DD}" dt="2022-06-25T15:16:34.174" v="1938" actId="478"/>
          <ac:picMkLst>
            <pc:docMk/>
            <pc:sldMk cId="358004289" sldId="279"/>
            <ac:picMk id="4" creationId="{5A59DE1F-C091-A7C0-1280-961E926B2326}"/>
          </ac:picMkLst>
        </pc:picChg>
        <pc:picChg chg="add mod">
          <ac:chgData name="ADITYA DESINEEDI" userId="2a09c8273bcf46f5" providerId="LiveId" clId="{593743C5-593E-43F3-9890-48BEA3CBD9DD}" dt="2022-06-25T15:17:05.388" v="1942" actId="14100"/>
          <ac:picMkLst>
            <pc:docMk/>
            <pc:sldMk cId="358004289" sldId="279"/>
            <ac:picMk id="5" creationId="{6146E0B1-712E-2CDE-41B0-FCFFA83FF6B3}"/>
          </ac:picMkLst>
        </pc:picChg>
      </pc:sldChg>
    </pc:docChg>
  </pc:docChgLst>
  <pc:docChgLst>
    <pc:chgData name="ADITYA DESINEEDI" userId="2a09c8273bcf46f5" providerId="LiveId" clId="{F7496D97-CD9B-47FD-933F-C67157575735}"/>
    <pc:docChg chg="custSel modSld">
      <pc:chgData name="ADITYA DESINEEDI" userId="2a09c8273bcf46f5" providerId="LiveId" clId="{F7496D97-CD9B-47FD-933F-C67157575735}" dt="2022-12-07T14:32:50.165" v="6" actId="1076"/>
      <pc:docMkLst>
        <pc:docMk/>
      </pc:docMkLst>
      <pc:sldChg chg="addSp delSp modSp mod">
        <pc:chgData name="ADITYA DESINEEDI" userId="2a09c8273bcf46f5" providerId="LiveId" clId="{F7496D97-CD9B-47FD-933F-C67157575735}" dt="2022-12-07T14:32:50.165" v="6" actId="1076"/>
        <pc:sldMkLst>
          <pc:docMk/>
          <pc:sldMk cId="1343573774" sldId="270"/>
        </pc:sldMkLst>
        <pc:spChg chg="mod">
          <ac:chgData name="ADITYA DESINEEDI" userId="2a09c8273bcf46f5" providerId="LiveId" clId="{F7496D97-CD9B-47FD-933F-C67157575735}" dt="2022-12-07T14:32:50.165" v="6" actId="1076"/>
          <ac:spMkLst>
            <pc:docMk/>
            <pc:sldMk cId="1343573774" sldId="270"/>
            <ac:spMk id="2" creationId="{C0A6A9F7-3FBB-D5E5-D2F3-89DD7FBB7E94}"/>
          </ac:spMkLst>
        </pc:spChg>
        <pc:spChg chg="del">
          <ac:chgData name="ADITYA DESINEEDI" userId="2a09c8273bcf46f5" providerId="LiveId" clId="{F7496D97-CD9B-47FD-933F-C67157575735}" dt="2022-12-07T14:32:32.653" v="0" actId="478"/>
          <ac:spMkLst>
            <pc:docMk/>
            <pc:sldMk cId="1343573774" sldId="270"/>
            <ac:spMk id="3" creationId="{9172DADC-83BC-37FC-E1B5-871DDCA8AC61}"/>
          </ac:spMkLst>
        </pc:spChg>
        <pc:spChg chg="add del mod">
          <ac:chgData name="ADITYA DESINEEDI" userId="2a09c8273bcf46f5" providerId="LiveId" clId="{F7496D97-CD9B-47FD-933F-C67157575735}" dt="2022-12-07T14:32:35.158" v="1" actId="478"/>
          <ac:spMkLst>
            <pc:docMk/>
            <pc:sldMk cId="1343573774" sldId="270"/>
            <ac:spMk id="5" creationId="{EFAE347D-1D56-A429-46FA-E3DF686E4D28}"/>
          </ac:spMkLst>
        </pc:spChg>
        <pc:picChg chg="add mod">
          <ac:chgData name="ADITYA DESINEEDI" userId="2a09c8273bcf46f5" providerId="LiveId" clId="{F7496D97-CD9B-47FD-933F-C67157575735}" dt="2022-12-07T14:32:45.822" v="5" actId="1076"/>
          <ac:picMkLst>
            <pc:docMk/>
            <pc:sldMk cId="1343573774" sldId="270"/>
            <ac:picMk id="7" creationId="{CE3C3587-522A-6EF7-837D-B55EB1FC0B94}"/>
          </ac:picMkLst>
        </pc:picChg>
      </pc:sldChg>
    </pc:docChg>
  </pc:docChgLst>
  <pc:docChgLst>
    <pc:chgData name="ADITYA DESINEEDI" userId="2a09c8273bcf46f5" providerId="LiveId" clId="{91D3E0E8-BEFF-4D47-837A-2D6B30016AD3}"/>
    <pc:docChg chg="custSel delSld modSld">
      <pc:chgData name="ADITYA DESINEEDI" userId="2a09c8273bcf46f5" providerId="LiveId" clId="{91D3E0E8-BEFF-4D47-837A-2D6B30016AD3}" dt="2023-08-03T04:16:26.536" v="72" actId="20577"/>
      <pc:docMkLst>
        <pc:docMk/>
      </pc:docMkLst>
      <pc:sldChg chg="modSp mod">
        <pc:chgData name="ADITYA DESINEEDI" userId="2a09c8273bcf46f5" providerId="LiveId" clId="{91D3E0E8-BEFF-4D47-837A-2D6B30016AD3}" dt="2023-08-03T04:16:26.536" v="72" actId="20577"/>
        <pc:sldMkLst>
          <pc:docMk/>
          <pc:sldMk cId="833027704" sldId="256"/>
        </pc:sldMkLst>
        <pc:spChg chg="mod">
          <ac:chgData name="ADITYA DESINEEDI" userId="2a09c8273bcf46f5" providerId="LiveId" clId="{91D3E0E8-BEFF-4D47-837A-2D6B30016AD3}" dt="2023-08-03T04:16:26.536" v="72" actId="20577"/>
          <ac:spMkLst>
            <pc:docMk/>
            <pc:sldMk cId="833027704" sldId="256"/>
            <ac:spMk id="2" creationId="{EC0E3A4A-7B59-EF25-75C0-ECE5B8F733B7}"/>
          </ac:spMkLst>
        </pc:spChg>
      </pc:sldChg>
      <pc:sldChg chg="addSp delSp modSp mod">
        <pc:chgData name="ADITYA DESINEEDI" userId="2a09c8273bcf46f5" providerId="LiveId" clId="{91D3E0E8-BEFF-4D47-837A-2D6B30016AD3}" dt="2023-08-03T04:11:51.690" v="5" actId="1076"/>
        <pc:sldMkLst>
          <pc:docMk/>
          <pc:sldMk cId="1343573774" sldId="270"/>
        </pc:sldMkLst>
        <pc:spChg chg="mod">
          <ac:chgData name="ADITYA DESINEEDI" userId="2a09c8273bcf46f5" providerId="LiveId" clId="{91D3E0E8-BEFF-4D47-837A-2D6B30016AD3}" dt="2023-08-03T04:11:51.690" v="5" actId="1076"/>
          <ac:spMkLst>
            <pc:docMk/>
            <pc:sldMk cId="1343573774" sldId="270"/>
            <ac:spMk id="2" creationId="{C0A6A9F7-3FBB-D5E5-D2F3-89DD7FBB7E94}"/>
          </ac:spMkLst>
        </pc:spChg>
        <pc:picChg chg="add mod">
          <ac:chgData name="ADITYA DESINEEDI" userId="2a09c8273bcf46f5" providerId="LiveId" clId="{91D3E0E8-BEFF-4D47-837A-2D6B30016AD3}" dt="2023-08-03T04:11:47.996" v="4" actId="1076"/>
          <ac:picMkLst>
            <pc:docMk/>
            <pc:sldMk cId="1343573774" sldId="270"/>
            <ac:picMk id="4" creationId="{544588D3-E3A8-3119-C57D-6268D79687D1}"/>
          </ac:picMkLst>
        </pc:picChg>
        <pc:picChg chg="del">
          <ac:chgData name="ADITYA DESINEEDI" userId="2a09c8273bcf46f5" providerId="LiveId" clId="{91D3E0E8-BEFF-4D47-837A-2D6B30016AD3}" dt="2023-08-03T04:11:42.653" v="1" actId="478"/>
          <ac:picMkLst>
            <pc:docMk/>
            <pc:sldMk cId="1343573774" sldId="270"/>
            <ac:picMk id="7" creationId="{EEAEA143-3B3D-AC79-2B7D-1FC6CB428950}"/>
          </ac:picMkLst>
        </pc:picChg>
      </pc:sldChg>
      <pc:sldChg chg="addSp delSp modSp mod">
        <pc:chgData name="ADITYA DESINEEDI" userId="2a09c8273bcf46f5" providerId="LiveId" clId="{91D3E0E8-BEFF-4D47-837A-2D6B30016AD3}" dt="2023-08-03T04:13:25.200" v="33" actId="1076"/>
        <pc:sldMkLst>
          <pc:docMk/>
          <pc:sldMk cId="1962466788" sldId="271"/>
        </pc:sldMkLst>
        <pc:spChg chg="mod">
          <ac:chgData name="ADITYA DESINEEDI" userId="2a09c8273bcf46f5" providerId="LiveId" clId="{91D3E0E8-BEFF-4D47-837A-2D6B30016AD3}" dt="2023-08-03T04:13:06.413" v="29" actId="14100"/>
          <ac:spMkLst>
            <pc:docMk/>
            <pc:sldMk cId="1962466788" sldId="271"/>
            <ac:spMk id="2" creationId="{1342A9F6-4E5C-386C-FF98-6470149534C8}"/>
          </ac:spMkLst>
        </pc:spChg>
        <pc:picChg chg="add mod">
          <ac:chgData name="ADITYA DESINEEDI" userId="2a09c8273bcf46f5" providerId="LiveId" clId="{91D3E0E8-BEFF-4D47-837A-2D6B30016AD3}" dt="2023-08-03T04:13:25.200" v="33" actId="1076"/>
          <ac:picMkLst>
            <pc:docMk/>
            <pc:sldMk cId="1962466788" sldId="271"/>
            <ac:picMk id="4" creationId="{6B8DEB40-9C2F-F6C7-EFAC-8BC4A0EE0589}"/>
          </ac:picMkLst>
        </pc:picChg>
        <pc:picChg chg="del">
          <ac:chgData name="ADITYA DESINEEDI" userId="2a09c8273bcf46f5" providerId="LiveId" clId="{91D3E0E8-BEFF-4D47-837A-2D6B30016AD3}" dt="2023-08-03T04:13:08.318" v="30" actId="478"/>
          <ac:picMkLst>
            <pc:docMk/>
            <pc:sldMk cId="1962466788" sldId="271"/>
            <ac:picMk id="5" creationId="{AD15AD04-F1E5-7F03-99F9-75220386F047}"/>
          </ac:picMkLst>
        </pc:picChg>
      </pc:sldChg>
      <pc:sldChg chg="addSp delSp modSp mod">
        <pc:chgData name="ADITYA DESINEEDI" userId="2a09c8273bcf46f5" providerId="LiveId" clId="{91D3E0E8-BEFF-4D47-837A-2D6B30016AD3}" dt="2023-08-03T04:14:21.371" v="43" actId="14100"/>
        <pc:sldMkLst>
          <pc:docMk/>
          <pc:sldMk cId="1746826136" sldId="272"/>
        </pc:sldMkLst>
        <pc:spChg chg="mod">
          <ac:chgData name="ADITYA DESINEEDI" userId="2a09c8273bcf46f5" providerId="LiveId" clId="{91D3E0E8-BEFF-4D47-837A-2D6B30016AD3}" dt="2023-08-03T04:14:16.398" v="40" actId="14100"/>
          <ac:spMkLst>
            <pc:docMk/>
            <pc:sldMk cId="1746826136" sldId="272"/>
            <ac:spMk id="2" creationId="{1342A9F6-4E5C-386C-FF98-6470149534C8}"/>
          </ac:spMkLst>
        </pc:spChg>
        <pc:picChg chg="add mod">
          <ac:chgData name="ADITYA DESINEEDI" userId="2a09c8273bcf46f5" providerId="LiveId" clId="{91D3E0E8-BEFF-4D47-837A-2D6B30016AD3}" dt="2023-08-03T04:14:21.371" v="43" actId="14100"/>
          <ac:picMkLst>
            <pc:docMk/>
            <pc:sldMk cId="1746826136" sldId="272"/>
            <ac:picMk id="4" creationId="{9CCAE839-3EA3-6D96-ED11-9C0E048EED97}"/>
          </ac:picMkLst>
        </pc:picChg>
        <pc:picChg chg="del">
          <ac:chgData name="ADITYA DESINEEDI" userId="2a09c8273bcf46f5" providerId="LiveId" clId="{91D3E0E8-BEFF-4D47-837A-2D6B30016AD3}" dt="2023-08-03T04:14:17.712" v="41" actId="478"/>
          <ac:picMkLst>
            <pc:docMk/>
            <pc:sldMk cId="1746826136" sldId="272"/>
            <ac:picMk id="5" creationId="{B02C53CB-3512-0437-11EC-A0AD7CA37539}"/>
          </ac:picMkLst>
        </pc:picChg>
      </pc:sldChg>
      <pc:sldChg chg="addSp delSp modSp mod">
        <pc:chgData name="ADITYA DESINEEDI" userId="2a09c8273bcf46f5" providerId="LiveId" clId="{91D3E0E8-BEFF-4D47-837A-2D6B30016AD3}" dt="2023-08-03T04:15:45.163" v="60" actId="1076"/>
        <pc:sldMkLst>
          <pc:docMk/>
          <pc:sldMk cId="3359216416" sldId="273"/>
        </pc:sldMkLst>
        <pc:spChg chg="mod">
          <ac:chgData name="ADITYA DESINEEDI" userId="2a09c8273bcf46f5" providerId="LiveId" clId="{91D3E0E8-BEFF-4D47-837A-2D6B30016AD3}" dt="2023-08-03T04:15:45.163" v="60" actId="1076"/>
          <ac:spMkLst>
            <pc:docMk/>
            <pc:sldMk cId="3359216416" sldId="273"/>
            <ac:spMk id="2" creationId="{1342A9F6-4E5C-386C-FF98-6470149534C8}"/>
          </ac:spMkLst>
        </pc:spChg>
        <pc:picChg chg="add mod">
          <ac:chgData name="ADITYA DESINEEDI" userId="2a09c8273bcf46f5" providerId="LiveId" clId="{91D3E0E8-BEFF-4D47-837A-2D6B30016AD3}" dt="2023-08-03T04:15:42.493" v="59" actId="14100"/>
          <ac:picMkLst>
            <pc:docMk/>
            <pc:sldMk cId="3359216416" sldId="273"/>
            <ac:picMk id="4" creationId="{12BB85B0-EA6E-2D9C-6F2C-25B05852842B}"/>
          </ac:picMkLst>
        </pc:picChg>
        <pc:picChg chg="del">
          <ac:chgData name="ADITYA DESINEEDI" userId="2a09c8273bcf46f5" providerId="LiveId" clId="{91D3E0E8-BEFF-4D47-837A-2D6B30016AD3}" dt="2023-08-03T04:15:36.994" v="56" actId="478"/>
          <ac:picMkLst>
            <pc:docMk/>
            <pc:sldMk cId="3359216416" sldId="273"/>
            <ac:picMk id="5" creationId="{C867A4E0-6EF3-BFF0-EEC8-D4AEBAA761B1}"/>
          </ac:picMkLst>
        </pc:picChg>
      </pc:sldChg>
      <pc:sldChg chg="del">
        <pc:chgData name="ADITYA DESINEEDI" userId="2a09c8273bcf46f5" providerId="LiveId" clId="{91D3E0E8-BEFF-4D47-837A-2D6B30016AD3}" dt="2023-08-03T04:15:49.939" v="61" actId="47"/>
        <pc:sldMkLst>
          <pc:docMk/>
          <pc:sldMk cId="126692292" sldId="274"/>
        </pc:sldMkLst>
      </pc:sldChg>
      <pc:sldChg chg="addSp delSp modSp mod">
        <pc:chgData name="ADITYA DESINEEDI" userId="2a09c8273bcf46f5" providerId="LiveId" clId="{91D3E0E8-BEFF-4D47-837A-2D6B30016AD3}" dt="2023-08-03T04:12:50.542" v="18" actId="1076"/>
        <pc:sldMkLst>
          <pc:docMk/>
          <pc:sldMk cId="358004289" sldId="279"/>
        </pc:sldMkLst>
        <pc:spChg chg="mod">
          <ac:chgData name="ADITYA DESINEEDI" userId="2a09c8273bcf46f5" providerId="LiveId" clId="{91D3E0E8-BEFF-4D47-837A-2D6B30016AD3}" dt="2023-08-03T04:12:44.689" v="15" actId="20577"/>
          <ac:spMkLst>
            <pc:docMk/>
            <pc:sldMk cId="358004289" sldId="279"/>
            <ac:spMk id="2" creationId="{1342A9F6-4E5C-386C-FF98-6470149534C8}"/>
          </ac:spMkLst>
        </pc:spChg>
        <pc:picChg chg="del">
          <ac:chgData name="ADITYA DESINEEDI" userId="2a09c8273bcf46f5" providerId="LiveId" clId="{91D3E0E8-BEFF-4D47-837A-2D6B30016AD3}" dt="2023-08-03T04:12:47.045" v="16" actId="478"/>
          <ac:picMkLst>
            <pc:docMk/>
            <pc:sldMk cId="358004289" sldId="279"/>
            <ac:picMk id="4" creationId="{1308E2DA-7CA3-EAEA-05E8-F6F6F44AD07C}"/>
          </ac:picMkLst>
        </pc:picChg>
        <pc:picChg chg="add mod">
          <ac:chgData name="ADITYA DESINEEDI" userId="2a09c8273bcf46f5" providerId="LiveId" clId="{91D3E0E8-BEFF-4D47-837A-2D6B30016AD3}" dt="2023-08-03T04:12:50.542" v="18" actId="1076"/>
          <ac:picMkLst>
            <pc:docMk/>
            <pc:sldMk cId="358004289" sldId="279"/>
            <ac:picMk id="5" creationId="{BECEF530-F7E6-DE06-F8F7-E564344D8E51}"/>
          </ac:picMkLst>
        </pc:picChg>
      </pc:sldChg>
      <pc:sldChg chg="addSp delSp modSp mod">
        <pc:chgData name="ADITYA DESINEEDI" userId="2a09c8273bcf46f5" providerId="LiveId" clId="{91D3E0E8-BEFF-4D47-837A-2D6B30016AD3}" dt="2023-08-03T04:12:20.986" v="8" actId="1076"/>
        <pc:sldMkLst>
          <pc:docMk/>
          <pc:sldMk cId="1576880605" sldId="280"/>
        </pc:sldMkLst>
        <pc:picChg chg="add mod">
          <ac:chgData name="ADITYA DESINEEDI" userId="2a09c8273bcf46f5" providerId="LiveId" clId="{91D3E0E8-BEFF-4D47-837A-2D6B30016AD3}" dt="2023-08-03T04:12:20.986" v="8" actId="1076"/>
          <ac:picMkLst>
            <pc:docMk/>
            <pc:sldMk cId="1576880605" sldId="280"/>
            <ac:picMk id="4" creationId="{660D566B-D522-2EB8-4746-02CCA1C21687}"/>
          </ac:picMkLst>
        </pc:picChg>
        <pc:picChg chg="del">
          <ac:chgData name="ADITYA DESINEEDI" userId="2a09c8273bcf46f5" providerId="LiveId" clId="{91D3E0E8-BEFF-4D47-837A-2D6B30016AD3}" dt="2023-08-03T04:12:17.931" v="6" actId="478"/>
          <ac:picMkLst>
            <pc:docMk/>
            <pc:sldMk cId="1576880605" sldId="280"/>
            <ac:picMk id="7" creationId="{F1FCD6D2-F86C-72C9-30D6-43F1E5D2B1A5}"/>
          </ac:picMkLst>
        </pc:picChg>
      </pc:sldChg>
      <pc:sldChg chg="del">
        <pc:chgData name="ADITYA DESINEEDI" userId="2a09c8273bcf46f5" providerId="LiveId" clId="{91D3E0E8-BEFF-4D47-837A-2D6B30016AD3}" dt="2023-08-03T04:15:51.358" v="62" actId="47"/>
        <pc:sldMkLst>
          <pc:docMk/>
          <pc:sldMk cId="1473539614" sldId="282"/>
        </pc:sldMkLst>
      </pc:sldChg>
    </pc:docChg>
  </pc:docChgLst>
  <pc:docChgLst>
    <pc:chgData name="ADITYA DESINEEDI" userId="2a09c8273bcf46f5" providerId="LiveId" clId="{4EA0FC86-E3D8-4102-9D83-BA1677200A58}"/>
    <pc:docChg chg="custSel delSld modSld">
      <pc:chgData name="ADITYA DESINEEDI" userId="2a09c8273bcf46f5" providerId="LiveId" clId="{4EA0FC86-E3D8-4102-9D83-BA1677200A58}" dt="2023-08-01T04:59:16.325" v="340" actId="47"/>
      <pc:docMkLst>
        <pc:docMk/>
      </pc:docMkLst>
      <pc:sldChg chg="modSp del mod">
        <pc:chgData name="ADITYA DESINEEDI" userId="2a09c8273bcf46f5" providerId="LiveId" clId="{4EA0FC86-E3D8-4102-9D83-BA1677200A58}" dt="2023-08-01T04:59:16.325" v="340" actId="47"/>
        <pc:sldMkLst>
          <pc:docMk/>
          <pc:sldMk cId="866809274" sldId="267"/>
        </pc:sldMkLst>
        <pc:spChg chg="mod">
          <ac:chgData name="ADITYA DESINEEDI" userId="2a09c8273bcf46f5" providerId="LiveId" clId="{4EA0FC86-E3D8-4102-9D83-BA1677200A58}" dt="2023-08-01T04:58:52.624" v="339" actId="6549"/>
          <ac:spMkLst>
            <pc:docMk/>
            <pc:sldMk cId="866809274" sldId="267"/>
            <ac:spMk id="3" creationId="{8BDAA7EB-D80C-D2E7-FDCC-76A0D5EE9031}"/>
          </ac:spMkLst>
        </pc:spChg>
      </pc:sldChg>
      <pc:sldChg chg="addSp delSp modSp mod">
        <pc:chgData name="ADITYA DESINEEDI" userId="2a09c8273bcf46f5" providerId="LiveId" clId="{4EA0FC86-E3D8-4102-9D83-BA1677200A58}" dt="2023-08-01T04:30:47.223" v="13" actId="14100"/>
        <pc:sldMkLst>
          <pc:docMk/>
          <pc:sldMk cId="1343573774" sldId="270"/>
        </pc:sldMkLst>
        <pc:picChg chg="del">
          <ac:chgData name="ADITYA DESINEEDI" userId="2a09c8273bcf46f5" providerId="LiveId" clId="{4EA0FC86-E3D8-4102-9D83-BA1677200A58}" dt="2023-08-01T04:29:21.893" v="0" actId="478"/>
          <ac:picMkLst>
            <pc:docMk/>
            <pc:sldMk cId="1343573774" sldId="270"/>
            <ac:picMk id="4" creationId="{B4D5CEE1-2216-3D28-C4CD-18BD91644AD1}"/>
          </ac:picMkLst>
        </pc:picChg>
        <pc:picChg chg="add del mod">
          <ac:chgData name="ADITYA DESINEEDI" userId="2a09c8273bcf46f5" providerId="LiveId" clId="{4EA0FC86-E3D8-4102-9D83-BA1677200A58}" dt="2023-08-01T04:30:37.357" v="8" actId="478"/>
          <ac:picMkLst>
            <pc:docMk/>
            <pc:sldMk cId="1343573774" sldId="270"/>
            <ac:picMk id="5" creationId="{098E8BF6-6F9A-CF8C-795D-0B29CFD4D2F9}"/>
          </ac:picMkLst>
        </pc:picChg>
        <pc:picChg chg="add mod">
          <ac:chgData name="ADITYA DESINEEDI" userId="2a09c8273bcf46f5" providerId="LiveId" clId="{4EA0FC86-E3D8-4102-9D83-BA1677200A58}" dt="2023-08-01T04:30:47.223" v="13" actId="14100"/>
          <ac:picMkLst>
            <pc:docMk/>
            <pc:sldMk cId="1343573774" sldId="270"/>
            <ac:picMk id="7" creationId="{EEAEA143-3B3D-AC79-2B7D-1FC6CB428950}"/>
          </ac:picMkLst>
        </pc:picChg>
      </pc:sldChg>
      <pc:sldChg chg="addSp delSp modSp mod">
        <pc:chgData name="ADITYA DESINEEDI" userId="2a09c8273bcf46f5" providerId="LiveId" clId="{4EA0FC86-E3D8-4102-9D83-BA1677200A58}" dt="2023-08-01T04:32:50.136" v="55" actId="1076"/>
        <pc:sldMkLst>
          <pc:docMk/>
          <pc:sldMk cId="1962466788" sldId="271"/>
        </pc:sldMkLst>
        <pc:spChg chg="mod">
          <ac:chgData name="ADITYA DESINEEDI" userId="2a09c8273bcf46f5" providerId="LiveId" clId="{4EA0FC86-E3D8-4102-9D83-BA1677200A58}" dt="2023-08-01T04:32:39.559" v="51" actId="20577"/>
          <ac:spMkLst>
            <pc:docMk/>
            <pc:sldMk cId="1962466788" sldId="271"/>
            <ac:spMk id="2" creationId="{1342A9F6-4E5C-386C-FF98-6470149534C8}"/>
          </ac:spMkLst>
        </pc:spChg>
        <pc:picChg chg="del">
          <ac:chgData name="ADITYA DESINEEDI" userId="2a09c8273bcf46f5" providerId="LiveId" clId="{4EA0FC86-E3D8-4102-9D83-BA1677200A58}" dt="2023-08-01T04:32:42.214" v="52" actId="478"/>
          <ac:picMkLst>
            <pc:docMk/>
            <pc:sldMk cId="1962466788" sldId="271"/>
            <ac:picMk id="4" creationId="{B08E4230-3633-EABC-0212-D92F447FC273}"/>
          </ac:picMkLst>
        </pc:picChg>
        <pc:picChg chg="add mod">
          <ac:chgData name="ADITYA DESINEEDI" userId="2a09c8273bcf46f5" providerId="LiveId" clId="{4EA0FC86-E3D8-4102-9D83-BA1677200A58}" dt="2023-08-01T04:32:50.136" v="55" actId="1076"/>
          <ac:picMkLst>
            <pc:docMk/>
            <pc:sldMk cId="1962466788" sldId="271"/>
            <ac:picMk id="5" creationId="{AD15AD04-F1E5-7F03-99F9-75220386F047}"/>
          </ac:picMkLst>
        </pc:picChg>
      </pc:sldChg>
      <pc:sldChg chg="addSp delSp modSp mod">
        <pc:chgData name="ADITYA DESINEEDI" userId="2a09c8273bcf46f5" providerId="LiveId" clId="{4EA0FC86-E3D8-4102-9D83-BA1677200A58}" dt="2023-08-01T04:33:32.250" v="65" actId="1076"/>
        <pc:sldMkLst>
          <pc:docMk/>
          <pc:sldMk cId="1746826136" sldId="272"/>
        </pc:sldMkLst>
        <pc:spChg chg="mod">
          <ac:chgData name="ADITYA DESINEEDI" userId="2a09c8273bcf46f5" providerId="LiveId" clId="{4EA0FC86-E3D8-4102-9D83-BA1677200A58}" dt="2023-08-01T04:33:07.947" v="61" actId="20577"/>
          <ac:spMkLst>
            <pc:docMk/>
            <pc:sldMk cId="1746826136" sldId="272"/>
            <ac:spMk id="2" creationId="{1342A9F6-4E5C-386C-FF98-6470149534C8}"/>
          </ac:spMkLst>
        </pc:spChg>
        <pc:picChg chg="del">
          <ac:chgData name="ADITYA DESINEEDI" userId="2a09c8273bcf46f5" providerId="LiveId" clId="{4EA0FC86-E3D8-4102-9D83-BA1677200A58}" dt="2023-08-01T04:33:10.660" v="62" actId="478"/>
          <ac:picMkLst>
            <pc:docMk/>
            <pc:sldMk cId="1746826136" sldId="272"/>
            <ac:picMk id="4" creationId="{7BD1BBD3-2019-0565-31E2-D5EA5D65E280}"/>
          </ac:picMkLst>
        </pc:picChg>
        <pc:picChg chg="add mod">
          <ac:chgData name="ADITYA DESINEEDI" userId="2a09c8273bcf46f5" providerId="LiveId" clId="{4EA0FC86-E3D8-4102-9D83-BA1677200A58}" dt="2023-08-01T04:33:32.250" v="65" actId="1076"/>
          <ac:picMkLst>
            <pc:docMk/>
            <pc:sldMk cId="1746826136" sldId="272"/>
            <ac:picMk id="5" creationId="{B02C53CB-3512-0437-11EC-A0AD7CA37539}"/>
          </ac:picMkLst>
        </pc:picChg>
      </pc:sldChg>
      <pc:sldChg chg="addSp delSp modSp mod">
        <pc:chgData name="ADITYA DESINEEDI" userId="2a09c8273bcf46f5" providerId="LiveId" clId="{4EA0FC86-E3D8-4102-9D83-BA1677200A58}" dt="2023-08-01T04:34:45.487" v="75" actId="1076"/>
        <pc:sldMkLst>
          <pc:docMk/>
          <pc:sldMk cId="3359216416" sldId="273"/>
        </pc:sldMkLst>
        <pc:spChg chg="mod">
          <ac:chgData name="ADITYA DESINEEDI" userId="2a09c8273bcf46f5" providerId="LiveId" clId="{4EA0FC86-E3D8-4102-9D83-BA1677200A58}" dt="2023-08-01T04:34:37.859" v="72" actId="20577"/>
          <ac:spMkLst>
            <pc:docMk/>
            <pc:sldMk cId="3359216416" sldId="273"/>
            <ac:spMk id="2" creationId="{1342A9F6-4E5C-386C-FF98-6470149534C8}"/>
          </ac:spMkLst>
        </pc:spChg>
        <pc:picChg chg="del">
          <ac:chgData name="ADITYA DESINEEDI" userId="2a09c8273bcf46f5" providerId="LiveId" clId="{4EA0FC86-E3D8-4102-9D83-BA1677200A58}" dt="2023-08-01T04:34:40.310" v="73" actId="478"/>
          <ac:picMkLst>
            <pc:docMk/>
            <pc:sldMk cId="3359216416" sldId="273"/>
            <ac:picMk id="4" creationId="{CBC828AA-242A-5F79-6DA0-8D092B0E212F}"/>
          </ac:picMkLst>
        </pc:picChg>
        <pc:picChg chg="add mod">
          <ac:chgData name="ADITYA DESINEEDI" userId="2a09c8273bcf46f5" providerId="LiveId" clId="{4EA0FC86-E3D8-4102-9D83-BA1677200A58}" dt="2023-08-01T04:34:45.487" v="75" actId="1076"/>
          <ac:picMkLst>
            <pc:docMk/>
            <pc:sldMk cId="3359216416" sldId="273"/>
            <ac:picMk id="5" creationId="{C867A4E0-6EF3-BFF0-EEC8-D4AEBAA761B1}"/>
          </ac:picMkLst>
        </pc:picChg>
      </pc:sldChg>
      <pc:sldChg chg="addSp delSp modSp mod">
        <pc:chgData name="ADITYA DESINEEDI" userId="2a09c8273bcf46f5" providerId="LiveId" clId="{4EA0FC86-E3D8-4102-9D83-BA1677200A58}" dt="2023-08-01T04:36:36.103" v="84" actId="14100"/>
        <pc:sldMkLst>
          <pc:docMk/>
          <pc:sldMk cId="126692292" sldId="274"/>
        </pc:sldMkLst>
        <pc:spChg chg="mod">
          <ac:chgData name="ADITYA DESINEEDI" userId="2a09c8273bcf46f5" providerId="LiveId" clId="{4EA0FC86-E3D8-4102-9D83-BA1677200A58}" dt="2023-08-01T04:36:19.352" v="80" actId="20577"/>
          <ac:spMkLst>
            <pc:docMk/>
            <pc:sldMk cId="126692292" sldId="274"/>
            <ac:spMk id="2" creationId="{1342A9F6-4E5C-386C-FF98-6470149534C8}"/>
          </ac:spMkLst>
        </pc:spChg>
        <pc:picChg chg="del">
          <ac:chgData name="ADITYA DESINEEDI" userId="2a09c8273bcf46f5" providerId="LiveId" clId="{4EA0FC86-E3D8-4102-9D83-BA1677200A58}" dt="2023-08-01T04:36:23.931" v="81" actId="478"/>
          <ac:picMkLst>
            <pc:docMk/>
            <pc:sldMk cId="126692292" sldId="274"/>
            <ac:picMk id="4" creationId="{92A909AB-BA2D-657F-7E1B-1C6028E594DB}"/>
          </ac:picMkLst>
        </pc:picChg>
        <pc:picChg chg="add mod">
          <ac:chgData name="ADITYA DESINEEDI" userId="2a09c8273bcf46f5" providerId="LiveId" clId="{4EA0FC86-E3D8-4102-9D83-BA1677200A58}" dt="2023-08-01T04:36:36.103" v="84" actId="14100"/>
          <ac:picMkLst>
            <pc:docMk/>
            <pc:sldMk cId="126692292" sldId="274"/>
            <ac:picMk id="5" creationId="{AF6D6C78-F62C-D78C-520F-B36250B28A82}"/>
          </ac:picMkLst>
        </pc:picChg>
      </pc:sldChg>
      <pc:sldChg chg="addSp delSp modSp mod">
        <pc:chgData name="ADITYA DESINEEDI" userId="2a09c8273bcf46f5" providerId="LiveId" clId="{4EA0FC86-E3D8-4102-9D83-BA1677200A58}" dt="2023-08-01T04:32:04.812" v="43" actId="1076"/>
        <pc:sldMkLst>
          <pc:docMk/>
          <pc:sldMk cId="358004289" sldId="279"/>
        </pc:sldMkLst>
        <pc:spChg chg="mod">
          <ac:chgData name="ADITYA DESINEEDI" userId="2a09c8273bcf46f5" providerId="LiveId" clId="{4EA0FC86-E3D8-4102-9D83-BA1677200A58}" dt="2023-08-01T04:31:58.783" v="41" actId="1076"/>
          <ac:spMkLst>
            <pc:docMk/>
            <pc:sldMk cId="358004289" sldId="279"/>
            <ac:spMk id="2" creationId="{1342A9F6-4E5C-386C-FF98-6470149534C8}"/>
          </ac:spMkLst>
        </pc:spChg>
        <pc:picChg chg="add mod">
          <ac:chgData name="ADITYA DESINEEDI" userId="2a09c8273bcf46f5" providerId="LiveId" clId="{4EA0FC86-E3D8-4102-9D83-BA1677200A58}" dt="2023-08-01T04:32:04.812" v="43" actId="1076"/>
          <ac:picMkLst>
            <pc:docMk/>
            <pc:sldMk cId="358004289" sldId="279"/>
            <ac:picMk id="4" creationId="{1308E2DA-7CA3-EAEA-05E8-F6F6F44AD07C}"/>
          </ac:picMkLst>
        </pc:picChg>
        <pc:picChg chg="del">
          <ac:chgData name="ADITYA DESINEEDI" userId="2a09c8273bcf46f5" providerId="LiveId" clId="{4EA0FC86-E3D8-4102-9D83-BA1677200A58}" dt="2023-08-01T04:31:41.309" v="36" actId="478"/>
          <ac:picMkLst>
            <pc:docMk/>
            <pc:sldMk cId="358004289" sldId="279"/>
            <ac:picMk id="5" creationId="{4C35D059-3EDB-B591-290B-6DF93647789F}"/>
          </ac:picMkLst>
        </pc:picChg>
      </pc:sldChg>
      <pc:sldChg chg="addSp delSp modSp mod">
        <pc:chgData name="ADITYA DESINEEDI" userId="2a09c8273bcf46f5" providerId="LiveId" clId="{4EA0FC86-E3D8-4102-9D83-BA1677200A58}" dt="2023-08-01T04:31:09.244" v="16" actId="1076"/>
        <pc:sldMkLst>
          <pc:docMk/>
          <pc:sldMk cId="1576880605" sldId="280"/>
        </pc:sldMkLst>
        <pc:picChg chg="del">
          <ac:chgData name="ADITYA DESINEEDI" userId="2a09c8273bcf46f5" providerId="LiveId" clId="{4EA0FC86-E3D8-4102-9D83-BA1677200A58}" dt="2023-08-01T04:29:57.816" v="5" actId="478"/>
          <ac:picMkLst>
            <pc:docMk/>
            <pc:sldMk cId="1576880605" sldId="280"/>
            <ac:picMk id="4" creationId="{E9E0E4C0-1139-ABD0-C55B-E782AC7B62D7}"/>
          </ac:picMkLst>
        </pc:picChg>
        <pc:picChg chg="add del mod">
          <ac:chgData name="ADITYA DESINEEDI" userId="2a09c8273bcf46f5" providerId="LiveId" clId="{4EA0FC86-E3D8-4102-9D83-BA1677200A58}" dt="2023-08-01T04:30:53.046" v="14" actId="478"/>
          <ac:picMkLst>
            <pc:docMk/>
            <pc:sldMk cId="1576880605" sldId="280"/>
            <ac:picMk id="5" creationId="{01D8F901-960F-C4A2-090D-B4EC4BAFD233}"/>
          </ac:picMkLst>
        </pc:picChg>
        <pc:picChg chg="add mod">
          <ac:chgData name="ADITYA DESINEEDI" userId="2a09c8273bcf46f5" providerId="LiveId" clId="{4EA0FC86-E3D8-4102-9D83-BA1677200A58}" dt="2023-08-01T04:31:09.244" v="16" actId="1076"/>
          <ac:picMkLst>
            <pc:docMk/>
            <pc:sldMk cId="1576880605" sldId="280"/>
            <ac:picMk id="7" creationId="{F1FCD6D2-F86C-72C9-30D6-43F1E5D2B1A5}"/>
          </ac:picMkLst>
        </pc:picChg>
      </pc:sldChg>
      <pc:sldChg chg="addSp delSp modSp mod">
        <pc:chgData name="ADITYA DESINEEDI" userId="2a09c8273bcf46f5" providerId="LiveId" clId="{4EA0FC86-E3D8-4102-9D83-BA1677200A58}" dt="2023-08-01T04:37:39.117" v="103" actId="1076"/>
        <pc:sldMkLst>
          <pc:docMk/>
          <pc:sldMk cId="1473539614" sldId="282"/>
        </pc:sldMkLst>
        <pc:spChg chg="mod">
          <ac:chgData name="ADITYA DESINEEDI" userId="2a09c8273bcf46f5" providerId="LiveId" clId="{4EA0FC86-E3D8-4102-9D83-BA1677200A58}" dt="2023-08-01T04:37:02.144" v="94" actId="1076"/>
          <ac:spMkLst>
            <pc:docMk/>
            <pc:sldMk cId="1473539614" sldId="282"/>
            <ac:spMk id="2" creationId="{1342A9F6-4E5C-386C-FF98-6470149534C8}"/>
          </ac:spMkLst>
        </pc:spChg>
        <pc:picChg chg="add mod">
          <ac:chgData name="ADITYA DESINEEDI" userId="2a09c8273bcf46f5" providerId="LiveId" clId="{4EA0FC86-E3D8-4102-9D83-BA1677200A58}" dt="2023-08-01T04:37:39.117" v="103" actId="1076"/>
          <ac:picMkLst>
            <pc:docMk/>
            <pc:sldMk cId="1473539614" sldId="282"/>
            <ac:picMk id="4" creationId="{34E6A98C-F778-BA76-7290-3A4FC894329B}"/>
          </ac:picMkLst>
        </pc:picChg>
        <pc:picChg chg="del">
          <ac:chgData name="ADITYA DESINEEDI" userId="2a09c8273bcf46f5" providerId="LiveId" clId="{4EA0FC86-E3D8-4102-9D83-BA1677200A58}" dt="2023-08-01T04:37:05.050" v="95" actId="478"/>
          <ac:picMkLst>
            <pc:docMk/>
            <pc:sldMk cId="1473539614" sldId="282"/>
            <ac:picMk id="5" creationId="{346EF8F4-9FB6-8615-9837-33210B665A6C}"/>
          </ac:picMkLst>
        </pc:picChg>
      </pc:sldChg>
    </pc:docChg>
  </pc:docChgLst>
  <pc:docChgLst>
    <pc:chgData name="ADITYA DESINEEDI" userId="2a09c8273bcf46f5" providerId="LiveId" clId="{613F593E-1123-4EE8-AB5C-6D34229B5058}"/>
    <pc:docChg chg="custSel modSld">
      <pc:chgData name="ADITYA DESINEEDI" userId="2a09c8273bcf46f5" providerId="LiveId" clId="{613F593E-1123-4EE8-AB5C-6D34229B5058}" dt="2023-08-01T04:28:25.957" v="315" actId="14100"/>
      <pc:docMkLst>
        <pc:docMk/>
      </pc:docMkLst>
      <pc:sldChg chg="modSp mod">
        <pc:chgData name="ADITYA DESINEEDI" userId="2a09c8273bcf46f5" providerId="LiveId" clId="{613F593E-1123-4EE8-AB5C-6D34229B5058}" dt="2023-08-01T04:23:43.715" v="6" actId="20577"/>
        <pc:sldMkLst>
          <pc:docMk/>
          <pc:sldMk cId="833027704" sldId="256"/>
        </pc:sldMkLst>
        <pc:spChg chg="mod">
          <ac:chgData name="ADITYA DESINEEDI" userId="2a09c8273bcf46f5" providerId="LiveId" clId="{613F593E-1123-4EE8-AB5C-6D34229B5058}" dt="2023-08-01T04:23:43.715" v="6" actId="20577"/>
          <ac:spMkLst>
            <pc:docMk/>
            <pc:sldMk cId="833027704" sldId="256"/>
            <ac:spMk id="2" creationId="{EC0E3A4A-7B59-EF25-75C0-ECE5B8F733B7}"/>
          </ac:spMkLst>
        </pc:spChg>
      </pc:sldChg>
      <pc:sldChg chg="modSp mod">
        <pc:chgData name="ADITYA DESINEEDI" userId="2a09c8273bcf46f5" providerId="LiveId" clId="{613F593E-1123-4EE8-AB5C-6D34229B5058}" dt="2023-08-01T04:27:34.912" v="305" actId="1076"/>
        <pc:sldMkLst>
          <pc:docMk/>
          <pc:sldMk cId="820919509" sldId="257"/>
        </pc:sldMkLst>
        <pc:spChg chg="mod">
          <ac:chgData name="ADITYA DESINEEDI" userId="2a09c8273bcf46f5" providerId="LiveId" clId="{613F593E-1123-4EE8-AB5C-6D34229B5058}" dt="2023-08-01T04:24:05.878" v="16" actId="1076"/>
          <ac:spMkLst>
            <pc:docMk/>
            <pc:sldMk cId="820919509" sldId="257"/>
            <ac:spMk id="2" creationId="{BDCD6495-8FE2-5F64-56E1-782E4528E3A5}"/>
          </ac:spMkLst>
        </pc:spChg>
        <pc:spChg chg="mod">
          <ac:chgData name="ADITYA DESINEEDI" userId="2a09c8273bcf46f5" providerId="LiveId" clId="{613F593E-1123-4EE8-AB5C-6D34229B5058}" dt="2023-08-01T04:27:34.912" v="305" actId="1076"/>
          <ac:spMkLst>
            <pc:docMk/>
            <pc:sldMk cId="820919509" sldId="257"/>
            <ac:spMk id="3" creationId="{97BCADF2-1B1E-D535-F2FE-390B3F8AF5FB}"/>
          </ac:spMkLst>
        </pc:spChg>
      </pc:sldChg>
      <pc:sldChg chg="addSp delSp modSp mod">
        <pc:chgData name="ADITYA DESINEEDI" userId="2a09c8273bcf46f5" providerId="LiveId" clId="{613F593E-1123-4EE8-AB5C-6D34229B5058}" dt="2023-08-01T04:28:25.957" v="315" actId="14100"/>
        <pc:sldMkLst>
          <pc:docMk/>
          <pc:sldMk cId="4153612722" sldId="281"/>
        </pc:sldMkLst>
        <pc:picChg chg="del">
          <ac:chgData name="ADITYA DESINEEDI" userId="2a09c8273bcf46f5" providerId="LiveId" clId="{613F593E-1123-4EE8-AB5C-6D34229B5058}" dt="2023-08-01T04:27:41.425" v="306" actId="478"/>
          <ac:picMkLst>
            <pc:docMk/>
            <pc:sldMk cId="4153612722" sldId="281"/>
            <ac:picMk id="3" creationId="{D2E44E06-6139-3872-FE66-376DD45B2BC4}"/>
          </ac:picMkLst>
        </pc:picChg>
        <pc:picChg chg="add mod">
          <ac:chgData name="ADITYA DESINEEDI" userId="2a09c8273bcf46f5" providerId="LiveId" clId="{613F593E-1123-4EE8-AB5C-6D34229B5058}" dt="2023-08-01T04:28:25.957" v="315" actId="14100"/>
          <ac:picMkLst>
            <pc:docMk/>
            <pc:sldMk cId="4153612722" sldId="281"/>
            <ac:picMk id="4" creationId="{09E6D144-1DC1-52B6-1D13-EA7B0749DD92}"/>
          </ac:picMkLst>
        </pc:picChg>
      </pc:sldChg>
    </pc:docChg>
  </pc:docChgLst>
  <pc:docChgLst>
    <pc:chgData name="ADITYA DESINEEDI" userId="2a09c8273bcf46f5" providerId="LiveId" clId="{3E7BCD45-0FE4-4501-BB8D-ECB6E9C0667E}"/>
    <pc:docChg chg="undo custSel modSld">
      <pc:chgData name="ADITYA DESINEEDI" userId="2a09c8273bcf46f5" providerId="LiveId" clId="{3E7BCD45-0FE4-4501-BB8D-ECB6E9C0667E}" dt="2023-08-03T04:10:25.651" v="640" actId="20577"/>
      <pc:docMkLst>
        <pc:docMk/>
      </pc:docMkLst>
      <pc:sldChg chg="modSp mod">
        <pc:chgData name="ADITYA DESINEEDI" userId="2a09c8273bcf46f5" providerId="LiveId" clId="{3E7BCD45-0FE4-4501-BB8D-ECB6E9C0667E}" dt="2023-08-03T04:10:25.651" v="640" actId="20577"/>
        <pc:sldMkLst>
          <pc:docMk/>
          <pc:sldMk cId="820919509" sldId="257"/>
        </pc:sldMkLst>
        <pc:spChg chg="mod">
          <ac:chgData name="ADITYA DESINEEDI" userId="2a09c8273bcf46f5" providerId="LiveId" clId="{3E7BCD45-0FE4-4501-BB8D-ECB6E9C0667E}" dt="2023-08-03T03:59:15.342" v="5" actId="1076"/>
          <ac:spMkLst>
            <pc:docMk/>
            <pc:sldMk cId="820919509" sldId="257"/>
            <ac:spMk id="2" creationId="{BDCD6495-8FE2-5F64-56E1-782E4528E3A5}"/>
          </ac:spMkLst>
        </pc:spChg>
        <pc:spChg chg="mod">
          <ac:chgData name="ADITYA DESINEEDI" userId="2a09c8273bcf46f5" providerId="LiveId" clId="{3E7BCD45-0FE4-4501-BB8D-ECB6E9C0667E}" dt="2023-08-03T04:10:25.651" v="640" actId="20577"/>
          <ac:spMkLst>
            <pc:docMk/>
            <pc:sldMk cId="820919509" sldId="257"/>
            <ac:spMk id="3" creationId="{97BCADF2-1B1E-D535-F2FE-390B3F8AF5FB}"/>
          </ac:spMkLst>
        </pc:spChg>
      </pc:sldChg>
      <pc:sldChg chg="addSp delSp modSp mod">
        <pc:chgData name="ADITYA DESINEEDI" userId="2a09c8273bcf46f5" providerId="LiveId" clId="{3E7BCD45-0FE4-4501-BB8D-ECB6E9C0667E}" dt="2023-08-03T04:05:26.556" v="108" actId="931"/>
        <pc:sldMkLst>
          <pc:docMk/>
          <pc:sldMk cId="4153612722" sldId="281"/>
        </pc:sldMkLst>
        <pc:picChg chg="del">
          <ac:chgData name="ADITYA DESINEEDI" userId="2a09c8273bcf46f5" providerId="LiveId" clId="{3E7BCD45-0FE4-4501-BB8D-ECB6E9C0667E}" dt="2023-08-03T04:05:06.988" v="107" actId="478"/>
          <ac:picMkLst>
            <pc:docMk/>
            <pc:sldMk cId="4153612722" sldId="281"/>
            <ac:picMk id="4" creationId="{09E6D144-1DC1-52B6-1D13-EA7B0749DD92}"/>
          </ac:picMkLst>
        </pc:picChg>
        <pc:picChg chg="add mod">
          <ac:chgData name="ADITYA DESINEEDI" userId="2a09c8273bcf46f5" providerId="LiveId" clId="{3E7BCD45-0FE4-4501-BB8D-ECB6E9C0667E}" dt="2023-08-03T04:05:26.556" v="108" actId="931"/>
          <ac:picMkLst>
            <pc:docMk/>
            <pc:sldMk cId="4153612722" sldId="281"/>
            <ac:picMk id="5" creationId="{E2C358E4-CD9D-5F4F-AA33-147C68D3D7A5}"/>
          </ac:picMkLst>
        </pc:picChg>
      </pc:sldChg>
    </pc:docChg>
  </pc:docChgLst>
  <pc:docChgLst>
    <pc:chgData name="ADITYA DESINEEDI" userId="2a09c8273bcf46f5" providerId="LiveId" clId="{379A0791-7099-4112-8A17-114E34497AD7}"/>
    <pc:docChg chg="custSel addSld delSld modSld">
      <pc:chgData name="ADITYA DESINEEDI" userId="2a09c8273bcf46f5" providerId="LiveId" clId="{379A0791-7099-4112-8A17-114E34497AD7}" dt="2023-06-20T05:14:26.583" v="794" actId="1076"/>
      <pc:docMkLst>
        <pc:docMk/>
      </pc:docMkLst>
      <pc:sldChg chg="modSp mod">
        <pc:chgData name="ADITYA DESINEEDI" userId="2a09c8273bcf46f5" providerId="LiveId" clId="{379A0791-7099-4112-8A17-114E34497AD7}" dt="2023-06-20T03:23:55.612" v="38" actId="20577"/>
        <pc:sldMkLst>
          <pc:docMk/>
          <pc:sldMk cId="833027704" sldId="256"/>
        </pc:sldMkLst>
        <pc:spChg chg="mod">
          <ac:chgData name="ADITYA DESINEEDI" userId="2a09c8273bcf46f5" providerId="LiveId" clId="{379A0791-7099-4112-8A17-114E34497AD7}" dt="2023-06-20T03:23:43.570" v="30" actId="20577"/>
          <ac:spMkLst>
            <pc:docMk/>
            <pc:sldMk cId="833027704" sldId="256"/>
            <ac:spMk id="2" creationId="{EC0E3A4A-7B59-EF25-75C0-ECE5B8F733B7}"/>
          </ac:spMkLst>
        </pc:spChg>
        <pc:spChg chg="mod">
          <ac:chgData name="ADITYA DESINEEDI" userId="2a09c8273bcf46f5" providerId="LiveId" clId="{379A0791-7099-4112-8A17-114E34497AD7}" dt="2023-06-20T03:23:55.612" v="38" actId="20577"/>
          <ac:spMkLst>
            <pc:docMk/>
            <pc:sldMk cId="833027704" sldId="256"/>
            <ac:spMk id="3" creationId="{D8CF3B0A-8B8E-5816-BE81-B7616815317F}"/>
          </ac:spMkLst>
        </pc:spChg>
      </pc:sldChg>
      <pc:sldChg chg="modSp mod">
        <pc:chgData name="ADITYA DESINEEDI" userId="2a09c8273bcf46f5" providerId="LiveId" clId="{379A0791-7099-4112-8A17-114E34497AD7}" dt="2023-06-20T04:57:45.619" v="501" actId="1076"/>
        <pc:sldMkLst>
          <pc:docMk/>
          <pc:sldMk cId="820919509" sldId="257"/>
        </pc:sldMkLst>
        <pc:spChg chg="mod">
          <ac:chgData name="ADITYA DESINEEDI" userId="2a09c8273bcf46f5" providerId="LiveId" clId="{379A0791-7099-4112-8A17-114E34497AD7}" dt="2023-06-20T03:24:21.943" v="42" actId="1076"/>
          <ac:spMkLst>
            <pc:docMk/>
            <pc:sldMk cId="820919509" sldId="257"/>
            <ac:spMk id="2" creationId="{BDCD6495-8FE2-5F64-56E1-782E4528E3A5}"/>
          </ac:spMkLst>
        </pc:spChg>
        <pc:spChg chg="mod">
          <ac:chgData name="ADITYA DESINEEDI" userId="2a09c8273bcf46f5" providerId="LiveId" clId="{379A0791-7099-4112-8A17-114E34497AD7}" dt="2023-06-20T04:57:45.619" v="501" actId="1076"/>
          <ac:spMkLst>
            <pc:docMk/>
            <pc:sldMk cId="820919509" sldId="257"/>
            <ac:spMk id="3" creationId="{97BCADF2-1B1E-D535-F2FE-390B3F8AF5FB}"/>
          </ac:spMkLst>
        </pc:spChg>
      </pc:sldChg>
      <pc:sldChg chg="modSp mod">
        <pc:chgData name="ADITYA DESINEEDI" userId="2a09c8273bcf46f5" providerId="LiveId" clId="{379A0791-7099-4112-8A17-114E34497AD7}" dt="2023-06-20T04:58:16.028" v="518" actId="20577"/>
        <pc:sldMkLst>
          <pc:docMk/>
          <pc:sldMk cId="221693869" sldId="258"/>
        </pc:sldMkLst>
        <pc:spChg chg="mod">
          <ac:chgData name="ADITYA DESINEEDI" userId="2a09c8273bcf46f5" providerId="LiveId" clId="{379A0791-7099-4112-8A17-114E34497AD7}" dt="2023-06-20T04:58:16.028" v="518" actId="20577"/>
          <ac:spMkLst>
            <pc:docMk/>
            <pc:sldMk cId="221693869" sldId="258"/>
            <ac:spMk id="3" creationId="{7501AF8B-9BF7-78B9-BB1C-4081B4D49EFB}"/>
          </ac:spMkLst>
        </pc:spChg>
      </pc:sldChg>
      <pc:sldChg chg="modSp mod">
        <pc:chgData name="ADITYA DESINEEDI" userId="2a09c8273bcf46f5" providerId="LiveId" clId="{379A0791-7099-4112-8A17-114E34497AD7}" dt="2023-06-20T05:13:42.741" v="773" actId="1076"/>
        <pc:sldMkLst>
          <pc:docMk/>
          <pc:sldMk cId="866809274" sldId="267"/>
        </pc:sldMkLst>
        <pc:spChg chg="mod">
          <ac:chgData name="ADITYA DESINEEDI" userId="2a09c8273bcf46f5" providerId="LiveId" clId="{379A0791-7099-4112-8A17-114E34497AD7}" dt="2023-06-20T05:13:42.741" v="773" actId="1076"/>
          <ac:spMkLst>
            <pc:docMk/>
            <pc:sldMk cId="866809274" sldId="267"/>
            <ac:spMk id="3" creationId="{8BDAA7EB-D80C-D2E7-FDCC-76A0D5EE9031}"/>
          </ac:spMkLst>
        </pc:spChg>
      </pc:sldChg>
      <pc:sldChg chg="addSp modSp del mod">
        <pc:chgData name="ADITYA DESINEEDI" userId="2a09c8273bcf46f5" providerId="LiveId" clId="{379A0791-7099-4112-8A17-114E34497AD7}" dt="2023-06-20T05:03:14.137" v="606" actId="47"/>
        <pc:sldMkLst>
          <pc:docMk/>
          <pc:sldMk cId="3757332542" sldId="269"/>
        </pc:sldMkLst>
        <pc:spChg chg="mod">
          <ac:chgData name="ADITYA DESINEEDI" userId="2a09c8273bcf46f5" providerId="LiveId" clId="{379A0791-7099-4112-8A17-114E34497AD7}" dt="2023-06-20T05:01:58.496" v="560" actId="1076"/>
          <ac:spMkLst>
            <pc:docMk/>
            <pc:sldMk cId="3757332542" sldId="269"/>
            <ac:spMk id="2" creationId="{B568CDA1-D73C-A541-CC34-AD75E9492769}"/>
          </ac:spMkLst>
        </pc:spChg>
        <pc:spChg chg="mod">
          <ac:chgData name="ADITYA DESINEEDI" userId="2a09c8273bcf46f5" providerId="LiveId" clId="{379A0791-7099-4112-8A17-114E34497AD7}" dt="2023-06-20T05:02:49.808" v="601" actId="1076"/>
          <ac:spMkLst>
            <pc:docMk/>
            <pc:sldMk cId="3757332542" sldId="269"/>
            <ac:spMk id="3" creationId="{81F8B7D1-D52B-481F-60EB-47A45DBCE48E}"/>
          </ac:spMkLst>
        </pc:spChg>
        <pc:spChg chg="mod">
          <ac:chgData name="ADITYA DESINEEDI" userId="2a09c8273bcf46f5" providerId="LiveId" clId="{379A0791-7099-4112-8A17-114E34497AD7}" dt="2023-06-20T05:03:06.629" v="605" actId="1076"/>
          <ac:spMkLst>
            <pc:docMk/>
            <pc:sldMk cId="3757332542" sldId="269"/>
            <ac:spMk id="7" creationId="{A5259396-78BB-15D7-51AD-AF4B62203B29}"/>
          </ac:spMkLst>
        </pc:spChg>
        <pc:spChg chg="mod">
          <ac:chgData name="ADITYA DESINEEDI" userId="2a09c8273bcf46f5" providerId="LiveId" clId="{379A0791-7099-4112-8A17-114E34497AD7}" dt="2023-06-20T05:02:51.505" v="602" actId="1076"/>
          <ac:spMkLst>
            <pc:docMk/>
            <pc:sldMk cId="3757332542" sldId="269"/>
            <ac:spMk id="8" creationId="{C9F5C3E7-1737-1ECB-FFAA-CB60105F7C36}"/>
          </ac:spMkLst>
        </pc:spChg>
        <pc:spChg chg="mod">
          <ac:chgData name="ADITYA DESINEEDI" userId="2a09c8273bcf46f5" providerId="LiveId" clId="{379A0791-7099-4112-8A17-114E34497AD7}" dt="2023-06-20T05:01:39.667" v="555" actId="20577"/>
          <ac:spMkLst>
            <pc:docMk/>
            <pc:sldMk cId="3757332542" sldId="269"/>
            <ac:spMk id="12" creationId="{24FA3791-9C01-A67A-0D75-F21A98CA2A10}"/>
          </ac:spMkLst>
        </pc:spChg>
        <pc:spChg chg="add mod">
          <ac:chgData name="ADITYA DESINEEDI" userId="2a09c8273bcf46f5" providerId="LiveId" clId="{379A0791-7099-4112-8A17-114E34497AD7}" dt="2023-06-20T05:02:14.714" v="570"/>
          <ac:spMkLst>
            <pc:docMk/>
            <pc:sldMk cId="3757332542" sldId="269"/>
            <ac:spMk id="15" creationId="{23367FC6-89F2-844B-70DF-D58BC33AB665}"/>
          </ac:spMkLst>
        </pc:spChg>
        <pc:cxnChg chg="mod">
          <ac:chgData name="ADITYA DESINEEDI" userId="2a09c8273bcf46f5" providerId="LiveId" clId="{379A0791-7099-4112-8A17-114E34497AD7}" dt="2023-06-20T05:01:58.496" v="560" actId="1076"/>
          <ac:cxnSpMkLst>
            <pc:docMk/>
            <pc:sldMk cId="3757332542" sldId="269"/>
            <ac:cxnSpMk id="4" creationId="{6E2FC614-DC87-99B9-1D62-64CCCA3A1888}"/>
          </ac:cxnSpMkLst>
        </pc:cxnChg>
        <pc:cxnChg chg="mod">
          <ac:chgData name="ADITYA DESINEEDI" userId="2a09c8273bcf46f5" providerId="LiveId" clId="{379A0791-7099-4112-8A17-114E34497AD7}" dt="2023-06-20T05:02:49.808" v="601" actId="1076"/>
          <ac:cxnSpMkLst>
            <pc:docMk/>
            <pc:sldMk cId="3757332542" sldId="269"/>
            <ac:cxnSpMk id="14" creationId="{F0610664-B660-C70D-AEEE-880E29C96B07}"/>
          </ac:cxnSpMkLst>
        </pc:cxnChg>
        <pc:cxnChg chg="mod">
          <ac:chgData name="ADITYA DESINEEDI" userId="2a09c8273bcf46f5" providerId="LiveId" clId="{379A0791-7099-4112-8A17-114E34497AD7}" dt="2023-06-20T05:02:56.977" v="604" actId="14100"/>
          <ac:cxnSpMkLst>
            <pc:docMk/>
            <pc:sldMk cId="3757332542" sldId="269"/>
            <ac:cxnSpMk id="16" creationId="{FCA63ABE-330A-7AD5-0B84-5CAF46F1E175}"/>
          </ac:cxnSpMkLst>
        </pc:cxnChg>
        <pc:cxnChg chg="mod">
          <ac:chgData name="ADITYA DESINEEDI" userId="2a09c8273bcf46f5" providerId="LiveId" clId="{379A0791-7099-4112-8A17-114E34497AD7}" dt="2023-06-20T05:02:51.505" v="602" actId="1076"/>
          <ac:cxnSpMkLst>
            <pc:docMk/>
            <pc:sldMk cId="3757332542" sldId="269"/>
            <ac:cxnSpMk id="17" creationId="{8854F72B-40B5-1D4D-9036-7686DADD2F90}"/>
          </ac:cxnSpMkLst>
        </pc:cxnChg>
      </pc:sldChg>
      <pc:sldChg chg="addSp delSp modSp mod">
        <pc:chgData name="ADITYA DESINEEDI" userId="2a09c8273bcf46f5" providerId="LiveId" clId="{379A0791-7099-4112-8A17-114E34497AD7}" dt="2023-06-20T05:00:22.675" v="537" actId="122"/>
        <pc:sldMkLst>
          <pc:docMk/>
          <pc:sldMk cId="4153612722" sldId="281"/>
        </pc:sldMkLst>
        <pc:spChg chg="mod">
          <ac:chgData name="ADITYA DESINEEDI" userId="2a09c8273bcf46f5" providerId="LiveId" clId="{379A0791-7099-4112-8A17-114E34497AD7}" dt="2023-06-20T05:00:22.675" v="537" actId="122"/>
          <ac:spMkLst>
            <pc:docMk/>
            <pc:sldMk cId="4153612722" sldId="281"/>
            <ac:spMk id="2" creationId="{B0B0F868-375B-F0BC-F5CD-EE8B9102238C}"/>
          </ac:spMkLst>
        </pc:spChg>
        <pc:spChg chg="del">
          <ac:chgData name="ADITYA DESINEEDI" userId="2a09c8273bcf46f5" providerId="LiveId" clId="{379A0791-7099-4112-8A17-114E34497AD7}" dt="2023-06-20T04:59:43.439" v="519" actId="478"/>
          <ac:spMkLst>
            <pc:docMk/>
            <pc:sldMk cId="4153612722" sldId="281"/>
            <ac:spMk id="4" creationId="{1AA526E2-86C9-114E-E48B-4D0D210F6CDE}"/>
          </ac:spMkLst>
        </pc:spChg>
        <pc:spChg chg="del mod">
          <ac:chgData name="ADITYA DESINEEDI" userId="2a09c8273bcf46f5" providerId="LiveId" clId="{379A0791-7099-4112-8A17-114E34497AD7}" dt="2023-06-20T04:59:45.237" v="521" actId="478"/>
          <ac:spMkLst>
            <pc:docMk/>
            <pc:sldMk cId="4153612722" sldId="281"/>
            <ac:spMk id="9" creationId="{8EF0869E-D002-F689-EB8E-A645919345EC}"/>
          </ac:spMkLst>
        </pc:spChg>
        <pc:spChg chg="del">
          <ac:chgData name="ADITYA DESINEEDI" userId="2a09c8273bcf46f5" providerId="LiveId" clId="{379A0791-7099-4112-8A17-114E34497AD7}" dt="2023-06-20T04:59:54.892" v="529" actId="478"/>
          <ac:spMkLst>
            <pc:docMk/>
            <pc:sldMk cId="4153612722" sldId="281"/>
            <ac:spMk id="10" creationId="{D30B42EA-D841-92A2-5711-2F94E59BFA1D}"/>
          </ac:spMkLst>
        </pc:spChg>
        <pc:spChg chg="del">
          <ac:chgData name="ADITYA DESINEEDI" userId="2a09c8273bcf46f5" providerId="LiveId" clId="{379A0791-7099-4112-8A17-114E34497AD7}" dt="2023-06-20T04:59:46.341" v="522" actId="478"/>
          <ac:spMkLst>
            <pc:docMk/>
            <pc:sldMk cId="4153612722" sldId="281"/>
            <ac:spMk id="11" creationId="{5C114A23-875E-A38B-86BD-AA48C8F737F1}"/>
          </ac:spMkLst>
        </pc:spChg>
        <pc:spChg chg="del">
          <ac:chgData name="ADITYA DESINEEDI" userId="2a09c8273bcf46f5" providerId="LiveId" clId="{379A0791-7099-4112-8A17-114E34497AD7}" dt="2023-06-20T04:59:50.374" v="525" actId="478"/>
          <ac:spMkLst>
            <pc:docMk/>
            <pc:sldMk cId="4153612722" sldId="281"/>
            <ac:spMk id="13" creationId="{40F855B5-8DF5-A501-9E41-984A9CFE1099}"/>
          </ac:spMkLst>
        </pc:spChg>
        <pc:spChg chg="del">
          <ac:chgData name="ADITYA DESINEEDI" userId="2a09c8273bcf46f5" providerId="LiveId" clId="{379A0791-7099-4112-8A17-114E34497AD7}" dt="2023-06-20T04:59:56.340" v="530" actId="478"/>
          <ac:spMkLst>
            <pc:docMk/>
            <pc:sldMk cId="4153612722" sldId="281"/>
            <ac:spMk id="16" creationId="{03F658AA-26DD-71CB-04D5-D236665A4C96}"/>
          </ac:spMkLst>
        </pc:spChg>
        <pc:picChg chg="add mod">
          <ac:chgData name="ADITYA DESINEEDI" userId="2a09c8273bcf46f5" providerId="LiveId" clId="{379A0791-7099-4112-8A17-114E34497AD7}" dt="2023-06-20T05:00:14.369" v="536" actId="1076"/>
          <ac:picMkLst>
            <pc:docMk/>
            <pc:sldMk cId="4153612722" sldId="281"/>
            <ac:picMk id="3" creationId="{D2E44E06-6139-3872-FE66-376DD45B2BC4}"/>
          </ac:picMkLst>
        </pc:picChg>
        <pc:cxnChg chg="del mod">
          <ac:chgData name="ADITYA DESINEEDI" userId="2a09c8273bcf46f5" providerId="LiveId" clId="{379A0791-7099-4112-8A17-114E34497AD7}" dt="2023-06-20T04:59:48.250" v="524" actId="478"/>
          <ac:cxnSpMkLst>
            <pc:docMk/>
            <pc:sldMk cId="4153612722" sldId="281"/>
            <ac:cxnSpMk id="19" creationId="{06C5D2F6-6EB3-5252-B706-1F38E41ED616}"/>
          </ac:cxnSpMkLst>
        </pc:cxnChg>
        <pc:cxnChg chg="del">
          <ac:chgData name="ADITYA DESINEEDI" userId="2a09c8273bcf46f5" providerId="LiveId" clId="{379A0791-7099-4112-8A17-114E34497AD7}" dt="2023-06-20T04:59:47.365" v="523" actId="478"/>
          <ac:cxnSpMkLst>
            <pc:docMk/>
            <pc:sldMk cId="4153612722" sldId="281"/>
            <ac:cxnSpMk id="22" creationId="{B9B8A4BF-A9B9-0381-39B0-7E56BECC4737}"/>
          </ac:cxnSpMkLst>
        </pc:cxnChg>
        <pc:cxnChg chg="del mod">
          <ac:chgData name="ADITYA DESINEEDI" userId="2a09c8273bcf46f5" providerId="LiveId" clId="{379A0791-7099-4112-8A17-114E34497AD7}" dt="2023-06-20T04:59:51.444" v="526" actId="478"/>
          <ac:cxnSpMkLst>
            <pc:docMk/>
            <pc:sldMk cId="4153612722" sldId="281"/>
            <ac:cxnSpMk id="23" creationId="{0577413D-CB62-2CC3-2996-29D296BE11CE}"/>
          </ac:cxnSpMkLst>
        </pc:cxnChg>
        <pc:cxnChg chg="del mod">
          <ac:chgData name="ADITYA DESINEEDI" userId="2a09c8273bcf46f5" providerId="LiveId" clId="{379A0791-7099-4112-8A17-114E34497AD7}" dt="2023-06-20T04:59:53.300" v="528" actId="478"/>
          <ac:cxnSpMkLst>
            <pc:docMk/>
            <pc:sldMk cId="4153612722" sldId="281"/>
            <ac:cxnSpMk id="26" creationId="{CE10F25C-E8DA-7719-38A9-B60910720E49}"/>
          </ac:cxnSpMkLst>
        </pc:cxnChg>
        <pc:cxnChg chg="del">
          <ac:chgData name="ADITYA DESINEEDI" userId="2a09c8273bcf46f5" providerId="LiveId" clId="{379A0791-7099-4112-8A17-114E34497AD7}" dt="2023-06-20T04:59:52.388" v="527" actId="478"/>
          <ac:cxnSpMkLst>
            <pc:docMk/>
            <pc:sldMk cId="4153612722" sldId="281"/>
            <ac:cxnSpMk id="29" creationId="{AB34B4CE-81BF-5AC8-0B3F-3148D6537853}"/>
          </ac:cxnSpMkLst>
        </pc:cxnChg>
      </pc:sldChg>
      <pc:sldChg chg="addSp delSp modSp add mod">
        <pc:chgData name="ADITYA DESINEEDI" userId="2a09c8273bcf46f5" providerId="LiveId" clId="{379A0791-7099-4112-8A17-114E34497AD7}" dt="2023-06-20T05:14:26.583" v="794" actId="1076"/>
        <pc:sldMkLst>
          <pc:docMk/>
          <pc:sldMk cId="2659250471" sldId="283"/>
        </pc:sldMkLst>
        <pc:spChg chg="mod">
          <ac:chgData name="ADITYA DESINEEDI" userId="2a09c8273bcf46f5" providerId="LiveId" clId="{379A0791-7099-4112-8A17-114E34497AD7}" dt="2023-06-20T05:14:26.583" v="794" actId="1076"/>
          <ac:spMkLst>
            <pc:docMk/>
            <pc:sldMk cId="2659250471" sldId="283"/>
            <ac:spMk id="2" creationId="{84D0EA18-3462-4653-DC06-87A7F1B54A5D}"/>
          </ac:spMkLst>
        </pc:spChg>
        <pc:spChg chg="del">
          <ac:chgData name="ADITYA DESINEEDI" userId="2a09c8273bcf46f5" providerId="LiveId" clId="{379A0791-7099-4112-8A17-114E34497AD7}" dt="2023-06-20T05:14:04.875" v="775" actId="478"/>
          <ac:spMkLst>
            <pc:docMk/>
            <pc:sldMk cId="2659250471" sldId="283"/>
            <ac:spMk id="3" creationId="{8BDAA7EB-D80C-D2E7-FDCC-76A0D5EE9031}"/>
          </ac:spMkLst>
        </pc:spChg>
        <pc:spChg chg="add del mod">
          <ac:chgData name="ADITYA DESINEEDI" userId="2a09c8273bcf46f5" providerId="LiveId" clId="{379A0791-7099-4112-8A17-114E34497AD7}" dt="2023-06-20T05:14:06.675" v="776" actId="478"/>
          <ac:spMkLst>
            <pc:docMk/>
            <pc:sldMk cId="2659250471" sldId="283"/>
            <ac:spMk id="5" creationId="{844A948E-E5AE-90A0-BFCD-9315D3A6CA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1B5A-E23C-4E9B-01D2-87129D189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9B05C-0A2C-BB85-04B2-3BB34AE5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98DA-B1AA-7597-FC95-55F4EC3F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377A-30EC-A50E-7A86-B098B92C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9C0E-999F-07D0-A4CE-413A66E4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9AB9-8DFA-423E-9542-C7D46D7C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E601-2714-DEA7-9DEF-604792AC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E39D-6D3B-AB72-D82C-527DAB14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9F3D-A148-56B8-1C97-2838D37E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19DA-9DE7-FCB6-B127-D3619FE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21265-F48D-4DCD-664C-54ECC946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F3FF1-26CF-BA0B-137A-96CC2328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4723-452B-BC2D-D3B1-734A7FFE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F7A6-CA0A-FD04-2CC1-49B3D62E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4C8B-7A13-FD43-FECA-E8A440E7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3102-89BA-ED82-4352-4C2303BD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1D43-AF9E-D14E-8172-6B275D8F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2E69-35C3-D34A-05A2-2AD3921D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1C23-52BB-95C8-4176-E119779E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1807-6628-73DC-FD70-E175C3CD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7FD-EDD7-A095-8786-008D354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6C9F-79D0-C382-0F4E-0BC15E08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CD8F-A0AA-F897-54B8-DA279D47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1BA4-3A30-325D-6C67-E0628BED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9DE0-B771-8A62-3F5E-C0A5B13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6EA5-B8E9-394D-1B35-805F991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50D2-5E1E-5955-AC8B-59CE7BC5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0251-E641-6018-8283-2004F433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7A06-8BC2-7DA1-8BAF-F12ADC9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B620-0A11-B5E9-8CB8-35DB2A3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21853-36C0-4F92-2562-4E3FE9FD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5005-DF0A-49A2-61DB-8389BEA4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1077-A004-68A5-50AE-6FEE5E20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0640-59B3-6AF1-F717-A8F61C78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449F8-A7F3-4462-AA92-8170ED146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FBF7F-BDC5-9E6E-087E-1D5DD02E1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DA799-7F9F-E671-06BC-D3B0D33D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097AA-9B0D-7879-5E28-6528E033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154DB-5CC6-2DF5-337E-9AC200E4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DB6D-E596-DD3D-3CD9-EFB0092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4525A-EEDD-D16B-8AA7-BFFF10FF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C1998-F25F-D3A8-DEC0-8903927C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40DCD-D04B-C6EC-7DF2-7B88F0B1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7F1EA-FE15-3480-50DA-B07F15A1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C4DEA-CD77-A2CC-8B32-42492043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9630-B32B-9B17-BC05-4BE9ED64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1712-0B8B-E94D-A47B-25634131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B450-4090-1E24-89D8-940D43C4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E8D48-D040-14C6-658E-CE4E3C99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71F9D-52F8-5E26-485A-1DDFB2BC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0895-0115-8B8D-CBAB-8B7A0B46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96DE-D26E-8515-680B-6E2C59A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7DE2-5B86-F1AF-31EA-FE3A8CC3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7809-E45F-B822-9A2A-A28B554CA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7523-63D0-F64C-ABB3-C9723BFC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545C-E5FC-78A0-61C9-29C76D2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FDC3-26CA-2A42-3F60-AB8EB42A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DDED-F2B8-BEF1-5697-E6FCDA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0F7AD-5E41-19ED-4310-5F70D060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7A53-8389-BEBB-74EE-AE32D724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F45D-8392-698D-9E3D-43A78A97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BE7C-A59C-4F47-865A-9A1499220CA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E2D7-A829-8C97-F07A-8F4000E0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5D9F-3DD6-6D62-2039-2345FCAD0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01DD-9788-48EE-A217-3BF5475B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3A4A-7B59-EF25-75C0-ECE5B8F73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7270"/>
            <a:ext cx="12192000" cy="12717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F3B0A-8B8E-5816-BE81-B7616815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146" y="4122549"/>
            <a:ext cx="6682854" cy="1655762"/>
          </a:xfrm>
        </p:spPr>
        <p:txBody>
          <a:bodyPr>
            <a:noAutofit/>
          </a:bodyPr>
          <a:lstStyle/>
          <a:p>
            <a:r>
              <a:rPr lang="en-US" sz="1800" dirty="0"/>
              <a:t>Presented by:</a:t>
            </a:r>
          </a:p>
          <a:p>
            <a:r>
              <a:rPr lang="en-US" b="1" dirty="0"/>
              <a:t>Id here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302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A9F6-4E5C-386C-FF98-6470149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982" y="83120"/>
            <a:ext cx="3096684" cy="61961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Workoutplan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B85B0-EA6E-2D9C-6F2C-25B05852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702733"/>
            <a:ext cx="9363075" cy="61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1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EA18-3462-4653-DC06-87A7F1B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997" y="2303974"/>
            <a:ext cx="415800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Demo ?</a:t>
            </a:r>
          </a:p>
        </p:txBody>
      </p:sp>
    </p:spTree>
    <p:extLst>
      <p:ext uri="{BB962C8B-B14F-4D97-AF65-F5344CB8AC3E}">
        <p14:creationId xmlns:p14="http://schemas.microsoft.com/office/powerpoint/2010/main" val="265925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makes a difference in the hiring process - Steps Today Changes  Tomorrow">
            <a:extLst>
              <a:ext uri="{FF2B5EF4-FFF2-40B4-BE49-F238E27FC236}">
                <a16:creationId xmlns:a16="http://schemas.microsoft.com/office/drawing/2014/main" id="{E3528AC7-A9DE-AAD0-125D-47F8BB0C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24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6495-8FE2-5F64-56E1-782E4528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058" y="909686"/>
            <a:ext cx="7767883" cy="1325563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GYM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ADF2-1B1E-D535-F2FE-390B3F8A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56" y="2461444"/>
            <a:ext cx="9792486" cy="3270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Admin can add and edit instructors and members details and can able to see the details of all the applied members with specific workout plan and instructor.</a:t>
            </a:r>
          </a:p>
          <a:p>
            <a:r>
              <a:rPr lang="en-US" dirty="0"/>
              <a:t>Instructors create the workout plan with plan name, details and price.</a:t>
            </a:r>
          </a:p>
          <a:p>
            <a:r>
              <a:rPr lang="en-US" dirty="0"/>
              <a:t>Instructors can able to make changes to the existing workout plan whenever they need through the portal.</a:t>
            </a:r>
          </a:p>
          <a:p>
            <a:r>
              <a:rPr lang="en-US" dirty="0"/>
              <a:t>Members will register first in order to access the workout plans and select a particular plan with the instructor and applies for that workout plan.</a:t>
            </a:r>
          </a:p>
        </p:txBody>
      </p:sp>
    </p:spTree>
    <p:extLst>
      <p:ext uri="{BB962C8B-B14F-4D97-AF65-F5344CB8AC3E}">
        <p14:creationId xmlns:p14="http://schemas.microsoft.com/office/powerpoint/2010/main" val="8209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4D5-12F8-A802-6CB9-888AC3F6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4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AF8B-9BF7-78B9-BB1C-4081B4D4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Python(flask framework)</a:t>
            </a:r>
          </a:p>
          <a:p>
            <a:r>
              <a:rPr lang="en-US" dirty="0"/>
              <a:t>Html, CSS</a:t>
            </a:r>
          </a:p>
          <a:p>
            <a:r>
              <a:rPr lang="en-US" dirty="0"/>
              <a:t>MongoDB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FA5B9-6D6B-F06E-0298-78DB0C922C61}"/>
              </a:ext>
            </a:extLst>
          </p:cNvPr>
          <p:cNvSpPr txBox="1">
            <a:spLocks/>
          </p:cNvSpPr>
          <p:nvPr/>
        </p:nvSpPr>
        <p:spPr>
          <a:xfrm>
            <a:off x="838200" y="3801139"/>
            <a:ext cx="10515600" cy="89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B785B-F522-D2EB-8907-C58B8321093E}"/>
              </a:ext>
            </a:extLst>
          </p:cNvPr>
          <p:cNvSpPr txBox="1">
            <a:spLocks/>
          </p:cNvSpPr>
          <p:nvPr/>
        </p:nvSpPr>
        <p:spPr>
          <a:xfrm>
            <a:off x="838200" y="4713858"/>
            <a:ext cx="10515600" cy="5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F868-375B-F0BC-F5CD-EE8B9102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65"/>
            <a:ext cx="10515600" cy="361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358E4-CD9D-5F4F-AA33-147C68D3D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942975"/>
            <a:ext cx="6257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A9F7-3FBB-D5E5-D2F3-89DD7FB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1" y="427066"/>
            <a:ext cx="3089031" cy="79546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588D3-E3A8-3119-C57D-6268D796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66" y="2082393"/>
            <a:ext cx="3659717" cy="34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A9F6-4E5C-386C-FF98-6470149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40" y="671015"/>
            <a:ext cx="1844919" cy="4789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D566B-D522-2EB8-4746-02CCA1C2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4" y="1670578"/>
            <a:ext cx="9124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A9F6-4E5C-386C-FF98-6470149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640" y="118534"/>
            <a:ext cx="3174719" cy="736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EF530-F7E6-DE06-F8F7-E564344D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910166"/>
            <a:ext cx="98869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A9F6-4E5C-386C-FF98-6470149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313267"/>
            <a:ext cx="2679700" cy="6313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DEB40-9C2F-F6C7-EFAC-8BC4A0EE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885825"/>
            <a:ext cx="9525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A9F6-4E5C-386C-FF98-6470149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144" y="254126"/>
            <a:ext cx="2104455" cy="5375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AE839-3EA3-6D96-ED11-9C0E048E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791678"/>
            <a:ext cx="9610725" cy="58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125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GYM MANAGEMENT SYSTEM</vt:lpstr>
      <vt:lpstr>GYM MANAGEMENT SYSTEM</vt:lpstr>
      <vt:lpstr>Technologies:</vt:lpstr>
      <vt:lpstr>ER Diagram:</vt:lpstr>
      <vt:lpstr>Collections</vt:lpstr>
      <vt:lpstr>Admin</vt:lpstr>
      <vt:lpstr>Applied</vt:lpstr>
      <vt:lpstr>Instructor</vt:lpstr>
      <vt:lpstr>Member</vt:lpstr>
      <vt:lpstr>Workoutplan</vt:lpstr>
      <vt:lpstr>Ready for Demo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TRAVEL BOOKING SYSTEM</dc:title>
  <dc:creator>ADITYA DESINEEDI</dc:creator>
  <cp:lastModifiedBy>ADITYA DESINEEDI</cp:lastModifiedBy>
  <cp:revision>26</cp:revision>
  <dcterms:created xsi:type="dcterms:W3CDTF">2022-06-20T16:49:36Z</dcterms:created>
  <dcterms:modified xsi:type="dcterms:W3CDTF">2023-08-03T04:16:30Z</dcterms:modified>
</cp:coreProperties>
</file>