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4" r:id="rId4"/>
    <p:sldId id="270" r:id="rId5"/>
    <p:sldId id="263" r:id="rId6"/>
    <p:sldId id="268" r:id="rId7"/>
    <p:sldId id="269" r:id="rId8"/>
    <p:sldId id="266" r:id="rId9"/>
    <p:sldId id="267" r:id="rId10"/>
    <p:sldId id="271" r:id="rId11"/>
    <p:sldId id="265" r:id="rId12"/>
    <p:sldId id="261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95" autoAdjust="0"/>
  </p:normalViewPr>
  <p:slideViewPr>
    <p:cSldViewPr snapToGrid="0">
      <p:cViewPr varScale="1">
        <p:scale>
          <a:sx n="90" d="100"/>
          <a:sy n="90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harma" userId="056fcb4847e5a28b" providerId="LiveId" clId="{A0A86733-E5BA-4811-99FB-377D695E61B8}"/>
    <pc:docChg chg="undo redo custSel addSld delSld modSld sldOrd modMainMaster">
      <pc:chgData name="Divya Sharma" userId="056fcb4847e5a28b" providerId="LiveId" clId="{A0A86733-E5BA-4811-99FB-377D695E61B8}" dt="2023-11-29T18:34:53.817" v="3882" actId="1076"/>
      <pc:docMkLst>
        <pc:docMk/>
      </pc:docMkLst>
      <pc:sldChg chg="addSp delSp modSp mod setBg delDesignElem">
        <pc:chgData name="Divya Sharma" userId="056fcb4847e5a28b" providerId="LiveId" clId="{A0A86733-E5BA-4811-99FB-377D695E61B8}" dt="2023-11-29T18:16:02.254" v="3837"/>
        <pc:sldMkLst>
          <pc:docMk/>
          <pc:sldMk cId="2673903399" sldId="256"/>
        </pc:sldMkLst>
        <pc:spChg chg="mod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2" creationId="{3C488C76-F3F3-2F57-139F-CA3C40EEDC15}"/>
          </ac:spMkLst>
        </pc:spChg>
        <pc:spChg chg="mod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3" creationId="{C56C4B30-5533-928A-C16C-4CC9E62B0064}"/>
          </ac:spMkLst>
        </pc:spChg>
        <pc:spChg chg="add del">
          <ac:chgData name="Divya Sharma" userId="056fcb4847e5a28b" providerId="LiveId" clId="{A0A86733-E5BA-4811-99FB-377D695E61B8}" dt="2023-11-28T22:55:16.893" v="15" actId="26606"/>
          <ac:spMkLst>
            <pc:docMk/>
            <pc:sldMk cId="2673903399" sldId="256"/>
            <ac:spMk id="8" creationId="{68C84B8E-16E8-4E54-B4AC-84CE51595508}"/>
          </ac:spMkLst>
        </pc:spChg>
        <pc:spChg chg="add del">
          <ac:chgData name="Divya Sharma" userId="056fcb4847e5a28b" providerId="LiveId" clId="{A0A86733-E5BA-4811-99FB-377D695E61B8}" dt="2023-11-28T22:55:13.290" v="13" actId="26606"/>
          <ac:spMkLst>
            <pc:docMk/>
            <pc:sldMk cId="2673903399" sldId="256"/>
            <ac:spMk id="9" creationId="{19A1D830-E73C-47A9-A534-323CEEFF5B32}"/>
          </ac:spMkLst>
        </pc:spChg>
        <pc:spChg chg="add del">
          <ac:chgData name="Divya Sharma" userId="056fcb4847e5a28b" providerId="LiveId" clId="{A0A86733-E5BA-4811-99FB-377D695E61B8}" dt="2023-11-28T22:55:16.893" v="15" actId="26606"/>
          <ac:spMkLst>
            <pc:docMk/>
            <pc:sldMk cId="2673903399" sldId="256"/>
            <ac:spMk id="10" creationId="{ECE9EEEA-5DB7-4DC7-AF9F-74D1C19B7E2E}"/>
          </ac:spMkLst>
        </pc:spChg>
        <pc:spChg chg="add del">
          <ac:chgData name="Divya Sharma" userId="056fcb4847e5a28b" providerId="LiveId" clId="{A0A86733-E5BA-4811-99FB-377D695E61B8}" dt="2023-11-28T22:55:13.290" v="13" actId="26606"/>
          <ac:spMkLst>
            <pc:docMk/>
            <pc:sldMk cId="2673903399" sldId="256"/>
            <ac:spMk id="11" creationId="{8F69FBEC-4C47-4288-962D-3FC20C79F3F5}"/>
          </ac:spMkLst>
        </pc:spChg>
        <pc:spChg chg="add del">
          <ac:chgData name="Divya Sharma" userId="056fcb4847e5a28b" providerId="LiveId" clId="{A0A86733-E5BA-4811-99FB-377D695E61B8}" dt="2023-11-28T22:55:16.893" v="15" actId="26606"/>
          <ac:spMkLst>
            <pc:docMk/>
            <pc:sldMk cId="2673903399" sldId="256"/>
            <ac:spMk id="12" creationId="{DF199147-B958-49C0-9BE2-65BDD892F2BB}"/>
          </ac:spMkLst>
        </pc:spChg>
        <pc:spChg chg="add del">
          <ac:chgData name="Divya Sharma" userId="056fcb4847e5a28b" providerId="LiveId" clId="{A0A86733-E5BA-4811-99FB-377D695E61B8}" dt="2023-11-28T22:55:16.893" v="15" actId="26606"/>
          <ac:spMkLst>
            <pc:docMk/>
            <pc:sldMk cId="2673903399" sldId="256"/>
            <ac:spMk id="19" creationId="{EF70505D-EC2C-4D1A-86DE-2583778074ED}"/>
          </ac:spMkLst>
        </pc:spChg>
        <pc:spChg chg="add del">
          <ac:chgData name="Divya Sharma" userId="056fcb4847e5a28b" providerId="LiveId" clId="{A0A86733-E5BA-4811-99FB-377D695E61B8}" dt="2023-11-29T00:04:45.015" v="499"/>
          <ac:spMkLst>
            <pc:docMk/>
            <pc:sldMk cId="2673903399" sldId="256"/>
            <ac:spMk id="21" creationId="{19A1D830-E73C-47A9-A534-323CEEFF5B32}"/>
          </ac:spMkLst>
        </pc:spChg>
        <pc:spChg chg="add del">
          <ac:chgData name="Divya Sharma" userId="056fcb4847e5a28b" providerId="LiveId" clId="{A0A86733-E5BA-4811-99FB-377D695E61B8}" dt="2023-11-29T00:04:45.015" v="499"/>
          <ac:spMkLst>
            <pc:docMk/>
            <pc:sldMk cId="2673903399" sldId="256"/>
            <ac:spMk id="22" creationId="{8F69FBEC-4C47-4288-962D-3FC20C79F3F5}"/>
          </ac:spMkLst>
        </pc:spChg>
        <pc:spChg chg="add del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26" creationId="{5AAA0D94-BFF0-44AF-9E04-13800A619408}"/>
          </ac:spMkLst>
        </pc:spChg>
        <pc:spChg chg="add del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27" creationId="{4E0242FF-80FA-4D90-877A-E17E4224060A}"/>
          </ac:spMkLst>
        </pc:spChg>
        <pc:spChg chg="add del">
          <ac:chgData name="Divya Sharma" userId="056fcb4847e5a28b" providerId="LiveId" clId="{A0A86733-E5BA-4811-99FB-377D695E61B8}" dt="2023-11-28T23:59:53.371" v="465" actId="26606"/>
          <ac:spMkLst>
            <pc:docMk/>
            <pc:sldMk cId="2673903399" sldId="256"/>
            <ac:spMk id="29" creationId="{2A0E4E09-FC02-4ADC-951A-3FFA90B6FE39}"/>
          </ac:spMkLst>
        </pc:spChg>
        <pc:spChg chg="add del">
          <ac:chgData name="Divya Sharma" userId="056fcb4847e5a28b" providerId="LiveId" clId="{A0A86733-E5BA-4811-99FB-377D695E61B8}" dt="2023-11-28T23:59:53.371" v="465" actId="26606"/>
          <ac:spMkLst>
            <pc:docMk/>
            <pc:sldMk cId="2673903399" sldId="256"/>
            <ac:spMk id="31" creationId="{0060CE1A-A2ED-43AC-857D-05822177FAD1}"/>
          </ac:spMkLst>
        </pc:spChg>
        <pc:spChg chg="add del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33" creationId="{1B92E287-CC3E-48F7-B435-D232FB9006BA}"/>
          </ac:spMkLst>
        </pc:spChg>
        <pc:spChg chg="add del">
          <ac:chgData name="Divya Sharma" userId="056fcb4847e5a28b" providerId="LiveId" clId="{A0A86733-E5BA-4811-99FB-377D695E61B8}" dt="2023-11-29T00:00:00.536" v="467" actId="26606"/>
          <ac:spMkLst>
            <pc:docMk/>
            <pc:sldMk cId="2673903399" sldId="256"/>
            <ac:spMk id="35" creationId="{B354BB7A-6D45-494D-90A8-2F497C01F67E}"/>
          </ac:spMkLst>
        </pc:spChg>
        <pc:grpChg chg="add del">
          <ac:chgData name="Divya Sharma" userId="056fcb4847e5a28b" providerId="LiveId" clId="{A0A86733-E5BA-4811-99FB-377D695E61B8}" dt="2023-11-28T22:55:13.290" v="13" actId="26606"/>
          <ac:grpSpMkLst>
            <pc:docMk/>
            <pc:sldMk cId="2673903399" sldId="256"/>
            <ac:grpSpMk id="13" creationId="{54F6FC82-E588-4DA0-8096-0C3BD54F17B5}"/>
          </ac:grpSpMkLst>
        </pc:grpChg>
        <pc:grpChg chg="add del">
          <ac:chgData name="Divya Sharma" userId="056fcb4847e5a28b" providerId="LiveId" clId="{A0A86733-E5BA-4811-99FB-377D695E61B8}" dt="2023-11-28T22:55:16.893" v="15" actId="26606"/>
          <ac:grpSpMkLst>
            <pc:docMk/>
            <pc:sldMk cId="2673903399" sldId="256"/>
            <ac:grpSpMk id="16" creationId="{2DF20BDF-18D7-4E94-9BA1-9CEB40470CB6}"/>
          </ac:grpSpMkLst>
        </pc:grpChg>
        <pc:grpChg chg="add del">
          <ac:chgData name="Divya Sharma" userId="056fcb4847e5a28b" providerId="LiveId" clId="{A0A86733-E5BA-4811-99FB-377D695E61B8}" dt="2023-11-29T00:04:45.015" v="499"/>
          <ac:grpSpMkLst>
            <pc:docMk/>
            <pc:sldMk cId="2673903399" sldId="256"/>
            <ac:grpSpMk id="24" creationId="{54F6FC82-E588-4DA0-8096-0C3BD54F17B5}"/>
          </ac:grpSpMkLst>
        </pc:grpChg>
        <pc:grpChg chg="add del">
          <ac:chgData name="Divya Sharma" userId="056fcb4847e5a28b" providerId="LiveId" clId="{A0A86733-E5BA-4811-99FB-377D695E61B8}" dt="2023-11-29T00:00:00.536" v="467" actId="26606"/>
          <ac:grpSpMkLst>
            <pc:docMk/>
            <pc:sldMk cId="2673903399" sldId="256"/>
            <ac:grpSpMk id="37" creationId="{A12E4495-24BE-4FFE-91E5-5BA7727EF108}"/>
          </ac:grpSpMkLst>
        </pc:grpChg>
        <pc:picChg chg="add del">
          <ac:chgData name="Divya Sharma" userId="056fcb4847e5a28b" providerId="LiveId" clId="{A0A86733-E5BA-4811-99FB-377D695E61B8}" dt="2023-11-28T22:55:13.290" v="13" actId="26606"/>
          <ac:picMkLst>
            <pc:docMk/>
            <pc:sldMk cId="2673903399" sldId="256"/>
            <ac:picMk id="5" creationId="{F67592F7-E0B2-CBB8-6855-F230793DBFA1}"/>
          </ac:picMkLst>
        </pc:picChg>
        <pc:picChg chg="add mod ord">
          <ac:chgData name="Divya Sharma" userId="056fcb4847e5a28b" providerId="LiveId" clId="{A0A86733-E5BA-4811-99FB-377D695E61B8}" dt="2023-11-29T00:00:00.536" v="467" actId="26606"/>
          <ac:picMkLst>
            <pc:docMk/>
            <pc:sldMk cId="2673903399" sldId="256"/>
            <ac:picMk id="23" creationId="{F67592F7-E0B2-CBB8-6855-F230793DBFA1}"/>
          </ac:picMkLst>
        </pc:picChg>
      </pc:sldChg>
      <pc:sldChg chg="addSp delSp modSp mod setBg delDesignElem modNotesTx">
        <pc:chgData name="Divya Sharma" userId="056fcb4847e5a28b" providerId="LiveId" clId="{A0A86733-E5BA-4811-99FB-377D695E61B8}" dt="2023-11-29T18:16:02.254" v="3837"/>
        <pc:sldMkLst>
          <pc:docMk/>
          <pc:sldMk cId="2275220604" sldId="257"/>
        </pc:sldMkLst>
        <pc:spChg chg="mod">
          <ac:chgData name="Divya Sharma" userId="056fcb4847e5a28b" providerId="LiveId" clId="{A0A86733-E5BA-4811-99FB-377D695E61B8}" dt="2023-11-29T04:26:05.271" v="2512" actId="1038"/>
          <ac:spMkLst>
            <pc:docMk/>
            <pc:sldMk cId="2275220604" sldId="257"/>
            <ac:spMk id="2" creationId="{04E6ECFB-CB68-46CE-2C58-78C007C4C081}"/>
          </ac:spMkLst>
        </pc:spChg>
        <pc:spChg chg="add del mod">
          <ac:chgData name="Divya Sharma" userId="056fcb4847e5a28b" providerId="LiveId" clId="{A0A86733-E5BA-4811-99FB-377D695E61B8}" dt="2023-11-29T00:50:23.470" v="773" actId="26606"/>
          <ac:spMkLst>
            <pc:docMk/>
            <pc:sldMk cId="2275220604" sldId="257"/>
            <ac:spMk id="3" creationId="{B1423C16-CB43-A7DC-7BA7-06EB135153B0}"/>
          </ac:spMkLst>
        </pc:spChg>
        <pc:spChg chg="add del mod">
          <ac:chgData name="Divya Sharma" userId="056fcb4847e5a28b" providerId="LiveId" clId="{A0A86733-E5BA-4811-99FB-377D695E61B8}" dt="2023-11-29T03:37:23.561" v="1620" actId="478"/>
          <ac:spMkLst>
            <pc:docMk/>
            <pc:sldMk cId="2275220604" sldId="257"/>
            <ac:spMk id="5" creationId="{3C2CD932-D238-A3E2-6140-669F76E10D8A}"/>
          </ac:spMkLst>
        </pc:spChg>
        <pc:spChg chg="add del">
          <ac:chgData name="Divya Sharma" userId="056fcb4847e5a28b" providerId="LiveId" clId="{A0A86733-E5BA-4811-99FB-377D695E61B8}" dt="2023-11-29T00:50:38.677" v="775"/>
          <ac:spMkLst>
            <pc:docMk/>
            <pc:sldMk cId="2275220604" sldId="257"/>
            <ac:spMk id="13" creationId="{3FD711E9-7F79-40A9-8D9E-4AE293C154A5}"/>
          </ac:spMkLst>
        </pc:spChg>
        <pc:spChg chg="add del">
          <ac:chgData name="Divya Sharma" userId="056fcb4847e5a28b" providerId="LiveId" clId="{A0A86733-E5BA-4811-99FB-377D695E61B8}" dt="2023-11-29T01:30:27.865" v="1157" actId="26606"/>
          <ac:spMkLst>
            <pc:docMk/>
            <pc:sldMk cId="2275220604" sldId="257"/>
            <ac:spMk id="16" creationId="{3FD711E9-7F79-40A9-8D9E-4AE293C154A5}"/>
          </ac:spMkLst>
        </pc:spChg>
        <pc:spChg chg="add del">
          <ac:chgData name="Divya Sharma" userId="056fcb4847e5a28b" providerId="LiveId" clId="{A0A86733-E5BA-4811-99FB-377D695E61B8}" dt="2023-11-29T04:04:35.939" v="2255"/>
          <ac:spMkLst>
            <pc:docMk/>
            <pc:sldMk cId="2275220604" sldId="257"/>
            <ac:spMk id="17" creationId="{484E34F7-E155-426C-A88E-8AEA6CF3F7EC}"/>
          </ac:spMkLst>
        </pc:spChg>
        <pc:spChg chg="add del">
          <ac:chgData name="Divya Sharma" userId="056fcb4847e5a28b" providerId="LiveId" clId="{A0A86733-E5BA-4811-99FB-377D695E61B8}" dt="2023-11-29T00:59:21.915" v="798"/>
          <ac:spMkLst>
            <pc:docMk/>
            <pc:sldMk cId="2275220604" sldId="257"/>
            <ac:spMk id="19" creationId="{3FD711E9-7F79-40A9-8D9E-4AE293C154A5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21" creationId="{E009DD9B-5EE2-4C0D-8B2B-351C8C102205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23" creationId="{E720DB99-7745-4E75-9D96-AAB6D55C531E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25" creationId="{D68803C4-E159-4360-B7BB-74205C8F782D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27" creationId="{504B0465-3B07-49BF-BEA7-D81476246293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29" creationId="{49B7FFA5-14CB-4A4F-9BCC-CA3AA5D9D276}"/>
          </ac:spMkLst>
        </pc:spChg>
        <pc:spChg chg="add del">
          <ac:chgData name="Divya Sharma" userId="056fcb4847e5a28b" providerId="LiveId" clId="{A0A86733-E5BA-4811-99FB-377D695E61B8}" dt="2023-11-29T01:30:27.806" v="1156" actId="26606"/>
          <ac:spMkLst>
            <pc:docMk/>
            <pc:sldMk cId="2275220604" sldId="257"/>
            <ac:spMk id="31" creationId="{04E48745-7512-4EC2-9E20-9092D12150CA}"/>
          </ac:spMkLst>
        </pc:spChg>
        <pc:spChg chg="add del">
          <ac:chgData name="Divya Sharma" userId="056fcb4847e5a28b" providerId="LiveId" clId="{A0A86733-E5BA-4811-99FB-377D695E61B8}" dt="2023-11-29T01:31:56.449" v="1227"/>
          <ac:spMkLst>
            <pc:docMk/>
            <pc:sldMk cId="2275220604" sldId="257"/>
            <ac:spMk id="33" creationId="{D8AFD15B-CF29-4306-884F-47675092F91F}"/>
          </ac:spMkLst>
        </pc:spChg>
        <pc:spChg chg="add del">
          <ac:chgData name="Divya Sharma" userId="056fcb4847e5a28b" providerId="LiveId" clId="{A0A86733-E5BA-4811-99FB-377D695E61B8}" dt="2023-11-29T01:31:56.449" v="1227"/>
          <ac:spMkLst>
            <pc:docMk/>
            <pc:sldMk cId="2275220604" sldId="257"/>
            <ac:spMk id="34" creationId="{96349AB3-1BD3-41E1-8979-1DBDCB5CDCF9}"/>
          </ac:spMkLst>
        </pc:spChg>
        <pc:grpChg chg="add del">
          <ac:chgData name="Divya Sharma" userId="056fcb4847e5a28b" providerId="LiveId" clId="{A0A86733-E5BA-4811-99FB-377D695E61B8}" dt="2023-11-29T01:31:56.449" v="1227"/>
          <ac:grpSpMkLst>
            <pc:docMk/>
            <pc:sldMk cId="2275220604" sldId="257"/>
            <ac:grpSpMk id="35" creationId="{54CA915D-BDF0-41F8-B00E-FB186EFF7BD6}"/>
          </ac:grpSpMkLst>
        </pc:grpChg>
        <pc:graphicFrameChg chg="add del">
          <ac:chgData name="Divya Sharma" userId="056fcb4847e5a28b" providerId="LiveId" clId="{A0A86733-E5BA-4811-99FB-377D695E61B8}" dt="2023-11-29T00:50:03.547" v="766" actId="26606"/>
          <ac:graphicFrameMkLst>
            <pc:docMk/>
            <pc:sldMk cId="2275220604" sldId="257"/>
            <ac:graphicFrameMk id="5" creationId="{40A773C9-03AD-7469-CE2E-2AA15E759519}"/>
          </ac:graphicFrameMkLst>
        </pc:graphicFrameChg>
        <pc:graphicFrameChg chg="add del">
          <ac:chgData name="Divya Sharma" userId="056fcb4847e5a28b" providerId="LiveId" clId="{A0A86733-E5BA-4811-99FB-377D695E61B8}" dt="2023-11-29T00:50:05.067" v="768" actId="26606"/>
          <ac:graphicFrameMkLst>
            <pc:docMk/>
            <pc:sldMk cId="2275220604" sldId="257"/>
            <ac:graphicFrameMk id="7" creationId="{9204EAEF-24C6-2274-81DF-562372AC3C40}"/>
          </ac:graphicFrameMkLst>
        </pc:graphicFrameChg>
        <pc:graphicFrameChg chg="add del">
          <ac:chgData name="Divya Sharma" userId="056fcb4847e5a28b" providerId="LiveId" clId="{A0A86733-E5BA-4811-99FB-377D695E61B8}" dt="2023-11-29T00:50:06.249" v="770" actId="26606"/>
          <ac:graphicFrameMkLst>
            <pc:docMk/>
            <pc:sldMk cId="2275220604" sldId="257"/>
            <ac:graphicFrameMk id="9" creationId="{18FA9FF4-82C3-31D8-3A85-778EC8071403}"/>
          </ac:graphicFrameMkLst>
        </pc:graphicFrameChg>
        <pc:graphicFrameChg chg="add del">
          <ac:chgData name="Divya Sharma" userId="056fcb4847e5a28b" providerId="LiveId" clId="{A0A86733-E5BA-4811-99FB-377D695E61B8}" dt="2023-11-29T00:50:23.428" v="772" actId="26606"/>
          <ac:graphicFrameMkLst>
            <pc:docMk/>
            <pc:sldMk cId="2275220604" sldId="257"/>
            <ac:graphicFrameMk id="11" creationId="{40A773C9-03AD-7469-CE2E-2AA15E759519}"/>
          </ac:graphicFrameMkLst>
        </pc:graphicFrameChg>
        <pc:graphicFrameChg chg="add mod ord modGraphic">
          <ac:chgData name="Divya Sharma" userId="056fcb4847e5a28b" providerId="LiveId" clId="{A0A86733-E5BA-4811-99FB-377D695E61B8}" dt="2023-11-29T04:25:57.863" v="2501" actId="1035"/>
          <ac:graphicFrameMkLst>
            <pc:docMk/>
            <pc:sldMk cId="2275220604" sldId="257"/>
            <ac:graphicFrameMk id="14" creationId="{80BA1BAC-DB9B-4176-BB86-7433EF3DC376}"/>
          </ac:graphicFrameMkLst>
        </pc:graphicFrameChg>
        <pc:picChg chg="add mod">
          <ac:chgData name="Divya Sharma" userId="056fcb4847e5a28b" providerId="LiveId" clId="{A0A86733-E5BA-4811-99FB-377D695E61B8}" dt="2023-11-29T04:25:21.445" v="2453" actId="29295"/>
          <ac:picMkLst>
            <pc:docMk/>
            <pc:sldMk cId="2275220604" sldId="257"/>
            <ac:picMk id="4" creationId="{833BE67D-1FCB-1FCB-C2C3-E00666F9B760}"/>
          </ac:picMkLst>
        </pc:picChg>
      </pc:sldChg>
      <pc:sldChg chg="addSp delSp modSp mod ord">
        <pc:chgData name="Divya Sharma" userId="056fcb4847e5a28b" providerId="LiveId" clId="{A0A86733-E5BA-4811-99FB-377D695E61B8}" dt="2023-11-29T04:08:44.673" v="2362"/>
        <pc:sldMkLst>
          <pc:docMk/>
          <pc:sldMk cId="3445897220" sldId="258"/>
        </pc:sldMkLst>
        <pc:spChg chg="mod">
          <ac:chgData name="Divya Sharma" userId="056fcb4847e5a28b" providerId="LiveId" clId="{A0A86733-E5BA-4811-99FB-377D695E61B8}" dt="2023-11-29T03:58:08.970" v="1889" actId="122"/>
          <ac:spMkLst>
            <pc:docMk/>
            <pc:sldMk cId="3445897220" sldId="258"/>
            <ac:spMk id="2" creationId="{04E6ECFB-CB68-46CE-2C58-78C007C4C081}"/>
          </ac:spMkLst>
        </pc:spChg>
        <pc:spChg chg="del mod">
          <ac:chgData name="Divya Sharma" userId="056fcb4847e5a28b" providerId="LiveId" clId="{A0A86733-E5BA-4811-99FB-377D695E61B8}" dt="2023-11-29T03:53:22.887" v="1672" actId="478"/>
          <ac:spMkLst>
            <pc:docMk/>
            <pc:sldMk cId="3445897220" sldId="258"/>
            <ac:spMk id="3" creationId="{B1423C16-CB43-A7DC-7BA7-06EB135153B0}"/>
          </ac:spMkLst>
        </pc:spChg>
        <pc:spChg chg="add del">
          <ac:chgData name="Divya Sharma" userId="056fcb4847e5a28b" providerId="LiveId" clId="{A0A86733-E5BA-4811-99FB-377D695E61B8}" dt="2023-11-29T03:52:50.701" v="1665"/>
          <ac:spMkLst>
            <pc:docMk/>
            <pc:sldMk cId="3445897220" sldId="258"/>
            <ac:spMk id="4" creationId="{C5730E44-A98B-9D92-117C-0083BB6955C9}"/>
          </ac:spMkLst>
        </pc:spChg>
        <pc:spChg chg="add del">
          <ac:chgData name="Divya Sharma" userId="056fcb4847e5a28b" providerId="LiveId" clId="{A0A86733-E5BA-4811-99FB-377D695E61B8}" dt="2023-11-29T03:53:17.133" v="1669"/>
          <ac:spMkLst>
            <pc:docMk/>
            <pc:sldMk cId="3445897220" sldId="258"/>
            <ac:spMk id="5" creationId="{1B2353A5-875F-29C8-E431-4D9109ABAFE9}"/>
          </ac:spMkLst>
        </pc:spChg>
        <pc:spChg chg="add del">
          <ac:chgData name="Divya Sharma" userId="056fcb4847e5a28b" providerId="LiveId" clId="{A0A86733-E5BA-4811-99FB-377D695E61B8}" dt="2023-11-29T03:53:57.876" v="1681"/>
          <ac:spMkLst>
            <pc:docMk/>
            <pc:sldMk cId="3445897220" sldId="258"/>
            <ac:spMk id="7" creationId="{8DB357E7-A980-CAB0-4775-2C5BA2E8C9E9}"/>
          </ac:spMkLst>
        </pc:spChg>
        <pc:spChg chg="add del mod">
          <ac:chgData name="Divya Sharma" userId="056fcb4847e5a28b" providerId="LiveId" clId="{A0A86733-E5BA-4811-99FB-377D695E61B8}" dt="2023-11-29T03:54:15.530" v="1688"/>
          <ac:spMkLst>
            <pc:docMk/>
            <pc:sldMk cId="3445897220" sldId="258"/>
            <ac:spMk id="9" creationId="{60583642-A4FD-55E3-56E7-CAFF5F817CE9}"/>
          </ac:spMkLst>
        </pc:spChg>
        <pc:spChg chg="add del">
          <ac:chgData name="Divya Sharma" userId="056fcb4847e5a28b" providerId="LiveId" clId="{A0A86733-E5BA-4811-99FB-377D695E61B8}" dt="2023-11-29T03:54:17.808" v="1692"/>
          <ac:spMkLst>
            <pc:docMk/>
            <pc:sldMk cId="3445897220" sldId="258"/>
            <ac:spMk id="10" creationId="{DAF9E24B-A32C-6C5A-5138-5A20586C5286}"/>
          </ac:spMkLst>
        </pc:spChg>
        <pc:spChg chg="add del">
          <ac:chgData name="Divya Sharma" userId="056fcb4847e5a28b" providerId="LiveId" clId="{A0A86733-E5BA-4811-99FB-377D695E61B8}" dt="2023-11-29T03:54:34.175" v="1699"/>
          <ac:spMkLst>
            <pc:docMk/>
            <pc:sldMk cId="3445897220" sldId="258"/>
            <ac:spMk id="12" creationId="{80797134-D8AF-9C8D-CBB3-4BD844BDB5BD}"/>
          </ac:spMkLst>
        </pc:spChg>
        <pc:spChg chg="add del">
          <ac:chgData name="Divya Sharma" userId="056fcb4847e5a28b" providerId="LiveId" clId="{A0A86733-E5BA-4811-99FB-377D695E61B8}" dt="2023-11-29T03:54:50.976" v="1706"/>
          <ac:spMkLst>
            <pc:docMk/>
            <pc:sldMk cId="3445897220" sldId="258"/>
            <ac:spMk id="14" creationId="{22B63A43-A492-F75E-8678-383EB83FFFD3}"/>
          </ac:spMkLst>
        </pc:spChg>
        <pc:spChg chg="add mod">
          <ac:chgData name="Divya Sharma" userId="056fcb4847e5a28b" providerId="LiveId" clId="{A0A86733-E5BA-4811-99FB-377D695E61B8}" dt="2023-11-29T04:00:05.740" v="2070" actId="1038"/>
          <ac:spMkLst>
            <pc:docMk/>
            <pc:sldMk cId="3445897220" sldId="258"/>
            <ac:spMk id="16" creationId="{371BA845-3C8E-4508-C2E3-CCFA0911F481}"/>
          </ac:spMkLst>
        </pc:spChg>
        <pc:spChg chg="add mod">
          <ac:chgData name="Divya Sharma" userId="056fcb4847e5a28b" providerId="LiveId" clId="{A0A86733-E5BA-4811-99FB-377D695E61B8}" dt="2023-11-29T04:00:53.874" v="2212" actId="1038"/>
          <ac:spMkLst>
            <pc:docMk/>
            <pc:sldMk cId="3445897220" sldId="258"/>
            <ac:spMk id="17" creationId="{52B3B91A-D5C9-7DE9-7FEA-5C28AA092F5D}"/>
          </ac:spMkLst>
        </pc:spChg>
        <pc:picChg chg="add mod">
          <ac:chgData name="Divya Sharma" userId="056fcb4847e5a28b" providerId="LiveId" clId="{A0A86733-E5BA-4811-99FB-377D695E61B8}" dt="2023-11-29T04:00:58.385" v="2214" actId="1036"/>
          <ac:picMkLst>
            <pc:docMk/>
            <pc:sldMk cId="3445897220" sldId="258"/>
            <ac:picMk id="6" creationId="{5300081F-CA94-CB28-BB2E-D4777F5B1172}"/>
          </ac:picMkLst>
        </pc:picChg>
        <pc:picChg chg="add mod">
          <ac:chgData name="Divya Sharma" userId="056fcb4847e5a28b" providerId="LiveId" clId="{A0A86733-E5BA-4811-99FB-377D695E61B8}" dt="2023-11-29T03:57:47.014" v="1887" actId="1036"/>
          <ac:picMkLst>
            <pc:docMk/>
            <pc:sldMk cId="3445897220" sldId="258"/>
            <ac:picMk id="8" creationId="{749ABD31-AA9A-3F6B-C576-52D5B7BEF754}"/>
          </ac:picMkLst>
        </pc:picChg>
        <pc:picChg chg="add mod">
          <ac:chgData name="Divya Sharma" userId="056fcb4847e5a28b" providerId="LiveId" clId="{A0A86733-E5BA-4811-99FB-377D695E61B8}" dt="2023-11-29T03:57:13.847" v="1860" actId="1035"/>
          <ac:picMkLst>
            <pc:docMk/>
            <pc:sldMk cId="3445897220" sldId="258"/>
            <ac:picMk id="11" creationId="{AC905FB3-A7C9-93DD-BDD0-6BC5E0AE6586}"/>
          </ac:picMkLst>
        </pc:picChg>
        <pc:picChg chg="add mod">
          <ac:chgData name="Divya Sharma" userId="056fcb4847e5a28b" providerId="LiveId" clId="{A0A86733-E5BA-4811-99FB-377D695E61B8}" dt="2023-11-29T03:57:13.847" v="1860" actId="1035"/>
          <ac:picMkLst>
            <pc:docMk/>
            <pc:sldMk cId="3445897220" sldId="258"/>
            <ac:picMk id="13" creationId="{E83552FB-9C74-F94F-A1FA-3080666FC6CD}"/>
          </ac:picMkLst>
        </pc:picChg>
        <pc:picChg chg="add mod">
          <ac:chgData name="Divya Sharma" userId="056fcb4847e5a28b" providerId="LiveId" clId="{A0A86733-E5BA-4811-99FB-377D695E61B8}" dt="2023-11-29T03:58:26.482" v="1906" actId="1038"/>
          <ac:picMkLst>
            <pc:docMk/>
            <pc:sldMk cId="3445897220" sldId="258"/>
            <ac:picMk id="15" creationId="{526897C6-CEA8-2350-D8CA-118B88DC3B4A}"/>
          </ac:picMkLst>
        </pc:picChg>
        <pc:picChg chg="add mod">
          <ac:chgData name="Divya Sharma" userId="056fcb4847e5a28b" providerId="LiveId" clId="{A0A86733-E5BA-4811-99FB-377D695E61B8}" dt="2023-11-29T04:02:29.136" v="2216"/>
          <ac:picMkLst>
            <pc:docMk/>
            <pc:sldMk cId="3445897220" sldId="258"/>
            <ac:picMk id="18" creationId="{473534C6-E626-3261-5A29-D4FCFA82B0BA}"/>
          </ac:picMkLst>
        </pc:picChg>
      </pc:sldChg>
      <pc:sldChg chg="addSp delSp modSp mod ord">
        <pc:chgData name="Divya Sharma" userId="056fcb4847e5a28b" providerId="LiveId" clId="{A0A86733-E5BA-4811-99FB-377D695E61B8}" dt="2023-11-29T18:13:38.828" v="3819"/>
        <pc:sldMkLst>
          <pc:docMk/>
          <pc:sldMk cId="1819023186" sldId="259"/>
        </pc:sldMkLst>
        <pc:spChg chg="mod">
          <ac:chgData name="Divya Sharma" userId="056fcb4847e5a28b" providerId="LiveId" clId="{A0A86733-E5BA-4811-99FB-377D695E61B8}" dt="2023-11-29T18:13:38.828" v="3819"/>
          <ac:spMkLst>
            <pc:docMk/>
            <pc:sldMk cId="1819023186" sldId="259"/>
            <ac:spMk id="2" creationId="{04E6ECFB-CB68-46CE-2C58-78C007C4C081}"/>
          </ac:spMkLst>
        </pc:spChg>
        <pc:spChg chg="mod">
          <ac:chgData name="Divya Sharma" userId="056fcb4847e5a28b" providerId="LiveId" clId="{A0A86733-E5BA-4811-99FB-377D695E61B8}" dt="2023-11-29T18:13:38.828" v="3819"/>
          <ac:spMkLst>
            <pc:docMk/>
            <pc:sldMk cId="1819023186" sldId="259"/>
            <ac:spMk id="3" creationId="{B1423C16-CB43-A7DC-7BA7-06EB135153B0}"/>
          </ac:spMkLst>
        </pc:spChg>
        <pc:spChg chg="add del">
          <ac:chgData name="Divya Sharma" userId="056fcb4847e5a28b" providerId="LiveId" clId="{A0A86733-E5BA-4811-99FB-377D695E61B8}" dt="2023-11-29T01:10:22.948" v="1003"/>
          <ac:spMkLst>
            <pc:docMk/>
            <pc:sldMk cId="1819023186" sldId="259"/>
            <ac:spMk id="4" creationId="{C7273F9E-247B-5158-10A1-31242F0900FA}"/>
          </ac:spMkLst>
        </pc:spChg>
        <pc:spChg chg="add del">
          <ac:chgData name="Divya Sharma" userId="056fcb4847e5a28b" providerId="LiveId" clId="{A0A86733-E5BA-4811-99FB-377D695E61B8}" dt="2023-11-29T01:10:25.295" v="1005"/>
          <ac:spMkLst>
            <pc:docMk/>
            <pc:sldMk cId="1819023186" sldId="259"/>
            <ac:spMk id="5" creationId="{B931FBB7-8FC6-967D-6AF3-A82234FD3DC9}"/>
          </ac:spMkLst>
        </pc:spChg>
        <pc:spChg chg="add del">
          <ac:chgData name="Divya Sharma" userId="056fcb4847e5a28b" providerId="LiveId" clId="{A0A86733-E5BA-4811-99FB-377D695E61B8}" dt="2023-11-29T01:10:27.736" v="1007"/>
          <ac:spMkLst>
            <pc:docMk/>
            <pc:sldMk cId="1819023186" sldId="259"/>
            <ac:spMk id="6" creationId="{82825CF2-4DD8-E59E-588F-8F157A6891AC}"/>
          </ac:spMkLst>
        </pc:spChg>
      </pc:sldChg>
      <pc:sldChg chg="modSp del">
        <pc:chgData name="Divya Sharma" userId="056fcb4847e5a28b" providerId="LiveId" clId="{A0A86733-E5BA-4811-99FB-377D695E61B8}" dt="2023-11-29T03:41:10.885" v="1663" actId="47"/>
        <pc:sldMkLst>
          <pc:docMk/>
          <pc:sldMk cId="397096595" sldId="260"/>
        </pc:sldMkLst>
        <pc:spChg chg="mod">
          <ac:chgData name="Divya Sharma" userId="056fcb4847e5a28b" providerId="LiveId" clId="{A0A86733-E5BA-4811-99FB-377D695E61B8}" dt="2023-11-29T01:51:41.817" v="1332"/>
          <ac:spMkLst>
            <pc:docMk/>
            <pc:sldMk cId="397096595" sldId="260"/>
            <ac:spMk id="2" creationId="{04E6ECFB-CB68-46CE-2C58-78C007C4C081}"/>
          </ac:spMkLst>
        </pc:spChg>
        <pc:spChg chg="mod">
          <ac:chgData name="Divya Sharma" userId="056fcb4847e5a28b" providerId="LiveId" clId="{A0A86733-E5BA-4811-99FB-377D695E61B8}" dt="2023-11-29T01:51:41.817" v="1332"/>
          <ac:spMkLst>
            <pc:docMk/>
            <pc:sldMk cId="397096595" sldId="260"/>
            <ac:spMk id="3" creationId="{B1423C16-CB43-A7DC-7BA7-06EB135153B0}"/>
          </ac:spMkLst>
        </pc:spChg>
      </pc:sldChg>
      <pc:sldChg chg="addSp delSp modSp mod setBg delDesignElem">
        <pc:chgData name="Divya Sharma" userId="056fcb4847e5a28b" providerId="LiveId" clId="{A0A86733-E5BA-4811-99FB-377D695E61B8}" dt="2023-11-29T18:16:02.254" v="3837"/>
        <pc:sldMkLst>
          <pc:docMk/>
          <pc:sldMk cId="1330915441" sldId="261"/>
        </pc:sldMkLst>
        <pc:spChg chg="mod">
          <ac:chgData name="Divya Sharma" userId="056fcb4847e5a28b" providerId="LiveId" clId="{A0A86733-E5BA-4811-99FB-377D695E61B8}" dt="2023-11-28T22:55:38.279" v="17" actId="26606"/>
          <ac:spMkLst>
            <pc:docMk/>
            <pc:sldMk cId="1330915441" sldId="261"/>
            <ac:spMk id="2" creationId="{3C488C76-F3F3-2F57-139F-CA3C40EEDC15}"/>
          </ac:spMkLst>
        </pc:spChg>
        <pc:spChg chg="mod">
          <ac:chgData name="Divya Sharma" userId="056fcb4847e5a28b" providerId="LiveId" clId="{A0A86733-E5BA-4811-99FB-377D695E61B8}" dt="2023-11-28T22:55:38.279" v="17" actId="26606"/>
          <ac:spMkLst>
            <pc:docMk/>
            <pc:sldMk cId="1330915441" sldId="261"/>
            <ac:spMk id="3" creationId="{C56C4B30-5533-928A-C16C-4CC9E62B0064}"/>
          </ac:spMkLst>
        </pc:spChg>
        <pc:spChg chg="add del">
          <ac:chgData name="Divya Sharma" userId="056fcb4847e5a28b" providerId="LiveId" clId="{A0A86733-E5BA-4811-99FB-377D695E61B8}" dt="2023-11-29T00:04:45.015" v="499"/>
          <ac:spMkLst>
            <pc:docMk/>
            <pc:sldMk cId="1330915441" sldId="261"/>
            <ac:spMk id="8" creationId="{C3D25154-9EF7-4C33-9AAC-7B3BE089FE0A}"/>
          </ac:spMkLst>
        </pc:spChg>
        <pc:spChg chg="add del">
          <ac:chgData name="Divya Sharma" userId="056fcb4847e5a28b" providerId="LiveId" clId="{A0A86733-E5BA-4811-99FB-377D695E61B8}" dt="2023-11-29T00:04:45.015" v="499"/>
          <ac:spMkLst>
            <pc:docMk/>
            <pc:sldMk cId="1330915441" sldId="261"/>
            <ac:spMk id="10" creationId="{1604E8C0-C927-4C06-A96A-BF3323BA76D2}"/>
          </ac:spMkLst>
        </pc:spChg>
        <pc:grpChg chg="add del">
          <ac:chgData name="Divya Sharma" userId="056fcb4847e5a28b" providerId="LiveId" clId="{A0A86733-E5BA-4811-99FB-377D695E61B8}" dt="2023-11-29T00:04:45.015" v="499"/>
          <ac:grpSpMkLst>
            <pc:docMk/>
            <pc:sldMk cId="1330915441" sldId="261"/>
            <ac:grpSpMk id="12" creationId="{9DCECFD5-4C30-4892-9FF0-540E17955A55}"/>
          </ac:grpSpMkLst>
        </pc:grpChg>
      </pc:sldChg>
      <pc:sldChg chg="addSp delSp modSp add del mod setBg setClrOvrMap delDesignElem modNotesTx">
        <pc:chgData name="Divya Sharma" userId="056fcb4847e5a28b" providerId="LiveId" clId="{A0A86733-E5BA-4811-99FB-377D695E61B8}" dt="2023-11-29T00:52:29.787" v="777" actId="47"/>
        <pc:sldMkLst>
          <pc:docMk/>
          <pc:sldMk cId="1553791" sldId="262"/>
        </pc:sldMkLst>
        <pc:spChg chg="mod">
          <ac:chgData name="Divya Sharma" userId="056fcb4847e5a28b" providerId="LiveId" clId="{A0A86733-E5BA-4811-99FB-377D695E61B8}" dt="2023-11-29T00:50:38.677" v="775"/>
          <ac:spMkLst>
            <pc:docMk/>
            <pc:sldMk cId="1553791" sldId="262"/>
            <ac:spMk id="2" creationId="{04E6ECFB-CB68-46CE-2C58-78C007C4C081}"/>
          </ac:spMkLst>
        </pc:spChg>
        <pc:spChg chg="del mod">
          <ac:chgData name="Divya Sharma" userId="056fcb4847e5a28b" providerId="LiveId" clId="{A0A86733-E5BA-4811-99FB-377D695E61B8}" dt="2023-11-28T23:16:41.144" v="107" actId="26606"/>
          <ac:spMkLst>
            <pc:docMk/>
            <pc:sldMk cId="1553791" sldId="262"/>
            <ac:spMk id="3" creationId="{B1423C16-CB43-A7DC-7BA7-06EB135153B0}"/>
          </ac:spMkLst>
        </pc:spChg>
        <pc:spChg chg="mod">
          <ac:chgData name="Divya Sharma" userId="056fcb4847e5a28b" providerId="LiveId" clId="{A0A86733-E5BA-4811-99FB-377D695E61B8}" dt="2023-11-28T23:32:12.639" v="187" actId="27803"/>
          <ac:spMkLst>
            <pc:docMk/>
            <pc:sldMk cId="1553791" sldId="262"/>
            <ac:spMk id="10" creationId="{694D14D6-07DF-A92B-41F0-69AEE1521F02}"/>
          </ac:spMkLst>
        </pc:spChg>
        <pc:spChg chg="mod">
          <ac:chgData name="Divya Sharma" userId="056fcb4847e5a28b" providerId="LiveId" clId="{A0A86733-E5BA-4811-99FB-377D695E61B8}" dt="2023-11-28T23:32:12.639" v="187" actId="27803"/>
          <ac:spMkLst>
            <pc:docMk/>
            <pc:sldMk cId="1553791" sldId="262"/>
            <ac:spMk id="11" creationId="{44CAFE54-BB15-5B7E-5380-E4B9CE475C65}"/>
          </ac:spMkLst>
        </pc:spChg>
        <pc:spChg chg="add del">
          <ac:chgData name="Divya Sharma" userId="056fcb4847e5a28b" providerId="LiveId" clId="{A0A86733-E5BA-4811-99FB-377D695E61B8}" dt="2023-11-29T00:00:51.658" v="473" actId="26606"/>
          <ac:spMkLst>
            <pc:docMk/>
            <pc:sldMk cId="1553791" sldId="262"/>
            <ac:spMk id="17" creationId="{35BA068C-C98E-4DE8-B7D4-63454271CF76}"/>
          </ac:spMkLst>
        </pc:spChg>
        <pc:spChg chg="add del">
          <ac:chgData name="Divya Sharma" userId="056fcb4847e5a28b" providerId="LiveId" clId="{A0A86733-E5BA-4811-99FB-377D695E61B8}" dt="2023-11-29T00:00:51.658" v="473" actId="26606"/>
          <ac:spMkLst>
            <pc:docMk/>
            <pc:sldMk cId="1553791" sldId="262"/>
            <ac:spMk id="19" creationId="{735F797E-E9D5-4B5D-B190-D092A376D8D7}"/>
          </ac:spMkLst>
        </pc:spChg>
        <pc:spChg chg="add del">
          <ac:chgData name="Divya Sharma" userId="056fcb4847e5a28b" providerId="LiveId" clId="{A0A86733-E5BA-4811-99FB-377D695E61B8}" dt="2023-11-29T00:00:51.658" v="473" actId="26606"/>
          <ac:spMkLst>
            <pc:docMk/>
            <pc:sldMk cId="1553791" sldId="262"/>
            <ac:spMk id="21" creationId="{8CE24FE0-EDE0-4109-AD44-B7B715DFE1FA}"/>
          </ac:spMkLst>
        </pc:spChg>
        <pc:spChg chg="add del">
          <ac:chgData name="Divya Sharma" userId="056fcb4847e5a28b" providerId="LiveId" clId="{A0A86733-E5BA-4811-99FB-377D695E61B8}" dt="2023-11-29T00:01:11.777" v="475" actId="26606"/>
          <ac:spMkLst>
            <pc:docMk/>
            <pc:sldMk cId="1553791" sldId="262"/>
            <ac:spMk id="28" creationId="{472095BC-C06B-45BD-A206-0F75C6A4A963}"/>
          </ac:spMkLst>
        </pc:spChg>
        <pc:spChg chg="add del">
          <ac:chgData name="Divya Sharma" userId="056fcb4847e5a28b" providerId="LiveId" clId="{A0A86733-E5BA-4811-99FB-377D695E61B8}" dt="2023-11-29T00:01:11.777" v="475" actId="26606"/>
          <ac:spMkLst>
            <pc:docMk/>
            <pc:sldMk cId="1553791" sldId="262"/>
            <ac:spMk id="29" creationId="{75217256-9243-44A1-AE11-87584ECCA9DF}"/>
          </ac:spMkLst>
        </pc:spChg>
        <pc:spChg chg="add del">
          <ac:chgData name="Divya Sharma" userId="056fcb4847e5a28b" providerId="LiveId" clId="{A0A86733-E5BA-4811-99FB-377D695E61B8}" dt="2023-11-29T00:01:11.777" v="475" actId="26606"/>
          <ac:spMkLst>
            <pc:docMk/>
            <pc:sldMk cId="1553791" sldId="262"/>
            <ac:spMk id="30" creationId="{4D40AAF3-394B-453B-8AF1-B796F8F9F977}"/>
          </ac:spMkLst>
        </pc:spChg>
        <pc:spChg chg="add del">
          <ac:chgData name="Divya Sharma" userId="056fcb4847e5a28b" providerId="LiveId" clId="{A0A86733-E5BA-4811-99FB-377D695E61B8}" dt="2023-11-29T00:01:11.777" v="475" actId="26606"/>
          <ac:spMkLst>
            <pc:docMk/>
            <pc:sldMk cId="1553791" sldId="262"/>
            <ac:spMk id="31" creationId="{A4D0672D-43C7-420C-A186-48122D7CD59D}"/>
          </ac:spMkLst>
        </pc:spChg>
        <pc:spChg chg="add del">
          <ac:chgData name="Divya Sharma" userId="056fcb4847e5a28b" providerId="LiveId" clId="{A0A86733-E5BA-4811-99FB-377D695E61B8}" dt="2023-11-29T00:01:16.140" v="477" actId="26606"/>
          <ac:spMkLst>
            <pc:docMk/>
            <pc:sldMk cId="1553791" sldId="262"/>
            <ac:spMk id="34" creationId="{04C6A80A-C3F4-48DE-80ED-845C8B3E13D1}"/>
          </ac:spMkLst>
        </pc:spChg>
        <pc:spChg chg="add del">
          <ac:chgData name="Divya Sharma" userId="056fcb4847e5a28b" providerId="LiveId" clId="{A0A86733-E5BA-4811-99FB-377D695E61B8}" dt="2023-11-29T00:02:00.705" v="479" actId="26606"/>
          <ac:spMkLst>
            <pc:docMk/>
            <pc:sldMk cId="1553791" sldId="262"/>
            <ac:spMk id="38" creationId="{B16070FD-9EB8-4AC8-A8E2-267228385B79}"/>
          </ac:spMkLst>
        </pc:spChg>
        <pc:spChg chg="add del">
          <ac:chgData name="Divya Sharma" userId="056fcb4847e5a28b" providerId="LiveId" clId="{A0A86733-E5BA-4811-99FB-377D695E61B8}" dt="2023-11-29T00:02:03.941" v="481" actId="26606"/>
          <ac:spMkLst>
            <pc:docMk/>
            <pc:sldMk cId="1553791" sldId="262"/>
            <ac:spMk id="40" creationId="{472095BC-C06B-45BD-A206-0F75C6A4A963}"/>
          </ac:spMkLst>
        </pc:spChg>
        <pc:spChg chg="add del">
          <ac:chgData name="Divya Sharma" userId="056fcb4847e5a28b" providerId="LiveId" clId="{A0A86733-E5BA-4811-99FB-377D695E61B8}" dt="2023-11-29T00:02:03.941" v="481" actId="26606"/>
          <ac:spMkLst>
            <pc:docMk/>
            <pc:sldMk cId="1553791" sldId="262"/>
            <ac:spMk id="41" creationId="{4D40AAF3-394B-453B-8AF1-B796F8F9F977}"/>
          </ac:spMkLst>
        </pc:spChg>
        <pc:spChg chg="add del">
          <ac:chgData name="Divya Sharma" userId="056fcb4847e5a28b" providerId="LiveId" clId="{A0A86733-E5BA-4811-99FB-377D695E61B8}" dt="2023-11-29T00:02:03.941" v="481" actId="26606"/>
          <ac:spMkLst>
            <pc:docMk/>
            <pc:sldMk cId="1553791" sldId="262"/>
            <ac:spMk id="42" creationId="{A4D0672D-43C7-420C-A186-48122D7CD59D}"/>
          </ac:spMkLst>
        </pc:spChg>
        <pc:spChg chg="add del">
          <ac:chgData name="Divya Sharma" userId="056fcb4847e5a28b" providerId="LiveId" clId="{A0A86733-E5BA-4811-99FB-377D695E61B8}" dt="2023-11-29T00:02:45.460" v="483" actId="26606"/>
          <ac:spMkLst>
            <pc:docMk/>
            <pc:sldMk cId="1553791" sldId="262"/>
            <ac:spMk id="45" creationId="{B16070FD-9EB8-4AC8-A8E2-267228385B79}"/>
          </ac:spMkLst>
        </pc:spChg>
        <pc:spChg chg="add del">
          <ac:chgData name="Divya Sharma" userId="056fcb4847e5a28b" providerId="LiveId" clId="{A0A86733-E5BA-4811-99FB-377D695E61B8}" dt="2023-11-29T00:03:33.902" v="488" actId="26606"/>
          <ac:spMkLst>
            <pc:docMk/>
            <pc:sldMk cId="1553791" sldId="262"/>
            <ac:spMk id="47" creationId="{35BA068C-C98E-4DE8-B7D4-63454271CF76}"/>
          </ac:spMkLst>
        </pc:spChg>
        <pc:spChg chg="add del">
          <ac:chgData name="Divya Sharma" userId="056fcb4847e5a28b" providerId="LiveId" clId="{A0A86733-E5BA-4811-99FB-377D695E61B8}" dt="2023-11-29T00:03:33.902" v="488" actId="26606"/>
          <ac:spMkLst>
            <pc:docMk/>
            <pc:sldMk cId="1553791" sldId="262"/>
            <ac:spMk id="48" creationId="{735F797E-E9D5-4B5D-B190-D092A376D8D7}"/>
          </ac:spMkLst>
        </pc:spChg>
        <pc:spChg chg="add del">
          <ac:chgData name="Divya Sharma" userId="056fcb4847e5a28b" providerId="LiveId" clId="{A0A86733-E5BA-4811-99FB-377D695E61B8}" dt="2023-11-29T00:03:33.902" v="488" actId="26606"/>
          <ac:spMkLst>
            <pc:docMk/>
            <pc:sldMk cId="1553791" sldId="262"/>
            <ac:spMk id="49" creationId="{8CE24FE0-EDE0-4109-AD44-B7B715DFE1FA}"/>
          </ac:spMkLst>
        </pc:spChg>
        <pc:grpChg chg="mod">
          <ac:chgData name="Divya Sharma" userId="056fcb4847e5a28b" providerId="LiveId" clId="{A0A86733-E5BA-4811-99FB-377D695E61B8}" dt="2023-11-28T23:32:12.639" v="187" actId="27803"/>
          <ac:grpSpMkLst>
            <pc:docMk/>
            <pc:sldMk cId="1553791" sldId="262"/>
            <ac:grpSpMk id="9" creationId="{1878343A-AB72-BEFA-FC11-25C8707E68F5}"/>
          </ac:grpSpMkLst>
        </pc:grpChg>
        <pc:grpChg chg="add del">
          <ac:chgData name="Divya Sharma" userId="056fcb4847e5a28b" providerId="LiveId" clId="{A0A86733-E5BA-4811-99FB-377D695E61B8}" dt="2023-11-29T00:00:51.658" v="473" actId="26606"/>
          <ac:grpSpMkLst>
            <pc:docMk/>
            <pc:sldMk cId="1553791" sldId="262"/>
            <ac:grpSpMk id="23" creationId="{9377FF41-1AA3-41D8-BB4F-F6AF92EEA342}"/>
          </ac:grpSpMkLst>
        </pc:grpChg>
        <pc:grpChg chg="add del">
          <ac:chgData name="Divya Sharma" userId="056fcb4847e5a28b" providerId="LiveId" clId="{A0A86733-E5BA-4811-99FB-377D695E61B8}" dt="2023-11-29T00:01:11.777" v="475" actId="26606"/>
          <ac:grpSpMkLst>
            <pc:docMk/>
            <pc:sldMk cId="1553791" sldId="262"/>
            <ac:grpSpMk id="32" creationId="{D96E3E53-A85C-4F1C-8D49-274B28584203}"/>
          </ac:grpSpMkLst>
        </pc:grpChg>
        <pc:grpChg chg="add del">
          <ac:chgData name="Divya Sharma" userId="056fcb4847e5a28b" providerId="LiveId" clId="{A0A86733-E5BA-4811-99FB-377D695E61B8}" dt="2023-11-29T00:01:16.140" v="477" actId="26606"/>
          <ac:grpSpMkLst>
            <pc:docMk/>
            <pc:sldMk cId="1553791" sldId="262"/>
            <ac:grpSpMk id="35" creationId="{9E2417C7-A82F-44F7-A96F-B751F3302F1B}"/>
          </ac:grpSpMkLst>
        </pc:grpChg>
        <pc:grpChg chg="add del">
          <ac:chgData name="Divya Sharma" userId="056fcb4847e5a28b" providerId="LiveId" clId="{A0A86733-E5BA-4811-99FB-377D695E61B8}" dt="2023-11-29T00:02:03.941" v="481" actId="26606"/>
          <ac:grpSpMkLst>
            <pc:docMk/>
            <pc:sldMk cId="1553791" sldId="262"/>
            <ac:grpSpMk id="43" creationId="{D96E3E53-A85C-4F1C-8D49-274B28584203}"/>
          </ac:grpSpMkLst>
        </pc:grpChg>
        <pc:grpChg chg="add del">
          <ac:chgData name="Divya Sharma" userId="056fcb4847e5a28b" providerId="LiveId" clId="{A0A86733-E5BA-4811-99FB-377D695E61B8}" dt="2023-11-29T00:03:33.902" v="488" actId="26606"/>
          <ac:grpSpMkLst>
            <pc:docMk/>
            <pc:sldMk cId="1553791" sldId="262"/>
            <ac:grpSpMk id="50" creationId="{9377FF41-1AA3-41D8-BB4F-F6AF92EEA342}"/>
          </ac:grpSpMkLst>
        </pc:grpChg>
        <pc:graphicFrameChg chg="add mod ord modGraphic">
          <ac:chgData name="Divya Sharma" userId="056fcb4847e5a28b" providerId="LiveId" clId="{A0A86733-E5BA-4811-99FB-377D695E61B8}" dt="2023-11-29T00:04:45.015" v="499"/>
          <ac:graphicFrameMkLst>
            <pc:docMk/>
            <pc:sldMk cId="1553791" sldId="262"/>
            <ac:graphicFrameMk id="5" creationId="{22332C70-1818-5031-02A6-3B1FCAF249F8}"/>
          </ac:graphicFrameMkLst>
        </pc:graphicFrameChg>
        <pc:picChg chg="add del mod">
          <ac:chgData name="Divya Sharma" userId="056fcb4847e5a28b" providerId="LiveId" clId="{A0A86733-E5BA-4811-99FB-377D695E61B8}" dt="2023-11-28T23:18:58.625" v="111" actId="478"/>
          <ac:picMkLst>
            <pc:docMk/>
            <pc:sldMk cId="1553791" sldId="262"/>
            <ac:picMk id="6" creationId="{47E1B6E8-29A8-7E41-624C-C1CFE57F50AD}"/>
          </ac:picMkLst>
        </pc:picChg>
        <pc:picChg chg="add del mod ord">
          <ac:chgData name="Divya Sharma" userId="056fcb4847e5a28b" providerId="LiveId" clId="{A0A86733-E5BA-4811-99FB-377D695E61B8}" dt="2023-11-29T00:03:33.902" v="488" actId="26606"/>
          <ac:picMkLst>
            <pc:docMk/>
            <pc:sldMk cId="1553791" sldId="262"/>
            <ac:picMk id="8" creationId="{77AEA6B2-4923-1327-2CD6-96E6A140AB19}"/>
          </ac:picMkLst>
        </pc:picChg>
        <pc:picChg chg="add mod">
          <ac:chgData name="Divya Sharma" userId="056fcb4847e5a28b" providerId="LiveId" clId="{A0A86733-E5BA-4811-99FB-377D695E61B8}" dt="2023-11-29T00:03:33.902" v="488" actId="26606"/>
          <ac:picMkLst>
            <pc:docMk/>
            <pc:sldMk cId="1553791" sldId="262"/>
            <ac:picMk id="12" creationId="{F19F15E0-0C32-EC62-8B64-3986806F58E4}"/>
          </ac:picMkLst>
        </pc:picChg>
        <pc:inkChg chg="add del">
          <ac:chgData name="Divya Sharma" userId="056fcb4847e5a28b" providerId="LiveId" clId="{A0A86733-E5BA-4811-99FB-377D695E61B8}" dt="2023-11-28T23:57:09.369" v="463" actId="9405"/>
          <ac:inkMkLst>
            <pc:docMk/>
            <pc:sldMk cId="1553791" sldId="262"/>
            <ac:inkMk id="13" creationId="{B675D7BF-1698-9651-6456-2FFC3E79BF0B}"/>
          </ac:inkMkLst>
        </pc:inkChg>
      </pc:sldChg>
      <pc:sldChg chg="addSp modSp add mod">
        <pc:chgData name="Divya Sharma" userId="056fcb4847e5a28b" providerId="LiveId" clId="{A0A86733-E5BA-4811-99FB-377D695E61B8}" dt="2023-11-29T05:12:24.548" v="3617" actId="1038"/>
        <pc:sldMkLst>
          <pc:docMk/>
          <pc:sldMk cId="2249420621" sldId="263"/>
        </pc:sldMkLst>
        <pc:spChg chg="mod">
          <ac:chgData name="Divya Sharma" userId="056fcb4847e5a28b" providerId="LiveId" clId="{A0A86733-E5BA-4811-99FB-377D695E61B8}" dt="2023-11-29T05:12:24.548" v="3617" actId="1038"/>
          <ac:spMkLst>
            <pc:docMk/>
            <pc:sldMk cId="2249420621" sldId="263"/>
            <ac:spMk id="2" creationId="{04E6ECFB-CB68-46CE-2C58-78C007C4C081}"/>
          </ac:spMkLst>
        </pc:spChg>
        <pc:graphicFrameChg chg="mod">
          <ac:chgData name="Divya Sharma" userId="056fcb4847e5a28b" providerId="LiveId" clId="{A0A86733-E5BA-4811-99FB-377D695E61B8}" dt="2023-11-29T05:12:05.742" v="3604" actId="1037"/>
          <ac:graphicFrameMkLst>
            <pc:docMk/>
            <pc:sldMk cId="2249420621" sldId="263"/>
            <ac:graphicFrameMk id="5" creationId="{22332C70-1818-5031-02A6-3B1FCAF249F8}"/>
          </ac:graphicFrameMkLst>
        </pc:graphicFrameChg>
        <pc:picChg chg="add mod">
          <ac:chgData name="Divya Sharma" userId="056fcb4847e5a28b" providerId="LiveId" clId="{A0A86733-E5BA-4811-99FB-377D695E61B8}" dt="2023-11-29T05:11:23.886" v="3572"/>
          <ac:picMkLst>
            <pc:docMk/>
            <pc:sldMk cId="2249420621" sldId="263"/>
            <ac:picMk id="4" creationId="{BE6F1E45-F189-7EEF-A7E3-76147AF6C1C0}"/>
          </ac:picMkLst>
        </pc:picChg>
        <pc:picChg chg="mod">
          <ac:chgData name="Divya Sharma" userId="056fcb4847e5a28b" providerId="LiveId" clId="{A0A86733-E5BA-4811-99FB-377D695E61B8}" dt="2023-11-29T05:12:05.742" v="3604" actId="1037"/>
          <ac:picMkLst>
            <pc:docMk/>
            <pc:sldMk cId="2249420621" sldId="263"/>
            <ac:picMk id="8" creationId="{77AEA6B2-4923-1327-2CD6-96E6A140AB19}"/>
          </ac:picMkLst>
        </pc:picChg>
        <pc:picChg chg="mod">
          <ac:chgData name="Divya Sharma" userId="056fcb4847e5a28b" providerId="LiveId" clId="{A0A86733-E5BA-4811-99FB-377D695E61B8}" dt="2023-11-29T05:12:05.742" v="3604" actId="1037"/>
          <ac:picMkLst>
            <pc:docMk/>
            <pc:sldMk cId="2249420621" sldId="263"/>
            <ac:picMk id="12" creationId="{F19F15E0-0C32-EC62-8B64-3986806F58E4}"/>
          </ac:picMkLst>
        </pc:picChg>
      </pc:sldChg>
      <pc:sldChg chg="addSp delSp modSp add mod setBg delDesignElem modNotesTx">
        <pc:chgData name="Divya Sharma" userId="056fcb4847e5a28b" providerId="LiveId" clId="{A0A86733-E5BA-4811-99FB-377D695E61B8}" dt="2023-11-29T18:16:02.254" v="3837"/>
        <pc:sldMkLst>
          <pc:docMk/>
          <pc:sldMk cId="3377755737" sldId="264"/>
        </pc:sldMkLst>
        <pc:spChg chg="mod">
          <ac:chgData name="Divya Sharma" userId="056fcb4847e5a28b" providerId="LiveId" clId="{A0A86733-E5BA-4811-99FB-377D695E61B8}" dt="2023-11-29T01:17:49.906" v="1062" actId="20577"/>
          <ac:spMkLst>
            <pc:docMk/>
            <pc:sldMk cId="3377755737" sldId="264"/>
            <ac:spMk id="2" creationId="{04E6ECFB-CB68-46CE-2C58-78C007C4C081}"/>
          </ac:spMkLst>
        </pc:spChg>
        <pc:spChg chg="add del">
          <ac:chgData name="Divya Sharma" userId="056fcb4847e5a28b" providerId="LiveId" clId="{A0A86733-E5BA-4811-99FB-377D695E61B8}" dt="2023-11-29T01:06:44.804" v="875"/>
          <ac:spMkLst>
            <pc:docMk/>
            <pc:sldMk cId="3377755737" sldId="264"/>
            <ac:spMk id="3" creationId="{0F7B3B8C-1F40-4C0A-36B1-2C493A3EE15B}"/>
          </ac:spMkLst>
        </pc:spChg>
        <pc:spChg chg="add mod">
          <ac:chgData name="Divya Sharma" userId="056fcb4847e5a28b" providerId="LiveId" clId="{A0A86733-E5BA-4811-99FB-377D695E61B8}" dt="2023-11-29T04:26:35.442" v="2520" actId="20577"/>
          <ac:spMkLst>
            <pc:docMk/>
            <pc:sldMk cId="3377755737" sldId="264"/>
            <ac:spMk id="4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1:06:49.642" v="877"/>
          <ac:spMkLst>
            <pc:docMk/>
            <pc:sldMk cId="3377755737" sldId="264"/>
            <ac:spMk id="5" creationId="{1A99ADA3-DD02-C7F6-B33B-157F001A768E}"/>
          </ac:spMkLst>
        </pc:spChg>
        <pc:spChg chg="add del">
          <ac:chgData name="Divya Sharma" userId="056fcb4847e5a28b" providerId="LiveId" clId="{A0A86733-E5BA-4811-99FB-377D695E61B8}" dt="2023-11-29T01:08:08.994" v="902"/>
          <ac:spMkLst>
            <pc:docMk/>
            <pc:sldMk cId="3377755737" sldId="264"/>
            <ac:spMk id="6" creationId="{E1405B7A-6322-CB96-9D95-581797C4AFC5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9" creationId="{E009DD9B-5EE2-4C0D-8B2B-351C8C102205}"/>
          </ac:spMkLst>
        </pc:spChg>
        <pc:spChg chg="add del">
          <ac:chgData name="Divya Sharma" userId="056fcb4847e5a28b" providerId="LiveId" clId="{A0A86733-E5BA-4811-99FB-377D695E61B8}" dt="2023-11-29T01:31:56.449" v="1227"/>
          <ac:spMkLst>
            <pc:docMk/>
            <pc:sldMk cId="3377755737" sldId="264"/>
            <ac:spMk id="10" creationId="{3964958D-AF5D-4863-B5FB-83F6B8CB12A0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11" creationId="{E720DB99-7745-4E75-9D96-AAB6D55C531E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13" creationId="{D68803C4-E159-4360-B7BB-74205C8F782D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15" creationId="{504B0465-3B07-49BF-BEA7-D81476246293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17" creationId="{49B7FFA5-14CB-4A4F-9BCC-CA3AA5D9D276}"/>
          </ac:spMkLst>
        </pc:spChg>
        <pc:spChg chg="add del">
          <ac:chgData name="Divya Sharma" userId="056fcb4847e5a28b" providerId="LiveId" clId="{A0A86733-E5BA-4811-99FB-377D695E61B8}" dt="2023-11-29T01:00:38.678" v="803"/>
          <ac:spMkLst>
            <pc:docMk/>
            <pc:sldMk cId="3377755737" sldId="264"/>
            <ac:spMk id="19" creationId="{04E48745-7512-4EC2-9E20-9092D12150CA}"/>
          </ac:spMkLst>
        </pc:spChg>
        <pc:grpChg chg="add del">
          <ac:chgData name="Divya Sharma" userId="056fcb4847e5a28b" providerId="LiveId" clId="{A0A86733-E5BA-4811-99FB-377D695E61B8}" dt="2023-11-29T01:31:56.449" v="1227"/>
          <ac:grpSpMkLst>
            <pc:docMk/>
            <pc:sldMk cId="3377755737" sldId="264"/>
            <ac:grpSpMk id="12" creationId="{11002ACD-3B0C-4885-8754-8A00E926FE4B}"/>
          </ac:grpSpMkLst>
        </pc:grpChg>
        <pc:graphicFrameChg chg="del">
          <ac:chgData name="Divya Sharma" userId="056fcb4847e5a28b" providerId="LiveId" clId="{A0A86733-E5BA-4811-99FB-377D695E61B8}" dt="2023-11-29T00:52:48.848" v="779" actId="478"/>
          <ac:graphicFrameMkLst>
            <pc:docMk/>
            <pc:sldMk cId="3377755737" sldId="264"/>
            <ac:graphicFrameMk id="14" creationId="{80BA1BAC-DB9B-4176-BB86-7433EF3DC376}"/>
          </ac:graphicFrameMkLst>
        </pc:graphicFrameChg>
        <pc:picChg chg="add">
          <ac:chgData name="Divya Sharma" userId="056fcb4847e5a28b" providerId="LiveId" clId="{A0A86733-E5BA-4811-99FB-377D695E61B8}" dt="2023-11-29T01:13:17.404" v="1033" actId="26606"/>
          <ac:picMkLst>
            <pc:docMk/>
            <pc:sldMk cId="3377755737" sldId="264"/>
            <ac:picMk id="7" creationId="{AFAADC31-C667-2657-EEB1-0853E648D99D}"/>
          </ac:picMkLst>
        </pc:picChg>
      </pc:sldChg>
      <pc:sldChg chg="addSp delSp modSp add mod setBg setClrOvrMap delDesignElem">
        <pc:chgData name="Divya Sharma" userId="056fcb4847e5a28b" providerId="LiveId" clId="{A0A86733-E5BA-4811-99FB-377D695E61B8}" dt="2023-11-29T18:34:53.817" v="3882" actId="1076"/>
        <pc:sldMkLst>
          <pc:docMk/>
          <pc:sldMk cId="843835736" sldId="265"/>
        </pc:sldMkLst>
        <pc:spChg chg="mo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" creationId="{04E6ECFB-CB68-46CE-2C58-78C007C4C081}"/>
          </ac:spMkLst>
        </pc:spChg>
        <pc:spChg chg="del mod">
          <ac:chgData name="Divya Sharma" userId="056fcb4847e5a28b" providerId="LiveId" clId="{A0A86733-E5BA-4811-99FB-377D695E61B8}" dt="2023-11-29T18:03:29.333" v="3634" actId="26606"/>
          <ac:spMkLst>
            <pc:docMk/>
            <pc:sldMk cId="843835736" sldId="265"/>
            <ac:spMk id="3" creationId="{B1423C16-CB43-A7DC-7BA7-06EB135153B0}"/>
          </ac:spMkLst>
        </pc:spChg>
        <pc:spChg chg="add del">
          <ac:chgData name="Divya Sharma" userId="056fcb4847e5a28b" providerId="LiveId" clId="{A0A86733-E5BA-4811-99FB-377D695E61B8}" dt="2023-11-29T18:13:38.828" v="3819"/>
          <ac:spMkLst>
            <pc:docMk/>
            <pc:sldMk cId="843835736" sldId="265"/>
            <ac:spMk id="9" creationId="{3FD711E9-7F79-40A9-8D9E-4AE293C154A5}"/>
          </ac:spMkLst>
        </pc:spChg>
        <pc:spChg chg="add del">
          <ac:chgData name="Divya Sharma" userId="056fcb4847e5a28b" providerId="LiveId" clId="{A0A86733-E5BA-4811-99FB-377D695E61B8}" dt="2023-11-29T18:33:55.499" v="3874" actId="26606"/>
          <ac:spMkLst>
            <pc:docMk/>
            <pc:sldMk cId="843835736" sldId="265"/>
            <ac:spMk id="11" creationId="{484E34F7-E155-426C-A88E-8AEA6CF3F7EC}"/>
          </ac:spMkLst>
        </pc:spChg>
        <pc:spChg chg="add del">
          <ac:chgData name="Divya Sharma" userId="056fcb4847e5a28b" providerId="LiveId" clId="{A0A86733-E5BA-4811-99FB-377D695E61B8}" dt="2023-11-29T18:33:56.791" v="3876" actId="26606"/>
          <ac:spMkLst>
            <pc:docMk/>
            <pc:sldMk cId="843835736" sldId="265"/>
            <ac:spMk id="13" creationId="{49C44AFD-C72D-4D9C-84C6-73E615CED884}"/>
          </ac:spMkLst>
        </pc:spChg>
        <pc:spChg chg="add del">
          <ac:chgData name="Divya Sharma" userId="056fcb4847e5a28b" providerId="LiveId" clId="{A0A86733-E5BA-4811-99FB-377D695E61B8}" dt="2023-11-29T18:33:56.791" v="3876" actId="26606"/>
          <ac:spMkLst>
            <pc:docMk/>
            <pc:sldMk cId="843835736" sldId="265"/>
            <ac:spMk id="14" creationId="{F79FF99C-BAA9-404F-9C96-6DD456B4F795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17" creationId="{504B0465-3B07-49BF-BEA7-D81476246293}"/>
          </ac:spMkLst>
        </pc:spChg>
        <pc:spChg chg="add del">
          <ac:chgData name="Divya Sharma" userId="056fcb4847e5a28b" providerId="LiveId" clId="{A0A86733-E5BA-4811-99FB-377D695E61B8}" dt="2023-11-29T18:34:04.158" v="3878" actId="26606"/>
          <ac:spMkLst>
            <pc:docMk/>
            <pc:sldMk cId="843835736" sldId="265"/>
            <ac:spMk id="19" creationId="{484E34F7-E155-426C-A88E-8AEA6CF3F7EC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1" creationId="{04E48745-7512-4EC2-9E20-9092D12150CA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2" creationId="{E009DD9B-5EE2-4C0D-8B2B-351C8C102205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3" creationId="{E720DB99-7745-4E75-9D96-AAB6D55C531E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4" creationId="{D68803C4-E159-4360-B7BB-74205C8F782D}"/>
          </ac:spMkLst>
        </pc:spChg>
        <pc:spChg chg="add">
          <ac:chgData name="Divya Sharma" userId="056fcb4847e5a28b" providerId="LiveId" clId="{A0A86733-E5BA-4811-99FB-377D695E61B8}" dt="2023-11-29T18:34:04.443" v="3879" actId="26606"/>
          <ac:spMkLst>
            <pc:docMk/>
            <pc:sldMk cId="843835736" sldId="265"/>
            <ac:spMk id="25" creationId="{49B7FFA5-14CB-4A4F-9BCC-CA3AA5D9D276}"/>
          </ac:spMkLst>
        </pc:spChg>
        <pc:grpChg chg="add del">
          <ac:chgData name="Divya Sharma" userId="056fcb4847e5a28b" providerId="LiveId" clId="{A0A86733-E5BA-4811-99FB-377D695E61B8}" dt="2023-11-29T18:33:56.791" v="3876" actId="26606"/>
          <ac:grpSpMkLst>
            <pc:docMk/>
            <pc:sldMk cId="843835736" sldId="265"/>
            <ac:grpSpMk id="15" creationId="{1D25B14F-36E0-41E8-956F-CABEF1ADD65F}"/>
          </ac:grpSpMkLst>
        </pc:grpChg>
        <pc:graphicFrameChg chg="add mod ord modGraphic">
          <ac:chgData name="Divya Sharma" userId="056fcb4847e5a28b" providerId="LiveId" clId="{A0A86733-E5BA-4811-99FB-377D695E61B8}" dt="2023-11-29T18:34:42.817" v="3880" actId="12100"/>
          <ac:graphicFrameMkLst>
            <pc:docMk/>
            <pc:sldMk cId="843835736" sldId="265"/>
            <ac:graphicFrameMk id="5" creationId="{AD0EFF70-B26E-BFEB-3586-E6746EC3D7D3}"/>
          </ac:graphicFrameMkLst>
        </pc:graphicFrameChg>
        <pc:picChg chg="add mod ord">
          <ac:chgData name="Divya Sharma" userId="056fcb4847e5a28b" providerId="LiveId" clId="{A0A86733-E5BA-4811-99FB-377D695E61B8}" dt="2023-11-29T18:34:53.817" v="3882" actId="1076"/>
          <ac:picMkLst>
            <pc:docMk/>
            <pc:sldMk cId="843835736" sldId="265"/>
            <ac:picMk id="6" creationId="{08AE51C8-8850-AD64-79D2-91396BB2369C}"/>
          </ac:picMkLst>
        </pc:picChg>
      </pc:sldChg>
      <pc:sldChg chg="addSp delSp modSp add mod setBg delDesignElem">
        <pc:chgData name="Divya Sharma" userId="056fcb4847e5a28b" providerId="LiveId" clId="{A0A86733-E5BA-4811-99FB-377D695E61B8}" dt="2023-11-29T18:16:02.254" v="3837"/>
        <pc:sldMkLst>
          <pc:docMk/>
          <pc:sldMk cId="1152565282" sldId="266"/>
        </pc:sldMkLst>
        <pc:spChg chg="mod">
          <ac:chgData name="Divya Sharma" userId="056fcb4847e5a28b" providerId="LiveId" clId="{A0A86733-E5BA-4811-99FB-377D695E61B8}" dt="2023-11-29T18:13:38.828" v="3819"/>
          <ac:spMkLst>
            <pc:docMk/>
            <pc:sldMk cId="1152565282" sldId="266"/>
            <ac:spMk id="2" creationId="{04E6ECFB-CB68-46CE-2C58-78C007C4C081}"/>
          </ac:spMkLst>
        </pc:spChg>
        <pc:spChg chg="mod">
          <ac:chgData name="Divya Sharma" userId="056fcb4847e5a28b" providerId="LiveId" clId="{A0A86733-E5BA-4811-99FB-377D695E61B8}" dt="2023-11-29T02:01:37.893" v="1459" actId="6549"/>
          <ac:spMkLst>
            <pc:docMk/>
            <pc:sldMk cId="1152565282" sldId="266"/>
            <ac:spMk id="3" creationId="{B1423C16-CB43-A7DC-7BA7-06EB135153B0}"/>
          </ac:spMkLst>
        </pc:spChg>
        <pc:spChg chg="add mod">
          <ac:chgData name="Divya Sharma" userId="056fcb4847e5a28b" providerId="LiveId" clId="{A0A86733-E5BA-4811-99FB-377D695E61B8}" dt="2023-11-29T02:04:57.574" v="1599" actId="20577"/>
          <ac:spMkLst>
            <pc:docMk/>
            <pc:sldMk cId="1152565282" sldId="266"/>
            <ac:spMk id="4" creationId="{E9685EB3-AB67-C616-8705-A5A2EC0BE65B}"/>
          </ac:spMkLst>
        </pc:spChg>
        <pc:spChg chg="add del mod">
          <ac:chgData name="Divya Sharma" userId="056fcb4847e5a28b" providerId="LiveId" clId="{A0A86733-E5BA-4811-99FB-377D695E61B8}" dt="2023-11-29T01:57:07.044" v="1380" actId="478"/>
          <ac:spMkLst>
            <pc:docMk/>
            <pc:sldMk cId="1152565282" sldId="266"/>
            <ac:spMk id="5" creationId="{E24D42C7-A38C-0E02-65F7-EABB51E42F03}"/>
          </ac:spMkLst>
        </pc:spChg>
        <pc:spChg chg="add del">
          <ac:chgData name="Divya Sharma" userId="056fcb4847e5a28b" providerId="LiveId" clId="{A0A86733-E5BA-4811-99FB-377D695E61B8}" dt="2023-11-29T04:04:35.939" v="2255"/>
          <ac:spMkLst>
            <pc:docMk/>
            <pc:sldMk cId="1152565282" sldId="266"/>
            <ac:spMk id="10" creationId="{3FD711E9-7F79-40A9-8D9E-4AE293C154A5}"/>
          </ac:spMkLst>
        </pc:spChg>
        <pc:spChg chg="mod topLvl">
          <ac:chgData name="Divya Sharma" userId="056fcb4847e5a28b" providerId="LiveId" clId="{A0A86733-E5BA-4811-99FB-377D695E61B8}" dt="2023-11-29T02:03:28.339" v="1578" actId="164"/>
          <ac:spMkLst>
            <pc:docMk/>
            <pc:sldMk cId="1152565282" sldId="266"/>
            <ac:spMk id="13" creationId="{DA56F545-85FA-F722-1017-F955AD100634}"/>
          </ac:spMkLst>
        </pc:spChg>
        <pc:grpChg chg="add del mod">
          <ac:chgData name="Divya Sharma" userId="056fcb4847e5a28b" providerId="LiveId" clId="{A0A86733-E5BA-4811-99FB-377D695E61B8}" dt="2023-11-29T02:02:37.942" v="1540" actId="478"/>
          <ac:grpSpMkLst>
            <pc:docMk/>
            <pc:sldMk cId="1152565282" sldId="266"/>
            <ac:grpSpMk id="9" creationId="{D840DD84-F270-E986-DE61-5CE438B6D1BB}"/>
          </ac:grpSpMkLst>
        </pc:grpChg>
        <pc:grpChg chg="add mod">
          <ac:chgData name="Divya Sharma" userId="056fcb4847e5a28b" providerId="LiveId" clId="{A0A86733-E5BA-4811-99FB-377D695E61B8}" dt="2023-11-29T02:03:34.959" v="1580" actId="1036"/>
          <ac:grpSpMkLst>
            <pc:docMk/>
            <pc:sldMk cId="1152565282" sldId="266"/>
            <ac:grpSpMk id="11" creationId="{45F6C929-536E-55B2-630E-D95BDC1137A0}"/>
          </ac:grpSpMkLst>
        </pc:grpChg>
        <pc:grpChg chg="add del mod">
          <ac:chgData name="Divya Sharma" userId="056fcb4847e5a28b" providerId="LiveId" clId="{A0A86733-E5BA-4811-99FB-377D695E61B8}" dt="2023-11-29T02:02:56.579" v="1542" actId="165"/>
          <ac:grpSpMkLst>
            <pc:docMk/>
            <pc:sldMk cId="1152565282" sldId="266"/>
            <ac:grpSpMk id="12" creationId="{2ED2D1E4-C0C8-301D-5606-387C224F4CC5}"/>
          </ac:grpSpMkLst>
        </pc:grpChg>
        <pc:grpChg chg="add mod">
          <ac:chgData name="Divya Sharma" userId="056fcb4847e5a28b" providerId="LiveId" clId="{A0A86733-E5BA-4811-99FB-377D695E61B8}" dt="2023-11-29T02:03:34.959" v="1580" actId="1036"/>
          <ac:grpSpMkLst>
            <pc:docMk/>
            <pc:sldMk cId="1152565282" sldId="266"/>
            <ac:grpSpMk id="15" creationId="{441B17AA-2A28-8861-7DC5-BBE0541834E8}"/>
          </ac:grpSpMkLst>
        </pc:grpChg>
        <pc:picChg chg="add mod">
          <ac:chgData name="Divya Sharma" userId="056fcb4847e5a28b" providerId="LiveId" clId="{A0A86733-E5BA-4811-99FB-377D695E61B8}" dt="2023-11-29T01:59:48.175" v="1404" actId="164"/>
          <ac:picMkLst>
            <pc:docMk/>
            <pc:sldMk cId="1152565282" sldId="266"/>
            <ac:picMk id="7" creationId="{4E84ED21-FA64-541B-4D58-662C29B5E044}"/>
          </ac:picMkLst>
        </pc:picChg>
        <pc:picChg chg="add mod">
          <ac:chgData name="Divya Sharma" userId="056fcb4847e5a28b" providerId="LiveId" clId="{A0A86733-E5BA-4811-99FB-377D695E61B8}" dt="2023-11-29T01:59:38.953" v="1401" actId="164"/>
          <ac:picMkLst>
            <pc:docMk/>
            <pc:sldMk cId="1152565282" sldId="266"/>
            <ac:picMk id="8" creationId="{7BA70BE8-CA47-131D-37A7-C98748D87E5F}"/>
          </ac:picMkLst>
        </pc:picChg>
        <pc:picChg chg="mod topLvl">
          <ac:chgData name="Divya Sharma" userId="056fcb4847e5a28b" providerId="LiveId" clId="{A0A86733-E5BA-4811-99FB-377D695E61B8}" dt="2023-11-29T02:03:28.339" v="1578" actId="164"/>
          <ac:picMkLst>
            <pc:docMk/>
            <pc:sldMk cId="1152565282" sldId="266"/>
            <ac:picMk id="14" creationId="{C2A619BE-CA76-4B31-A096-635363B07BE3}"/>
          </ac:picMkLst>
        </pc:picChg>
        <pc:picChg chg="add del mod">
          <ac:chgData name="Divya Sharma" userId="056fcb4847e5a28b" providerId="LiveId" clId="{A0A86733-E5BA-4811-99FB-377D695E61B8}" dt="2023-11-29T02:04:34.235" v="1583" actId="478"/>
          <ac:picMkLst>
            <pc:docMk/>
            <pc:sldMk cId="1152565282" sldId="266"/>
            <ac:picMk id="17" creationId="{FA2FD7EB-D12C-A667-5D6B-F3B58E7BB6C1}"/>
          </ac:picMkLst>
        </pc:picChg>
      </pc:sldChg>
      <pc:sldChg chg="addSp delSp modSp add mod modClrScheme chgLayout">
        <pc:chgData name="Divya Sharma" userId="056fcb4847e5a28b" providerId="LiveId" clId="{A0A86733-E5BA-4811-99FB-377D695E61B8}" dt="2023-11-29T18:20:08.813" v="3856" actId="207"/>
        <pc:sldMkLst>
          <pc:docMk/>
          <pc:sldMk cId="1149606988" sldId="267"/>
        </pc:sldMkLst>
        <pc:spChg chg="mod ord">
          <ac:chgData name="Divya Sharma" userId="056fcb4847e5a28b" providerId="LiveId" clId="{A0A86733-E5BA-4811-99FB-377D695E61B8}" dt="2023-11-29T18:16:21.629" v="3839" actId="700"/>
          <ac:spMkLst>
            <pc:docMk/>
            <pc:sldMk cId="1149606988" sldId="267"/>
            <ac:spMk id="2" creationId="{04E6ECFB-CB68-46CE-2C58-78C007C4C081}"/>
          </ac:spMkLst>
        </pc:spChg>
        <pc:spChg chg="del">
          <ac:chgData name="Divya Sharma" userId="056fcb4847e5a28b" providerId="LiveId" clId="{A0A86733-E5BA-4811-99FB-377D695E61B8}" dt="2023-11-29T01:38:05.813" v="1275" actId="478"/>
          <ac:spMkLst>
            <pc:docMk/>
            <pc:sldMk cId="1149606988" sldId="267"/>
            <ac:spMk id="3" creationId="{B1423C16-CB43-A7DC-7BA7-06EB135153B0}"/>
          </ac:spMkLst>
        </pc:spChg>
        <pc:spChg chg="add del mod">
          <ac:chgData name="Divya Sharma" userId="056fcb4847e5a28b" providerId="LiveId" clId="{A0A86733-E5BA-4811-99FB-377D695E61B8}" dt="2023-11-29T18:05:10.570" v="3675" actId="478"/>
          <ac:spMkLst>
            <pc:docMk/>
            <pc:sldMk cId="1149606988" sldId="267"/>
            <ac:spMk id="5" creationId="{98A748CE-C6C5-D104-AC71-9302D31D1CC0}"/>
          </ac:spMkLst>
        </pc:spChg>
        <pc:spChg chg="mod topLvl">
          <ac:chgData name="Divya Sharma" userId="056fcb4847e5a28b" providerId="LiveId" clId="{A0A86733-E5BA-4811-99FB-377D695E61B8}" dt="2023-11-29T18:16:01.088" v="3834" actId="207"/>
          <ac:spMkLst>
            <pc:docMk/>
            <pc:sldMk cId="1149606988" sldId="267"/>
            <ac:spMk id="9" creationId="{7079AFA8-43CD-E0D9-DFA5-A63AAC1E880B}"/>
          </ac:spMkLst>
        </pc:spChg>
        <pc:spChg chg="add mod">
          <ac:chgData name="Divya Sharma" userId="056fcb4847e5a28b" providerId="LiveId" clId="{A0A86733-E5BA-4811-99FB-377D695E61B8}" dt="2023-11-29T18:20:08.813" v="3856" actId="207"/>
          <ac:spMkLst>
            <pc:docMk/>
            <pc:sldMk cId="1149606988" sldId="267"/>
            <ac:spMk id="11" creationId="{CB6D050E-C89B-C4FD-7DF8-9CE7125CE2CA}"/>
          </ac:spMkLst>
        </pc:spChg>
        <pc:spChg chg="add mod">
          <ac:chgData name="Divya Sharma" userId="056fcb4847e5a28b" providerId="LiveId" clId="{A0A86733-E5BA-4811-99FB-377D695E61B8}" dt="2023-11-29T18:16:01.088" v="3834" actId="207"/>
          <ac:spMkLst>
            <pc:docMk/>
            <pc:sldMk cId="1149606988" sldId="267"/>
            <ac:spMk id="13" creationId="{29ACD601-370D-1CDA-C9D3-0A6E9EF13A9F}"/>
          </ac:spMkLst>
        </pc:spChg>
        <pc:spChg chg="add del mod ord">
          <ac:chgData name="Divya Sharma" userId="056fcb4847e5a28b" providerId="LiveId" clId="{A0A86733-E5BA-4811-99FB-377D695E61B8}" dt="2023-11-29T18:16:21.629" v="3839" actId="700"/>
          <ac:spMkLst>
            <pc:docMk/>
            <pc:sldMk cId="1149606988" sldId="267"/>
            <ac:spMk id="14" creationId="{A29D5BF4-83B8-60F5-E8D4-3F6938F69074}"/>
          </ac:spMkLst>
        </pc:spChg>
        <pc:spChg chg="add del mod ord">
          <ac:chgData name="Divya Sharma" userId="056fcb4847e5a28b" providerId="LiveId" clId="{A0A86733-E5BA-4811-99FB-377D695E61B8}" dt="2023-11-29T18:16:21.629" v="3839" actId="700"/>
          <ac:spMkLst>
            <pc:docMk/>
            <pc:sldMk cId="1149606988" sldId="267"/>
            <ac:spMk id="15" creationId="{9CBCE88E-0853-2E76-B486-CEF9A3D6DA04}"/>
          </ac:spMkLst>
        </pc:spChg>
        <pc:grpChg chg="add del mod">
          <ac:chgData name="Divya Sharma" userId="056fcb4847e5a28b" providerId="LiveId" clId="{A0A86733-E5BA-4811-99FB-377D695E61B8}" dt="2023-11-29T18:05:26.333" v="3686" actId="165"/>
          <ac:grpSpMkLst>
            <pc:docMk/>
            <pc:sldMk cId="1149606988" sldId="267"/>
            <ac:grpSpMk id="8" creationId="{B353ABE5-1749-10EC-56F9-BAB3393ABE6E}"/>
          </ac:grpSpMkLst>
        </pc:grpChg>
        <pc:picChg chg="add del mod">
          <ac:chgData name="Divya Sharma" userId="056fcb4847e5a28b" providerId="LiveId" clId="{A0A86733-E5BA-4811-99FB-377D695E61B8}" dt="2023-11-29T01:38:28.064" v="1279" actId="478"/>
          <ac:picMkLst>
            <pc:docMk/>
            <pc:sldMk cId="1149606988" sldId="267"/>
            <ac:picMk id="7" creationId="{A0068E43-25BD-408E-4736-956574BE46E4}"/>
          </ac:picMkLst>
        </pc:picChg>
        <pc:picChg chg="mod topLvl">
          <ac:chgData name="Divya Sharma" userId="056fcb4847e5a28b" providerId="LiveId" clId="{A0A86733-E5BA-4811-99FB-377D695E61B8}" dt="2023-11-29T18:18:27.021" v="3852" actId="208"/>
          <ac:picMkLst>
            <pc:docMk/>
            <pc:sldMk cId="1149606988" sldId="267"/>
            <ac:picMk id="10" creationId="{A829AB54-810F-EA64-B7CC-415752CFDCC1}"/>
          </ac:picMkLst>
        </pc:picChg>
        <pc:picChg chg="add mod">
          <ac:chgData name="Divya Sharma" userId="056fcb4847e5a28b" providerId="LiveId" clId="{A0A86733-E5BA-4811-99FB-377D695E61B8}" dt="2023-11-29T18:18:40.949" v="3854" actId="14861"/>
          <ac:picMkLst>
            <pc:docMk/>
            <pc:sldMk cId="1149606988" sldId="267"/>
            <ac:picMk id="12" creationId="{B0F5A4A9-C545-D361-C748-0A5BDBAA5FCD}"/>
          </ac:picMkLst>
        </pc:picChg>
      </pc:sldChg>
      <pc:sldChg chg="addSp delSp modSp add mod setBg">
        <pc:chgData name="Divya Sharma" userId="056fcb4847e5a28b" providerId="LiveId" clId="{A0A86733-E5BA-4811-99FB-377D695E61B8}" dt="2023-11-29T04:17:21.867" v="2415" actId="2085"/>
        <pc:sldMkLst>
          <pc:docMk/>
          <pc:sldMk cId="54309956" sldId="268"/>
        </pc:sldMkLst>
        <pc:spChg chg="mod ord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2" creationId="{04E6ECFB-CB68-46CE-2C58-78C007C4C081}"/>
          </ac:spMkLst>
        </pc:spChg>
        <pc:spChg chg="add mod">
          <ac:chgData name="Divya Sharma" userId="056fcb4847e5a28b" providerId="LiveId" clId="{A0A86733-E5BA-4811-99FB-377D695E61B8}" dt="2023-11-29T04:17:21.867" v="2415" actId="2085"/>
          <ac:spMkLst>
            <pc:docMk/>
            <pc:sldMk cId="54309956" sldId="268"/>
            <ac:spMk id="3" creationId="{2BB2D9E8-FE53-6704-871F-D6F882A9F562}"/>
          </ac:spMkLst>
        </pc:spChg>
        <pc:spChg chg="del">
          <ac:chgData name="Divya Sharma" userId="056fcb4847e5a28b" providerId="LiveId" clId="{A0A86733-E5BA-4811-99FB-377D695E61B8}" dt="2023-11-29T04:02:52.211" v="2220" actId="478"/>
          <ac:spMkLst>
            <pc:docMk/>
            <pc:sldMk cId="54309956" sldId="268"/>
            <ac:spMk id="16" creationId="{371BA845-3C8E-4508-C2E3-CCFA0911F481}"/>
          </ac:spMkLst>
        </pc:spChg>
        <pc:spChg chg="del">
          <ac:chgData name="Divya Sharma" userId="056fcb4847e5a28b" providerId="LiveId" clId="{A0A86733-E5BA-4811-99FB-377D695E61B8}" dt="2023-11-29T04:02:45.913" v="2219" actId="478"/>
          <ac:spMkLst>
            <pc:docMk/>
            <pc:sldMk cId="54309956" sldId="268"/>
            <ac:spMk id="17" creationId="{52B3B91A-D5C9-7DE9-7FEA-5C28AA092F5D}"/>
          </ac:spMkLst>
        </pc:spChg>
        <pc:spChg chg="add del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18" creationId="{DCC0DCE3-8753-43BB-86D2-6452D91E4179}"/>
          </ac:spMkLst>
        </pc:spChg>
        <pc:spChg chg="add del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19" creationId="{D28BC7A6-65CA-4655-8641-7BDE9699BF93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20" creationId="{DCC0DCE3-8753-43BB-86D2-6452D91E4179}"/>
          </ac:spMkLst>
        </pc:spChg>
        <pc:spChg chg="add del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21" creationId="{58755CF4-45A8-4971-A14E-D6DE02B48273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22" creationId="{D28BC7A6-65CA-4655-8641-7BDE9699BF93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24" creationId="{58755CF4-45A8-4971-A14E-D6DE02B48273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30" creationId="{9818A645-2267-4F2E-9342-266D4D1DC809}"/>
          </ac:spMkLst>
        </pc:spChg>
        <pc:spChg chg="add del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31" creationId="{80E61E04-3F7C-42DE-ABE7-D3F7E349C2EF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32" creationId="{CD60390C-0E4C-4682-8246-AFA2E49856DA}"/>
          </ac:spMkLst>
        </pc:spChg>
        <pc:spChg chg="add del">
          <ac:chgData name="Divya Sharma" userId="056fcb4847e5a28b" providerId="LiveId" clId="{A0A86733-E5BA-4811-99FB-377D695E61B8}" dt="2023-11-29T04:05:00.039" v="2259" actId="26606"/>
          <ac:spMkLst>
            <pc:docMk/>
            <pc:sldMk cId="54309956" sldId="268"/>
            <ac:spMk id="33" creationId="{2B036F7E-6C8A-4549-99EF-9958C587C8B7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34" creationId="{CEBA87F4-FB8A-4D91-B3F3-DFA78E0CC64D}"/>
          </ac:spMkLst>
        </pc:spChg>
        <pc:spChg chg="add del">
          <ac:chgData name="Divya Sharma" userId="056fcb4847e5a28b" providerId="LiveId" clId="{A0A86733-E5BA-4811-99FB-377D695E61B8}" dt="2023-11-29T04:04:47.128" v="2257" actId="26606"/>
          <ac:spMkLst>
            <pc:docMk/>
            <pc:sldMk cId="54309956" sldId="268"/>
            <ac:spMk id="36" creationId="{D012A90F-45C2-4C9B-BAF6-9CE1F546C7EA}"/>
          </ac:spMkLst>
        </pc:spChg>
        <pc:grpChg chg="add del">
          <ac:chgData name="Divya Sharma" userId="056fcb4847e5a28b" providerId="LiveId" clId="{A0A86733-E5BA-4811-99FB-377D695E61B8}" dt="2023-11-29T04:05:00.039" v="2259" actId="26606"/>
          <ac:grpSpMkLst>
            <pc:docMk/>
            <pc:sldMk cId="54309956" sldId="268"/>
            <ac:grpSpMk id="23" creationId="{421F62D5-850C-4310-A813-747E4643379A}"/>
          </ac:grpSpMkLst>
        </pc:grpChg>
        <pc:grpChg chg="add del">
          <ac:chgData name="Divya Sharma" userId="056fcb4847e5a28b" providerId="LiveId" clId="{A0A86733-E5BA-4811-99FB-377D695E61B8}" dt="2023-11-29T04:04:47.128" v="2257" actId="26606"/>
          <ac:grpSpMkLst>
            <pc:docMk/>
            <pc:sldMk cId="54309956" sldId="268"/>
            <ac:grpSpMk id="26" creationId="{421F62D5-850C-4310-A813-747E4643379A}"/>
          </ac:grpSpMkLst>
        </pc:grpChg>
        <pc:grpChg chg="add del">
          <ac:chgData name="Divya Sharma" userId="056fcb4847e5a28b" providerId="LiveId" clId="{A0A86733-E5BA-4811-99FB-377D695E61B8}" dt="2023-11-29T04:05:00.039" v="2259" actId="26606"/>
          <ac:grpSpMkLst>
            <pc:docMk/>
            <pc:sldMk cId="54309956" sldId="268"/>
            <ac:grpSpMk id="37" creationId="{75EE15D0-BDD3-4CA6-B5DC-159D83FA6BC4}"/>
          </ac:grpSpMkLst>
        </pc:grpChg>
        <pc:picChg chg="del">
          <ac:chgData name="Divya Sharma" userId="056fcb4847e5a28b" providerId="LiveId" clId="{A0A86733-E5BA-4811-99FB-377D695E61B8}" dt="2023-11-29T04:02:42.348" v="2218" actId="478"/>
          <ac:picMkLst>
            <pc:docMk/>
            <pc:sldMk cId="54309956" sldId="268"/>
            <ac:picMk id="6" creationId="{5300081F-CA94-CB28-BB2E-D4777F5B1172}"/>
          </ac:picMkLst>
        </pc:picChg>
        <pc:picChg chg="del">
          <ac:chgData name="Divya Sharma" userId="056fcb4847e5a28b" providerId="LiveId" clId="{A0A86733-E5BA-4811-99FB-377D695E61B8}" dt="2023-11-29T04:02:42.348" v="2218" actId="478"/>
          <ac:picMkLst>
            <pc:docMk/>
            <pc:sldMk cId="54309956" sldId="268"/>
            <ac:picMk id="8" creationId="{749ABD31-AA9A-3F6B-C576-52D5B7BEF754}"/>
          </ac:picMkLst>
        </pc:picChg>
        <pc:picChg chg="del">
          <ac:chgData name="Divya Sharma" userId="056fcb4847e5a28b" providerId="LiveId" clId="{A0A86733-E5BA-4811-99FB-377D695E61B8}" dt="2023-11-29T04:02:42.348" v="2218" actId="478"/>
          <ac:picMkLst>
            <pc:docMk/>
            <pc:sldMk cId="54309956" sldId="268"/>
            <ac:picMk id="11" creationId="{AC905FB3-A7C9-93DD-BDD0-6BC5E0AE6586}"/>
          </ac:picMkLst>
        </pc:picChg>
        <pc:picChg chg="mod ord">
          <ac:chgData name="Divya Sharma" userId="056fcb4847e5a28b" providerId="LiveId" clId="{A0A86733-E5BA-4811-99FB-377D695E61B8}" dt="2023-11-29T04:05:00.039" v="2259" actId="26606"/>
          <ac:picMkLst>
            <pc:docMk/>
            <pc:sldMk cId="54309956" sldId="268"/>
            <ac:picMk id="13" creationId="{E83552FB-9C74-F94F-A1FA-3080666FC6CD}"/>
          </ac:picMkLst>
        </pc:picChg>
        <pc:picChg chg="mod">
          <ac:chgData name="Divya Sharma" userId="056fcb4847e5a28b" providerId="LiveId" clId="{A0A86733-E5BA-4811-99FB-377D695E61B8}" dt="2023-11-29T04:05:00.039" v="2259" actId="26606"/>
          <ac:picMkLst>
            <pc:docMk/>
            <pc:sldMk cId="54309956" sldId="268"/>
            <ac:picMk id="15" creationId="{526897C6-CEA8-2350-D8CA-118B88DC3B4A}"/>
          </ac:picMkLst>
        </pc:picChg>
      </pc:sldChg>
      <pc:sldChg chg="add del">
        <pc:chgData name="Divya Sharma" userId="056fcb4847e5a28b" providerId="LiveId" clId="{A0A86733-E5BA-4811-99FB-377D695E61B8}" dt="2023-11-29T03:38:20.029" v="1648" actId="47"/>
        <pc:sldMkLst>
          <pc:docMk/>
          <pc:sldMk cId="3336485841" sldId="268"/>
        </pc:sldMkLst>
      </pc:sldChg>
      <pc:sldChg chg="addSp delSp modSp add mod ord">
        <pc:chgData name="Divya Sharma" userId="056fcb4847e5a28b" providerId="LiveId" clId="{A0A86733-E5BA-4811-99FB-377D695E61B8}" dt="2023-11-29T04:17:08.221" v="2411" actId="2085"/>
        <pc:sldMkLst>
          <pc:docMk/>
          <pc:sldMk cId="3217638937" sldId="269"/>
        </pc:sldMkLst>
        <pc:spChg chg="add mod">
          <ac:chgData name="Divya Sharma" userId="056fcb4847e5a28b" providerId="LiveId" clId="{A0A86733-E5BA-4811-99FB-377D695E61B8}" dt="2023-11-29T04:17:08.221" v="2411" actId="2085"/>
          <ac:spMkLst>
            <pc:docMk/>
            <pc:sldMk cId="3217638937" sldId="269"/>
            <ac:spMk id="4" creationId="{D99ED2C6-3BA5-989D-A00C-0C5A610424B9}"/>
          </ac:spMkLst>
        </pc:spChg>
        <pc:spChg chg="mod">
          <ac:chgData name="Divya Sharma" userId="056fcb4847e5a28b" providerId="LiveId" clId="{A0A86733-E5BA-4811-99FB-377D695E61B8}" dt="2023-11-29T04:16:36.746" v="2409" actId="1036"/>
          <ac:spMkLst>
            <pc:docMk/>
            <pc:sldMk cId="3217638937" sldId="269"/>
            <ac:spMk id="16" creationId="{371BA845-3C8E-4508-C2E3-CCFA0911F481}"/>
          </ac:spMkLst>
        </pc:spChg>
        <pc:spChg chg="mod">
          <ac:chgData name="Divya Sharma" userId="056fcb4847e5a28b" providerId="LiveId" clId="{A0A86733-E5BA-4811-99FB-377D695E61B8}" dt="2023-11-29T04:08:30.783" v="2360" actId="1038"/>
          <ac:spMkLst>
            <pc:docMk/>
            <pc:sldMk cId="3217638937" sldId="269"/>
            <ac:spMk id="17" creationId="{52B3B91A-D5C9-7DE9-7FEA-5C28AA092F5D}"/>
          </ac:spMkLst>
        </pc:spChg>
        <pc:grpChg chg="add mod">
          <ac:chgData name="Divya Sharma" userId="056fcb4847e5a28b" providerId="LiveId" clId="{A0A86733-E5BA-4811-99FB-377D695E61B8}" dt="2023-11-29T04:16:26.702" v="2390" actId="1036"/>
          <ac:grpSpMkLst>
            <pc:docMk/>
            <pc:sldMk cId="3217638937" sldId="269"/>
            <ac:grpSpMk id="3" creationId="{72DB0A6E-68C9-AD63-7F94-7D4CCEACB6A8}"/>
          </ac:grpSpMkLst>
        </pc:grpChg>
        <pc:picChg chg="mod">
          <ac:chgData name="Divya Sharma" userId="056fcb4847e5a28b" providerId="LiveId" clId="{A0A86733-E5BA-4811-99FB-377D695E61B8}" dt="2023-11-29T04:16:32.358" v="2401" actId="1036"/>
          <ac:picMkLst>
            <pc:docMk/>
            <pc:sldMk cId="3217638937" sldId="269"/>
            <ac:picMk id="6" creationId="{5300081F-CA94-CB28-BB2E-D4777F5B1172}"/>
          </ac:picMkLst>
        </pc:picChg>
        <pc:picChg chg="mod">
          <ac:chgData name="Divya Sharma" userId="056fcb4847e5a28b" providerId="LiveId" clId="{A0A86733-E5BA-4811-99FB-377D695E61B8}" dt="2023-11-29T04:08:13.704" v="2266" actId="164"/>
          <ac:picMkLst>
            <pc:docMk/>
            <pc:sldMk cId="3217638937" sldId="269"/>
            <ac:picMk id="11" creationId="{AC905FB3-A7C9-93DD-BDD0-6BC5E0AE6586}"/>
          </ac:picMkLst>
        </pc:picChg>
        <pc:picChg chg="del">
          <ac:chgData name="Divya Sharma" userId="056fcb4847e5a28b" providerId="LiveId" clId="{A0A86733-E5BA-4811-99FB-377D695E61B8}" dt="2023-11-29T04:08:04.702" v="2265" actId="478"/>
          <ac:picMkLst>
            <pc:docMk/>
            <pc:sldMk cId="3217638937" sldId="269"/>
            <ac:picMk id="13" creationId="{E83552FB-9C74-F94F-A1FA-3080666FC6CD}"/>
          </ac:picMkLst>
        </pc:picChg>
        <pc:picChg chg="del">
          <ac:chgData name="Divya Sharma" userId="056fcb4847e5a28b" providerId="LiveId" clId="{A0A86733-E5BA-4811-99FB-377D695E61B8}" dt="2023-11-29T04:08:04.702" v="2265" actId="478"/>
          <ac:picMkLst>
            <pc:docMk/>
            <pc:sldMk cId="3217638937" sldId="269"/>
            <ac:picMk id="15" creationId="{526897C6-CEA8-2350-D8CA-118B88DC3B4A}"/>
          </ac:picMkLst>
        </pc:picChg>
      </pc:sldChg>
      <pc:sldChg chg="addSp delSp modSp add mod setBg delDesignElem">
        <pc:chgData name="Divya Sharma" userId="056fcb4847e5a28b" providerId="LiveId" clId="{A0A86733-E5BA-4811-99FB-377D695E61B8}" dt="2023-11-29T18:16:02.254" v="3837"/>
        <pc:sldMkLst>
          <pc:docMk/>
          <pc:sldMk cId="559825244" sldId="270"/>
        </pc:sldMkLst>
        <pc:spChg chg="mod">
          <ac:chgData name="Divya Sharma" userId="056fcb4847e5a28b" providerId="LiveId" clId="{A0A86733-E5BA-4811-99FB-377D695E61B8}" dt="2023-11-29T04:51:36.150" v="2663" actId="552"/>
          <ac:spMkLst>
            <pc:docMk/>
            <pc:sldMk cId="559825244" sldId="270"/>
            <ac:spMk id="2" creationId="{04E6ECFB-CB68-46CE-2C58-78C007C4C081}"/>
          </ac:spMkLst>
        </pc:spChg>
        <pc:spChg chg="add del mod">
          <ac:chgData name="Divya Sharma" userId="056fcb4847e5a28b" providerId="LiveId" clId="{A0A86733-E5BA-4811-99FB-377D695E61B8}" dt="2023-11-29T04:48:00.974" v="2632" actId="26606"/>
          <ac:spMkLst>
            <pc:docMk/>
            <pc:sldMk cId="559825244" sldId="270"/>
            <ac:spMk id="4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4:47:51.833" v="2629" actId="26606"/>
          <ac:spMkLst>
            <pc:docMk/>
            <pc:sldMk cId="559825244" sldId="270"/>
            <ac:spMk id="9" creationId="{5118BA95-03E7-41B7-B442-0AF8C0A7FF68}"/>
          </ac:spMkLst>
        </pc:spChg>
        <pc:spChg chg="add del">
          <ac:chgData name="Divya Sharma" userId="056fcb4847e5a28b" providerId="LiveId" clId="{A0A86733-E5BA-4811-99FB-377D695E61B8}" dt="2023-11-29T04:47:46.258" v="2623" actId="26606"/>
          <ac:spMkLst>
            <pc:docMk/>
            <pc:sldMk cId="559825244" sldId="270"/>
            <ac:spMk id="10" creationId="{484E34F7-E155-426C-A88E-8AEA6CF3F7EC}"/>
          </ac:spMkLst>
        </pc:spChg>
        <pc:spChg chg="add del">
          <ac:chgData name="Divya Sharma" userId="056fcb4847e5a28b" providerId="LiveId" clId="{A0A86733-E5BA-4811-99FB-377D695E61B8}" dt="2023-11-29T04:47:47.688" v="2625" actId="26606"/>
          <ac:spMkLst>
            <pc:docMk/>
            <pc:sldMk cId="559825244" sldId="270"/>
            <ac:spMk id="12" creationId="{3FD711E9-7F79-40A9-8D9E-4AE293C154A5}"/>
          </ac:spMkLst>
        </pc:spChg>
        <pc:spChg chg="add del">
          <ac:chgData name="Divya Sharma" userId="056fcb4847e5a28b" providerId="LiveId" clId="{A0A86733-E5BA-4811-99FB-377D695E61B8}" dt="2023-11-29T04:47:49.069" v="2627" actId="26606"/>
          <ac:spMkLst>
            <pc:docMk/>
            <pc:sldMk cId="559825244" sldId="270"/>
            <ac:spMk id="15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4:47:49.069" v="2627" actId="26606"/>
          <ac:spMkLst>
            <pc:docMk/>
            <pc:sldMk cId="559825244" sldId="270"/>
            <ac:spMk id="17" creationId="{484E34F7-E155-426C-A88E-8AEA6CF3F7EC}"/>
          </ac:spMkLst>
        </pc:spChg>
        <pc:spChg chg="add del">
          <ac:chgData name="Divya Sharma" userId="056fcb4847e5a28b" providerId="LiveId" clId="{A0A86733-E5BA-4811-99FB-377D695E61B8}" dt="2023-11-29T04:47:51.833" v="2629" actId="26606"/>
          <ac:spMkLst>
            <pc:docMk/>
            <pc:sldMk cId="559825244" sldId="270"/>
            <ac:spMk id="21" creationId="{AD9B3EAD-A2B3-42C4-927C-3455E3E69EE6}"/>
          </ac:spMkLst>
        </pc:spChg>
        <pc:spChg chg="add del">
          <ac:chgData name="Divya Sharma" userId="056fcb4847e5a28b" providerId="LiveId" clId="{A0A86733-E5BA-4811-99FB-377D695E61B8}" dt="2023-11-29T04:47:51.833" v="2629" actId="26606"/>
          <ac:spMkLst>
            <pc:docMk/>
            <pc:sldMk cId="559825244" sldId="270"/>
            <ac:spMk id="22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4:48:00.955" v="2631" actId="26606"/>
          <ac:spMkLst>
            <pc:docMk/>
            <pc:sldMk cId="559825244" sldId="270"/>
            <ac:spMk id="24" creationId="{3964958D-AF5D-4863-B5FB-83F6B8CB12A0}"/>
          </ac:spMkLst>
        </pc:spChg>
        <pc:spChg chg="add del">
          <ac:chgData name="Divya Sharma" userId="056fcb4847e5a28b" providerId="LiveId" clId="{A0A86733-E5BA-4811-99FB-377D695E61B8}" dt="2023-11-29T04:48:00.955" v="2631" actId="26606"/>
          <ac:spMkLst>
            <pc:docMk/>
            <pc:sldMk cId="559825244" sldId="270"/>
            <ac:spMk id="26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4:51:26.240" v="2659" actId="26606"/>
          <ac:spMkLst>
            <pc:docMk/>
            <pc:sldMk cId="559825244" sldId="270"/>
            <ac:spMk id="30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04:48:18.285" v="2634"/>
          <ac:spMkLst>
            <pc:docMk/>
            <pc:sldMk cId="559825244" sldId="270"/>
            <ac:spMk id="32" creationId="{484E34F7-E155-426C-A88E-8AEA6CF3F7EC}"/>
          </ac:spMkLst>
        </pc:spChg>
        <pc:spChg chg="add mod">
          <ac:chgData name="Divya Sharma" userId="056fcb4847e5a28b" providerId="LiveId" clId="{A0A86733-E5BA-4811-99FB-377D695E61B8}" dt="2023-11-29T05:05:02.373" v="3561" actId="207"/>
          <ac:spMkLst>
            <pc:docMk/>
            <pc:sldMk cId="559825244" sldId="270"/>
            <ac:spMk id="35" creationId="{A362C03A-DDD3-1E75-2148-34F6A11CCCA4}"/>
          </ac:spMkLst>
        </pc:spChg>
        <pc:spChg chg="add del">
          <ac:chgData name="Divya Sharma" userId="056fcb4847e5a28b" providerId="LiveId" clId="{A0A86733-E5BA-4811-99FB-377D695E61B8}" dt="2023-11-29T18:13:38.828" v="3819"/>
          <ac:spMkLst>
            <pc:docMk/>
            <pc:sldMk cId="559825244" sldId="270"/>
            <ac:spMk id="36" creationId="{484E34F7-E155-426C-A88E-8AEA6CF3F7EC}"/>
          </ac:spMkLst>
        </pc:spChg>
        <pc:grpChg chg="add del">
          <ac:chgData name="Divya Sharma" userId="056fcb4847e5a28b" providerId="LiveId" clId="{A0A86733-E5BA-4811-99FB-377D695E61B8}" dt="2023-11-29T04:47:51.833" v="2629" actId="26606"/>
          <ac:grpSpMkLst>
            <pc:docMk/>
            <pc:sldMk cId="559825244" sldId="270"/>
            <ac:grpSpMk id="11" creationId="{E799C3D5-7D55-4046-808C-F290F456D6EF}"/>
          </ac:grpSpMkLst>
        </pc:grpChg>
        <pc:grpChg chg="add del">
          <ac:chgData name="Divya Sharma" userId="056fcb4847e5a28b" providerId="LiveId" clId="{A0A86733-E5BA-4811-99FB-377D695E61B8}" dt="2023-11-29T04:48:00.955" v="2631" actId="26606"/>
          <ac:grpSpMkLst>
            <pc:docMk/>
            <pc:sldMk cId="559825244" sldId="270"/>
            <ac:grpSpMk id="27" creationId="{11002ACD-3B0C-4885-8754-8A00E926FE4B}"/>
          </ac:grpSpMkLst>
        </pc:grpChg>
        <pc:graphicFrameChg chg="add del">
          <ac:chgData name="Divya Sharma" userId="056fcb4847e5a28b" providerId="LiveId" clId="{A0A86733-E5BA-4811-99FB-377D695E61B8}" dt="2023-11-29T04:47:47.688" v="2625" actId="26606"/>
          <ac:graphicFrameMkLst>
            <pc:docMk/>
            <pc:sldMk cId="559825244" sldId="270"/>
            <ac:graphicFrameMk id="13" creationId="{424AF755-5D0B-F2BC-C628-EB90F2BE2E46}"/>
          </ac:graphicFrameMkLst>
        </pc:graphicFrameChg>
        <pc:graphicFrameChg chg="add del">
          <ac:chgData name="Divya Sharma" userId="056fcb4847e5a28b" providerId="LiveId" clId="{A0A86733-E5BA-4811-99FB-377D695E61B8}" dt="2023-11-29T04:51:26.155" v="2658" actId="26606"/>
          <ac:graphicFrameMkLst>
            <pc:docMk/>
            <pc:sldMk cId="559825244" sldId="270"/>
            <ac:graphicFrameMk id="33" creationId="{A0B41397-88B1-2D38-87A8-908062B93E62}"/>
          </ac:graphicFrameMkLst>
        </pc:graphicFrame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5" creationId="{4BC3B1F4-B6D9-C7D2-AA66-55ED7358A81A}"/>
          </ac:picMkLst>
        </pc:picChg>
        <pc:picChg chg="add del">
          <ac:chgData name="Divya Sharma" userId="056fcb4847e5a28b" providerId="LiveId" clId="{A0A86733-E5BA-4811-99FB-377D695E61B8}" dt="2023-11-29T04:47:46.258" v="2623" actId="26606"/>
          <ac:picMkLst>
            <pc:docMk/>
            <pc:sldMk cId="559825244" sldId="270"/>
            <ac:picMk id="6" creationId="{A3683FCA-8FF3-AD68-20A8-3A3082A583BC}"/>
          </ac:picMkLst>
        </pc:picChg>
        <pc:picChg chg="del">
          <ac:chgData name="Divya Sharma" userId="056fcb4847e5a28b" providerId="LiveId" clId="{A0A86733-E5BA-4811-99FB-377D695E61B8}" dt="2023-11-29T04:43:58.421" v="2525" actId="478"/>
          <ac:picMkLst>
            <pc:docMk/>
            <pc:sldMk cId="559825244" sldId="270"/>
            <ac:picMk id="7" creationId="{AFAADC31-C667-2657-EEB1-0853E648D99D}"/>
          </ac:picMkLst>
        </pc:picChg>
        <pc:picChg chg="add del">
          <ac:chgData name="Divya Sharma" userId="056fcb4847e5a28b" providerId="LiveId" clId="{A0A86733-E5BA-4811-99FB-377D695E61B8}" dt="2023-11-29T04:47:49.069" v="2627" actId="26606"/>
          <ac:picMkLst>
            <pc:docMk/>
            <pc:sldMk cId="559825244" sldId="270"/>
            <ac:picMk id="16" creationId="{A3683FCA-8FF3-AD68-20A8-3A3082A583BC}"/>
          </ac:picMkLst>
        </pc:picChg>
        <pc:picChg chg="add del mod">
          <ac:chgData name="Divya Sharma" userId="056fcb4847e5a28b" providerId="LiveId" clId="{A0A86733-E5BA-4811-99FB-377D695E61B8}" dt="2023-11-29T05:01:12.745" v="3272" actId="478"/>
          <ac:picMkLst>
            <pc:docMk/>
            <pc:sldMk cId="559825244" sldId="270"/>
            <ac:picMk id="18" creationId="{92F6A5F3-F965-C8FB-F1E7-F2C93E4F2563}"/>
          </ac:picMkLst>
        </pc:picChg>
        <pc:picChg chg="add del">
          <ac:chgData name="Divya Sharma" userId="056fcb4847e5a28b" providerId="LiveId" clId="{A0A86733-E5BA-4811-99FB-377D695E61B8}" dt="2023-11-29T04:48:00.955" v="2631" actId="26606"/>
          <ac:picMkLst>
            <pc:docMk/>
            <pc:sldMk cId="559825244" sldId="270"/>
            <ac:picMk id="25" creationId="{8A169C4B-9843-304E-B0E8-AEC71B08B7D7}"/>
          </ac:picMkLst>
        </pc:pic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29" creationId="{DB73B159-2E30-1207-BD0C-49BB94649B1A}"/>
          </ac:picMkLst>
        </pc:picChg>
        <pc:picChg chg="add mod modCrop">
          <ac:chgData name="Divya Sharma" userId="056fcb4847e5a28b" providerId="LiveId" clId="{A0A86733-E5BA-4811-99FB-377D695E61B8}" dt="2023-11-29T05:05:29.280" v="3562"/>
          <ac:picMkLst>
            <pc:docMk/>
            <pc:sldMk cId="559825244" sldId="270"/>
            <ac:picMk id="31" creationId="{A3683FCA-8FF3-AD68-20A8-3A3082A583BC}"/>
          </ac:picMkLst>
        </pc:pic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37" creationId="{2CE1A24A-F0D9-4581-FF1C-80E0169A51E5}"/>
          </ac:picMkLst>
        </pc:pic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39" creationId="{91579B47-DECB-51D7-1F9A-F006E14B54C0}"/>
          </ac:picMkLst>
        </pc:picChg>
        <pc:picChg chg="add del mod">
          <ac:chgData name="Divya Sharma" userId="056fcb4847e5a28b" providerId="LiveId" clId="{A0A86733-E5BA-4811-99FB-377D695E61B8}" dt="2023-11-29T05:01:12.745" v="3272" actId="478"/>
          <ac:picMkLst>
            <pc:docMk/>
            <pc:sldMk cId="559825244" sldId="270"/>
            <ac:picMk id="41" creationId="{24AAAEFB-ECAA-2D71-21B7-595ACE4BB1D1}"/>
          </ac:picMkLst>
        </pc:pic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43" creationId="{BC3334B0-9409-79EA-2C9C-6DE9737D5393}"/>
          </ac:picMkLst>
        </pc:picChg>
        <pc:picChg chg="add mod">
          <ac:chgData name="Divya Sharma" userId="056fcb4847e5a28b" providerId="LiveId" clId="{A0A86733-E5BA-4811-99FB-377D695E61B8}" dt="2023-11-29T05:04:33.177" v="3560" actId="27349"/>
          <ac:picMkLst>
            <pc:docMk/>
            <pc:sldMk cId="559825244" sldId="270"/>
            <ac:picMk id="45" creationId="{D0134252-E880-33F9-DDAB-FDA5ACF6FA0B}"/>
          </ac:picMkLst>
        </pc:picChg>
      </pc:sldChg>
      <pc:sldChg chg="modSp add mod">
        <pc:chgData name="Divya Sharma" userId="056fcb4847e5a28b" providerId="LiveId" clId="{A0A86733-E5BA-4811-99FB-377D695E61B8}" dt="2023-11-29T18:32:18.152" v="3869" actId="20577"/>
        <pc:sldMkLst>
          <pc:docMk/>
          <pc:sldMk cId="1478873994" sldId="271"/>
        </pc:sldMkLst>
        <pc:spChg chg="mod">
          <ac:chgData name="Divya Sharma" userId="056fcb4847e5a28b" providerId="LiveId" clId="{A0A86733-E5BA-4811-99FB-377D695E61B8}" dt="2023-11-29T18:32:18.152" v="3869" actId="20577"/>
          <ac:spMkLst>
            <pc:docMk/>
            <pc:sldMk cId="1478873994" sldId="271"/>
            <ac:spMk id="2" creationId="{04E6ECFB-CB68-46CE-2C58-78C007C4C081}"/>
          </ac:spMkLst>
        </pc:spChg>
        <pc:spChg chg="mod">
          <ac:chgData name="Divya Sharma" userId="056fcb4847e5a28b" providerId="LiveId" clId="{A0A86733-E5BA-4811-99FB-377D695E61B8}" dt="2023-11-29T18:08:37.627" v="3752"/>
          <ac:spMkLst>
            <pc:docMk/>
            <pc:sldMk cId="1478873994" sldId="271"/>
            <ac:spMk id="9" creationId="{7079AFA8-43CD-E0D9-DFA5-A63AAC1E880B}"/>
          </ac:spMkLst>
        </pc:spChg>
        <pc:spChg chg="mod">
          <ac:chgData name="Divya Sharma" userId="056fcb4847e5a28b" providerId="LiveId" clId="{A0A86733-E5BA-4811-99FB-377D695E61B8}" dt="2023-11-29T18:09:18.391" v="3763"/>
          <ac:spMkLst>
            <pc:docMk/>
            <pc:sldMk cId="1478873994" sldId="271"/>
            <ac:spMk id="11" creationId="{CB6D050E-C89B-C4FD-7DF8-9CE7125CE2CA}"/>
          </ac:spMkLst>
        </pc:spChg>
        <pc:picChg chg="mod">
          <ac:chgData name="Divya Sharma" userId="056fcb4847e5a28b" providerId="LiveId" clId="{A0A86733-E5BA-4811-99FB-377D695E61B8}" dt="2023-11-29T18:17:09.810" v="3843" actId="14861"/>
          <ac:picMkLst>
            <pc:docMk/>
            <pc:sldMk cId="1478873994" sldId="271"/>
            <ac:picMk id="10" creationId="{A829AB54-810F-EA64-B7CC-415752CFDCC1}"/>
          </ac:picMkLst>
        </pc:picChg>
        <pc:picChg chg="mod">
          <ac:chgData name="Divya Sharma" userId="056fcb4847e5a28b" providerId="LiveId" clId="{A0A86733-E5BA-4811-99FB-377D695E61B8}" dt="2023-11-29T18:17:32.113" v="3846" actId="208"/>
          <ac:picMkLst>
            <pc:docMk/>
            <pc:sldMk cId="1478873994" sldId="271"/>
            <ac:picMk id="12" creationId="{B0F5A4A9-C545-D361-C748-0A5BDBAA5FCD}"/>
          </ac:picMkLst>
        </pc:picChg>
      </pc:sldChg>
      <pc:sldMasterChg chg="setBg">
        <pc:chgData name="Divya Sharma" userId="056fcb4847e5a28b" providerId="LiveId" clId="{A0A86733-E5BA-4811-99FB-377D695E61B8}" dt="2023-11-29T18:16:02.254" v="3837"/>
        <pc:sldMasterMkLst>
          <pc:docMk/>
          <pc:sldMasterMk cId="88845420" sldId="2147483660"/>
        </pc:sldMasterMkLst>
      </pc:sldMasterChg>
    </pc:docChg>
  </pc:docChgLst>
  <pc:docChgLst>
    <pc:chgData name="Divya Sharma" userId="056fcb4847e5a28b" providerId="LiveId" clId="{8693374B-3350-4EED-9469-102C6B3D13ED}"/>
    <pc:docChg chg="modSld">
      <pc:chgData name="Divya Sharma" userId="056fcb4847e5a28b" providerId="LiveId" clId="{8693374B-3350-4EED-9469-102C6B3D13ED}" dt="2023-11-30T01:14:01.310" v="29" actId="1038"/>
      <pc:docMkLst>
        <pc:docMk/>
      </pc:docMkLst>
      <pc:sldChg chg="modSp mod">
        <pc:chgData name="Divya Sharma" userId="056fcb4847e5a28b" providerId="LiveId" clId="{8693374B-3350-4EED-9469-102C6B3D13ED}" dt="2023-11-30T01:14:01.310" v="29" actId="1038"/>
        <pc:sldMkLst>
          <pc:docMk/>
          <pc:sldMk cId="2275220604" sldId="257"/>
        </pc:sldMkLst>
        <pc:spChg chg="mod">
          <ac:chgData name="Divya Sharma" userId="056fcb4847e5a28b" providerId="LiveId" clId="{8693374B-3350-4EED-9469-102C6B3D13ED}" dt="2023-11-30T01:14:01.310" v="29" actId="1038"/>
          <ac:spMkLst>
            <pc:docMk/>
            <pc:sldMk cId="2275220604" sldId="257"/>
            <ac:spMk id="2" creationId="{04E6ECFB-CB68-46CE-2C58-78C007C4C081}"/>
          </ac:spMkLst>
        </pc:spChg>
        <pc:graphicFrameChg chg="mod">
          <ac:chgData name="Divya Sharma" userId="056fcb4847e5a28b" providerId="LiveId" clId="{8693374B-3350-4EED-9469-102C6B3D13ED}" dt="2023-11-30T01:13:49.638" v="9" actId="1038"/>
          <ac:graphicFrameMkLst>
            <pc:docMk/>
            <pc:sldMk cId="2275220604" sldId="257"/>
            <ac:graphicFrameMk id="14" creationId="{80BA1BAC-DB9B-4176-BB86-7433EF3DC37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1.jpe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1.jpe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339F8-1401-4497-9A41-46635B9DDA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18384FE-F7EF-4C0A-A2EB-B40283A0F8C0}">
      <dgm:prSet/>
      <dgm:spPr/>
      <dgm:t>
        <a:bodyPr/>
        <a:lstStyle/>
        <a:p>
          <a:pPr>
            <a:defRPr cap="all"/>
          </a:pPr>
          <a:r>
            <a:rPr lang="en-US"/>
            <a:t>Alleviating Human Impact</a:t>
          </a:r>
        </a:p>
      </dgm:t>
    </dgm:pt>
    <dgm:pt modelId="{FC308B7B-7D15-49B7-B074-F781D60E093A}" type="parTrans" cxnId="{875EA711-94FA-470C-B6FD-F81BFD3B329C}">
      <dgm:prSet/>
      <dgm:spPr/>
      <dgm:t>
        <a:bodyPr/>
        <a:lstStyle/>
        <a:p>
          <a:endParaRPr lang="en-US"/>
        </a:p>
      </dgm:t>
    </dgm:pt>
    <dgm:pt modelId="{5A6EE1DE-863F-4E07-8957-8B11EBFB1B7A}" type="sibTrans" cxnId="{875EA711-94FA-470C-B6FD-F81BFD3B329C}">
      <dgm:prSet/>
      <dgm:spPr/>
      <dgm:t>
        <a:bodyPr/>
        <a:lstStyle/>
        <a:p>
          <a:endParaRPr lang="en-US"/>
        </a:p>
      </dgm:t>
    </dgm:pt>
    <dgm:pt modelId="{63624FDC-8750-4B8D-889D-E7AED19D4B6A}">
      <dgm:prSet/>
      <dgm:spPr/>
      <dgm:t>
        <a:bodyPr/>
        <a:lstStyle/>
        <a:p>
          <a:pPr>
            <a:defRPr cap="all"/>
          </a:pPr>
          <a:r>
            <a:rPr lang="en-US"/>
            <a:t>Improving Public Safety</a:t>
          </a:r>
        </a:p>
      </dgm:t>
    </dgm:pt>
    <dgm:pt modelId="{DA7F56AD-6730-4033-9C02-D67BA5063DA8}" type="parTrans" cxnId="{801EB06C-3FD4-4526-B1AE-C4223B95216C}">
      <dgm:prSet/>
      <dgm:spPr/>
      <dgm:t>
        <a:bodyPr/>
        <a:lstStyle/>
        <a:p>
          <a:endParaRPr lang="en-US"/>
        </a:p>
      </dgm:t>
    </dgm:pt>
    <dgm:pt modelId="{7DF32D31-093E-4632-8199-54D9FEDFEB7E}" type="sibTrans" cxnId="{801EB06C-3FD4-4526-B1AE-C4223B95216C}">
      <dgm:prSet/>
      <dgm:spPr/>
      <dgm:t>
        <a:bodyPr/>
        <a:lstStyle/>
        <a:p>
          <a:endParaRPr lang="en-US"/>
        </a:p>
      </dgm:t>
    </dgm:pt>
    <dgm:pt modelId="{A505A667-D78C-4899-A2AE-5D874848255B}">
      <dgm:prSet/>
      <dgm:spPr/>
      <dgm:t>
        <a:bodyPr/>
        <a:lstStyle/>
        <a:p>
          <a:pPr>
            <a:defRPr cap="all"/>
          </a:pPr>
          <a:r>
            <a:rPr lang="en-US" dirty="0"/>
            <a:t>Mitigating Financial Toll</a:t>
          </a:r>
        </a:p>
      </dgm:t>
    </dgm:pt>
    <dgm:pt modelId="{FC10756E-5F29-4103-966C-6289B64B702D}" type="parTrans" cxnId="{2BFD0319-668C-4710-A70A-BCF5CD059E8A}">
      <dgm:prSet/>
      <dgm:spPr/>
      <dgm:t>
        <a:bodyPr/>
        <a:lstStyle/>
        <a:p>
          <a:endParaRPr lang="en-US"/>
        </a:p>
      </dgm:t>
    </dgm:pt>
    <dgm:pt modelId="{41AD8611-761C-40C9-9274-9C1A98F7FEE7}" type="sibTrans" cxnId="{2BFD0319-668C-4710-A70A-BCF5CD059E8A}">
      <dgm:prSet/>
      <dgm:spPr/>
      <dgm:t>
        <a:bodyPr/>
        <a:lstStyle/>
        <a:p>
          <a:endParaRPr lang="en-US"/>
        </a:p>
      </dgm:t>
    </dgm:pt>
    <dgm:pt modelId="{2D076BEC-C320-4E62-BA96-060370DCA21F}">
      <dgm:prSet/>
      <dgm:spPr/>
      <dgm:t>
        <a:bodyPr/>
        <a:lstStyle/>
        <a:p>
          <a:pPr>
            <a:defRPr cap="all"/>
          </a:pPr>
          <a:r>
            <a:rPr lang="en-US"/>
            <a:t>Proactive Protection</a:t>
          </a:r>
        </a:p>
      </dgm:t>
    </dgm:pt>
    <dgm:pt modelId="{0891493D-042A-4209-A938-8A501A20BFA4}" type="parTrans" cxnId="{4574FFDB-670B-4B1C-A2A4-9E2F76BE67FF}">
      <dgm:prSet/>
      <dgm:spPr/>
      <dgm:t>
        <a:bodyPr/>
        <a:lstStyle/>
        <a:p>
          <a:endParaRPr lang="en-US"/>
        </a:p>
      </dgm:t>
    </dgm:pt>
    <dgm:pt modelId="{48B3FA63-022A-48CA-81DA-6CADBA4AEBEA}" type="sibTrans" cxnId="{4574FFDB-670B-4B1C-A2A4-9E2F76BE67FF}">
      <dgm:prSet/>
      <dgm:spPr/>
      <dgm:t>
        <a:bodyPr/>
        <a:lstStyle/>
        <a:p>
          <a:endParaRPr lang="en-US"/>
        </a:p>
      </dgm:t>
    </dgm:pt>
    <dgm:pt modelId="{1B546BBD-355E-4A88-AD38-27B919BC6BA4}">
      <dgm:prSet/>
      <dgm:spPr/>
      <dgm:t>
        <a:bodyPr/>
        <a:lstStyle/>
        <a:p>
          <a:pPr>
            <a:defRPr cap="all"/>
          </a:pPr>
          <a:r>
            <a:rPr lang="en-US" dirty="0"/>
            <a:t>Lifesaving Interventions</a:t>
          </a:r>
        </a:p>
      </dgm:t>
    </dgm:pt>
    <dgm:pt modelId="{A1FA7E30-476D-41EB-A179-6642513A4CF0}" type="parTrans" cxnId="{C428201E-2348-4271-8855-F7B5AAC6F20B}">
      <dgm:prSet/>
      <dgm:spPr/>
      <dgm:t>
        <a:bodyPr/>
        <a:lstStyle/>
        <a:p>
          <a:endParaRPr lang="en-US"/>
        </a:p>
      </dgm:t>
    </dgm:pt>
    <dgm:pt modelId="{2E7006B8-46C1-425A-815F-25790815C9C6}" type="sibTrans" cxnId="{C428201E-2348-4271-8855-F7B5AAC6F20B}">
      <dgm:prSet/>
      <dgm:spPr/>
      <dgm:t>
        <a:bodyPr/>
        <a:lstStyle/>
        <a:p>
          <a:endParaRPr lang="en-US"/>
        </a:p>
      </dgm:t>
    </dgm:pt>
    <dgm:pt modelId="{DCD38928-A83D-4775-8B75-1E9AE3AC2B2E}" type="pres">
      <dgm:prSet presAssocID="{18F339F8-1401-4497-9A41-46635B9DDA87}" presName="root" presStyleCnt="0">
        <dgm:presLayoutVars>
          <dgm:dir/>
          <dgm:resizeHandles val="exact"/>
        </dgm:presLayoutVars>
      </dgm:prSet>
      <dgm:spPr/>
    </dgm:pt>
    <dgm:pt modelId="{31116F40-D7BD-4E40-8A50-196EE1D386A3}" type="pres">
      <dgm:prSet presAssocID="{618384FE-F7EF-4C0A-A2EB-B40283A0F8C0}" presName="compNode" presStyleCnt="0"/>
      <dgm:spPr/>
    </dgm:pt>
    <dgm:pt modelId="{34673FD2-BBD5-48E6-A8AF-3FB59E9E45AF}" type="pres">
      <dgm:prSet presAssocID="{618384FE-F7EF-4C0A-A2EB-B40283A0F8C0}" presName="iconBgRect" presStyleLbl="bgShp" presStyleIdx="0" presStyleCnt="5"/>
      <dgm:spPr/>
    </dgm:pt>
    <dgm:pt modelId="{E44D3958-1DFE-47C9-B7F6-3B9AE6B7E6CF}" type="pres">
      <dgm:prSet presAssocID="{618384FE-F7EF-4C0A-A2EB-B40283A0F8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46C5E8D6-7628-4144-A134-9347D2D1A9A5}" type="pres">
      <dgm:prSet presAssocID="{618384FE-F7EF-4C0A-A2EB-B40283A0F8C0}" presName="spaceRect" presStyleCnt="0"/>
      <dgm:spPr/>
    </dgm:pt>
    <dgm:pt modelId="{56C413D1-48AB-4E28-988F-E7F79F23DC7D}" type="pres">
      <dgm:prSet presAssocID="{618384FE-F7EF-4C0A-A2EB-B40283A0F8C0}" presName="textRect" presStyleLbl="revTx" presStyleIdx="0" presStyleCnt="5">
        <dgm:presLayoutVars>
          <dgm:chMax val="1"/>
          <dgm:chPref val="1"/>
        </dgm:presLayoutVars>
      </dgm:prSet>
      <dgm:spPr/>
    </dgm:pt>
    <dgm:pt modelId="{85423B2F-31EB-4D9B-80DA-F190C442F16A}" type="pres">
      <dgm:prSet presAssocID="{5A6EE1DE-863F-4E07-8957-8B11EBFB1B7A}" presName="sibTrans" presStyleCnt="0"/>
      <dgm:spPr/>
    </dgm:pt>
    <dgm:pt modelId="{0FD10FF2-CD8F-4DCE-A65A-0B62D49F74BA}" type="pres">
      <dgm:prSet presAssocID="{63624FDC-8750-4B8D-889D-E7AED19D4B6A}" presName="compNode" presStyleCnt="0"/>
      <dgm:spPr/>
    </dgm:pt>
    <dgm:pt modelId="{36504691-C41B-425E-8BDF-61ED17D860BC}" type="pres">
      <dgm:prSet presAssocID="{63624FDC-8750-4B8D-889D-E7AED19D4B6A}" presName="iconBgRect" presStyleLbl="bgShp" presStyleIdx="1" presStyleCnt="5"/>
      <dgm:spPr/>
    </dgm:pt>
    <dgm:pt modelId="{0D829896-72BD-43A8-8E12-0FB59CAB38A9}" type="pres">
      <dgm:prSet presAssocID="{63624FDC-8750-4B8D-889D-E7AED19D4B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517181B-33D4-4033-A421-9B9A6D81F1C3}" type="pres">
      <dgm:prSet presAssocID="{63624FDC-8750-4B8D-889D-E7AED19D4B6A}" presName="spaceRect" presStyleCnt="0"/>
      <dgm:spPr/>
    </dgm:pt>
    <dgm:pt modelId="{46A4B551-3A04-4ED1-89DB-22FBEE63EFFF}" type="pres">
      <dgm:prSet presAssocID="{63624FDC-8750-4B8D-889D-E7AED19D4B6A}" presName="textRect" presStyleLbl="revTx" presStyleIdx="1" presStyleCnt="5">
        <dgm:presLayoutVars>
          <dgm:chMax val="1"/>
          <dgm:chPref val="1"/>
        </dgm:presLayoutVars>
      </dgm:prSet>
      <dgm:spPr/>
    </dgm:pt>
    <dgm:pt modelId="{BA657A20-B93E-400B-8E5B-43FE099C7D02}" type="pres">
      <dgm:prSet presAssocID="{7DF32D31-093E-4632-8199-54D9FEDFEB7E}" presName="sibTrans" presStyleCnt="0"/>
      <dgm:spPr/>
    </dgm:pt>
    <dgm:pt modelId="{11F2100C-DCE3-4272-9BD6-F4BC700CBB62}" type="pres">
      <dgm:prSet presAssocID="{A505A667-D78C-4899-A2AE-5D874848255B}" presName="compNode" presStyleCnt="0"/>
      <dgm:spPr/>
    </dgm:pt>
    <dgm:pt modelId="{68EB0A5D-A859-4063-8EDF-C264EB0DE12E}" type="pres">
      <dgm:prSet presAssocID="{A505A667-D78C-4899-A2AE-5D874848255B}" presName="iconBgRect" presStyleLbl="bgShp" presStyleIdx="2" presStyleCnt="5"/>
      <dgm:spPr/>
    </dgm:pt>
    <dgm:pt modelId="{035AC3B6-6291-4734-8F40-75E930A23F0E}" type="pres">
      <dgm:prSet presAssocID="{A505A667-D78C-4899-A2AE-5D87484825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0B27FA5-B670-4AF7-9DEC-A50E3EC5E8C7}" type="pres">
      <dgm:prSet presAssocID="{A505A667-D78C-4899-A2AE-5D874848255B}" presName="spaceRect" presStyleCnt="0"/>
      <dgm:spPr/>
    </dgm:pt>
    <dgm:pt modelId="{D2C0AB9C-A662-4E1C-B28F-9B57C328DAFA}" type="pres">
      <dgm:prSet presAssocID="{A505A667-D78C-4899-A2AE-5D874848255B}" presName="textRect" presStyleLbl="revTx" presStyleIdx="2" presStyleCnt="5">
        <dgm:presLayoutVars>
          <dgm:chMax val="1"/>
          <dgm:chPref val="1"/>
        </dgm:presLayoutVars>
      </dgm:prSet>
      <dgm:spPr/>
    </dgm:pt>
    <dgm:pt modelId="{FA61D094-08AB-4E85-92EE-FBCBD48FE408}" type="pres">
      <dgm:prSet presAssocID="{41AD8611-761C-40C9-9274-9C1A98F7FEE7}" presName="sibTrans" presStyleCnt="0"/>
      <dgm:spPr/>
    </dgm:pt>
    <dgm:pt modelId="{2498C08D-8C1A-4D8D-93FF-07282F81A220}" type="pres">
      <dgm:prSet presAssocID="{2D076BEC-C320-4E62-BA96-060370DCA21F}" presName="compNode" presStyleCnt="0"/>
      <dgm:spPr/>
    </dgm:pt>
    <dgm:pt modelId="{9E82F400-BA97-4E81-9A1B-F92FA6ADFAE8}" type="pres">
      <dgm:prSet presAssocID="{2D076BEC-C320-4E62-BA96-060370DCA21F}" presName="iconBgRect" presStyleLbl="bgShp" presStyleIdx="3" presStyleCnt="5"/>
      <dgm:spPr/>
    </dgm:pt>
    <dgm:pt modelId="{EDB04534-8A87-4B9E-BF0E-804272E03CEE}" type="pres">
      <dgm:prSet presAssocID="{2D076BEC-C320-4E62-BA96-060370DCA2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7A0671EE-8C80-49DC-B48F-45B625B4C7BA}" type="pres">
      <dgm:prSet presAssocID="{2D076BEC-C320-4E62-BA96-060370DCA21F}" presName="spaceRect" presStyleCnt="0"/>
      <dgm:spPr/>
    </dgm:pt>
    <dgm:pt modelId="{CB780E4E-6832-4958-BB05-7428A11605EE}" type="pres">
      <dgm:prSet presAssocID="{2D076BEC-C320-4E62-BA96-060370DCA21F}" presName="textRect" presStyleLbl="revTx" presStyleIdx="3" presStyleCnt="5">
        <dgm:presLayoutVars>
          <dgm:chMax val="1"/>
          <dgm:chPref val="1"/>
        </dgm:presLayoutVars>
      </dgm:prSet>
      <dgm:spPr/>
    </dgm:pt>
    <dgm:pt modelId="{F6FF59A1-01B3-4ABB-A36A-62F2576AC8D7}" type="pres">
      <dgm:prSet presAssocID="{48B3FA63-022A-48CA-81DA-6CADBA4AEBEA}" presName="sibTrans" presStyleCnt="0"/>
      <dgm:spPr/>
    </dgm:pt>
    <dgm:pt modelId="{873E670B-44B2-4F25-B7A7-2006CFA05662}" type="pres">
      <dgm:prSet presAssocID="{1B546BBD-355E-4A88-AD38-27B919BC6BA4}" presName="compNode" presStyleCnt="0"/>
      <dgm:spPr/>
    </dgm:pt>
    <dgm:pt modelId="{E293837A-F44F-42E2-B0F2-9167AE3F820A}" type="pres">
      <dgm:prSet presAssocID="{1B546BBD-355E-4A88-AD38-27B919BC6BA4}" presName="iconBgRect" presStyleLbl="bgShp" presStyleIdx="4" presStyleCnt="5"/>
      <dgm:spPr/>
    </dgm:pt>
    <dgm:pt modelId="{7E772337-FF86-474D-9ABF-5A4FEC6DE302}" type="pres">
      <dgm:prSet presAssocID="{1B546BBD-355E-4A88-AD38-27B919BC6B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 with solid fill"/>
        </a:ext>
      </dgm:extLst>
    </dgm:pt>
    <dgm:pt modelId="{9DEE5A30-C044-479F-B445-3AA40CB3C629}" type="pres">
      <dgm:prSet presAssocID="{1B546BBD-355E-4A88-AD38-27B919BC6BA4}" presName="spaceRect" presStyleCnt="0"/>
      <dgm:spPr/>
    </dgm:pt>
    <dgm:pt modelId="{0B6006DD-4A2A-471E-A429-E793D91FB092}" type="pres">
      <dgm:prSet presAssocID="{1B546BBD-355E-4A88-AD38-27B919BC6BA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5EA711-94FA-470C-B6FD-F81BFD3B329C}" srcId="{18F339F8-1401-4497-9A41-46635B9DDA87}" destId="{618384FE-F7EF-4C0A-A2EB-B40283A0F8C0}" srcOrd="0" destOrd="0" parTransId="{FC308B7B-7D15-49B7-B074-F781D60E093A}" sibTransId="{5A6EE1DE-863F-4E07-8957-8B11EBFB1B7A}"/>
    <dgm:cxn modelId="{2BFD0319-668C-4710-A70A-BCF5CD059E8A}" srcId="{18F339F8-1401-4497-9A41-46635B9DDA87}" destId="{A505A667-D78C-4899-A2AE-5D874848255B}" srcOrd="2" destOrd="0" parTransId="{FC10756E-5F29-4103-966C-6289B64B702D}" sibTransId="{41AD8611-761C-40C9-9274-9C1A98F7FEE7}"/>
    <dgm:cxn modelId="{E00CF01B-B879-48B2-9793-48612428B007}" type="presOf" srcId="{618384FE-F7EF-4C0A-A2EB-B40283A0F8C0}" destId="{56C413D1-48AB-4E28-988F-E7F79F23DC7D}" srcOrd="0" destOrd="0" presId="urn:microsoft.com/office/officeart/2018/5/layout/IconCircleLabelList"/>
    <dgm:cxn modelId="{89FB991C-FC16-411A-8960-98536C03FC45}" type="presOf" srcId="{A505A667-D78C-4899-A2AE-5D874848255B}" destId="{D2C0AB9C-A662-4E1C-B28F-9B57C328DAFA}" srcOrd="0" destOrd="0" presId="urn:microsoft.com/office/officeart/2018/5/layout/IconCircleLabelList"/>
    <dgm:cxn modelId="{C428201E-2348-4271-8855-F7B5AAC6F20B}" srcId="{18F339F8-1401-4497-9A41-46635B9DDA87}" destId="{1B546BBD-355E-4A88-AD38-27B919BC6BA4}" srcOrd="4" destOrd="0" parTransId="{A1FA7E30-476D-41EB-A179-6642513A4CF0}" sibTransId="{2E7006B8-46C1-425A-815F-25790815C9C6}"/>
    <dgm:cxn modelId="{D5ADF13F-41CC-47FA-95D7-B2672A010EC2}" type="presOf" srcId="{2D076BEC-C320-4E62-BA96-060370DCA21F}" destId="{CB780E4E-6832-4958-BB05-7428A11605EE}" srcOrd="0" destOrd="0" presId="urn:microsoft.com/office/officeart/2018/5/layout/IconCircleLabelList"/>
    <dgm:cxn modelId="{87471540-42E1-43A4-A643-0D6065710971}" type="presOf" srcId="{18F339F8-1401-4497-9A41-46635B9DDA87}" destId="{DCD38928-A83D-4775-8B75-1E9AE3AC2B2E}" srcOrd="0" destOrd="0" presId="urn:microsoft.com/office/officeart/2018/5/layout/IconCircleLabelList"/>
    <dgm:cxn modelId="{801EB06C-3FD4-4526-B1AE-C4223B95216C}" srcId="{18F339F8-1401-4497-9A41-46635B9DDA87}" destId="{63624FDC-8750-4B8D-889D-E7AED19D4B6A}" srcOrd="1" destOrd="0" parTransId="{DA7F56AD-6730-4033-9C02-D67BA5063DA8}" sibTransId="{7DF32D31-093E-4632-8199-54D9FEDFEB7E}"/>
    <dgm:cxn modelId="{B256EFD9-9906-4283-BD77-9FF11C26CE07}" type="presOf" srcId="{1B546BBD-355E-4A88-AD38-27B919BC6BA4}" destId="{0B6006DD-4A2A-471E-A429-E793D91FB092}" srcOrd="0" destOrd="0" presId="urn:microsoft.com/office/officeart/2018/5/layout/IconCircleLabelList"/>
    <dgm:cxn modelId="{4574FFDB-670B-4B1C-A2A4-9E2F76BE67FF}" srcId="{18F339F8-1401-4497-9A41-46635B9DDA87}" destId="{2D076BEC-C320-4E62-BA96-060370DCA21F}" srcOrd="3" destOrd="0" parTransId="{0891493D-042A-4209-A938-8A501A20BFA4}" sibTransId="{48B3FA63-022A-48CA-81DA-6CADBA4AEBEA}"/>
    <dgm:cxn modelId="{F22898E9-15DB-44AF-B49F-E315A503969A}" type="presOf" srcId="{63624FDC-8750-4B8D-889D-E7AED19D4B6A}" destId="{46A4B551-3A04-4ED1-89DB-22FBEE63EFFF}" srcOrd="0" destOrd="0" presId="urn:microsoft.com/office/officeart/2018/5/layout/IconCircleLabelList"/>
    <dgm:cxn modelId="{3D1D3B4B-E730-4CF9-9A2D-1C1F56DD44AB}" type="presParOf" srcId="{DCD38928-A83D-4775-8B75-1E9AE3AC2B2E}" destId="{31116F40-D7BD-4E40-8A50-196EE1D386A3}" srcOrd="0" destOrd="0" presId="urn:microsoft.com/office/officeart/2018/5/layout/IconCircleLabelList"/>
    <dgm:cxn modelId="{57CC5897-531B-4E42-A5DE-D2DC324555DD}" type="presParOf" srcId="{31116F40-D7BD-4E40-8A50-196EE1D386A3}" destId="{34673FD2-BBD5-48E6-A8AF-3FB59E9E45AF}" srcOrd="0" destOrd="0" presId="urn:microsoft.com/office/officeart/2018/5/layout/IconCircleLabelList"/>
    <dgm:cxn modelId="{20CA502C-3A07-49F7-9EC3-295609734978}" type="presParOf" srcId="{31116F40-D7BD-4E40-8A50-196EE1D386A3}" destId="{E44D3958-1DFE-47C9-B7F6-3B9AE6B7E6CF}" srcOrd="1" destOrd="0" presId="urn:microsoft.com/office/officeart/2018/5/layout/IconCircleLabelList"/>
    <dgm:cxn modelId="{4F06CBCE-7B19-49C0-BCE5-26063F7FF608}" type="presParOf" srcId="{31116F40-D7BD-4E40-8A50-196EE1D386A3}" destId="{46C5E8D6-7628-4144-A134-9347D2D1A9A5}" srcOrd="2" destOrd="0" presId="urn:microsoft.com/office/officeart/2018/5/layout/IconCircleLabelList"/>
    <dgm:cxn modelId="{CCD50892-27FC-4CB2-98DC-71509D4600AA}" type="presParOf" srcId="{31116F40-D7BD-4E40-8A50-196EE1D386A3}" destId="{56C413D1-48AB-4E28-988F-E7F79F23DC7D}" srcOrd="3" destOrd="0" presId="urn:microsoft.com/office/officeart/2018/5/layout/IconCircleLabelList"/>
    <dgm:cxn modelId="{4B375D71-E547-4B16-886B-90E5DEA2CD80}" type="presParOf" srcId="{DCD38928-A83D-4775-8B75-1E9AE3AC2B2E}" destId="{85423B2F-31EB-4D9B-80DA-F190C442F16A}" srcOrd="1" destOrd="0" presId="urn:microsoft.com/office/officeart/2018/5/layout/IconCircleLabelList"/>
    <dgm:cxn modelId="{D452B0D8-CF52-4227-BB1A-F33AF69D1093}" type="presParOf" srcId="{DCD38928-A83D-4775-8B75-1E9AE3AC2B2E}" destId="{0FD10FF2-CD8F-4DCE-A65A-0B62D49F74BA}" srcOrd="2" destOrd="0" presId="urn:microsoft.com/office/officeart/2018/5/layout/IconCircleLabelList"/>
    <dgm:cxn modelId="{EA137C78-2E85-450C-B933-6DDFF276ADD7}" type="presParOf" srcId="{0FD10FF2-CD8F-4DCE-A65A-0B62D49F74BA}" destId="{36504691-C41B-425E-8BDF-61ED17D860BC}" srcOrd="0" destOrd="0" presId="urn:microsoft.com/office/officeart/2018/5/layout/IconCircleLabelList"/>
    <dgm:cxn modelId="{78E18D0B-8720-4465-9047-BCD0A46AB217}" type="presParOf" srcId="{0FD10FF2-CD8F-4DCE-A65A-0B62D49F74BA}" destId="{0D829896-72BD-43A8-8E12-0FB59CAB38A9}" srcOrd="1" destOrd="0" presId="urn:microsoft.com/office/officeart/2018/5/layout/IconCircleLabelList"/>
    <dgm:cxn modelId="{FD57154C-9E05-4DE0-9325-531D30743819}" type="presParOf" srcId="{0FD10FF2-CD8F-4DCE-A65A-0B62D49F74BA}" destId="{C517181B-33D4-4033-A421-9B9A6D81F1C3}" srcOrd="2" destOrd="0" presId="urn:microsoft.com/office/officeart/2018/5/layout/IconCircleLabelList"/>
    <dgm:cxn modelId="{69302033-C063-42F3-BC89-E8BB600449FA}" type="presParOf" srcId="{0FD10FF2-CD8F-4DCE-A65A-0B62D49F74BA}" destId="{46A4B551-3A04-4ED1-89DB-22FBEE63EFFF}" srcOrd="3" destOrd="0" presId="urn:microsoft.com/office/officeart/2018/5/layout/IconCircleLabelList"/>
    <dgm:cxn modelId="{E62AA37F-6E27-4BF6-B1AB-1E1A3C570E54}" type="presParOf" srcId="{DCD38928-A83D-4775-8B75-1E9AE3AC2B2E}" destId="{BA657A20-B93E-400B-8E5B-43FE099C7D02}" srcOrd="3" destOrd="0" presId="urn:microsoft.com/office/officeart/2018/5/layout/IconCircleLabelList"/>
    <dgm:cxn modelId="{89E906D7-20E9-4471-A1AA-998382AB0293}" type="presParOf" srcId="{DCD38928-A83D-4775-8B75-1E9AE3AC2B2E}" destId="{11F2100C-DCE3-4272-9BD6-F4BC700CBB62}" srcOrd="4" destOrd="0" presId="urn:microsoft.com/office/officeart/2018/5/layout/IconCircleLabelList"/>
    <dgm:cxn modelId="{3E151DE1-63F9-4C8F-A0EA-78619F2B2785}" type="presParOf" srcId="{11F2100C-DCE3-4272-9BD6-F4BC700CBB62}" destId="{68EB0A5D-A859-4063-8EDF-C264EB0DE12E}" srcOrd="0" destOrd="0" presId="urn:microsoft.com/office/officeart/2018/5/layout/IconCircleLabelList"/>
    <dgm:cxn modelId="{EABC7ECF-4521-40DB-B368-6FC7149FC30E}" type="presParOf" srcId="{11F2100C-DCE3-4272-9BD6-F4BC700CBB62}" destId="{035AC3B6-6291-4734-8F40-75E930A23F0E}" srcOrd="1" destOrd="0" presId="urn:microsoft.com/office/officeart/2018/5/layout/IconCircleLabelList"/>
    <dgm:cxn modelId="{FB61424E-53D0-428D-B08B-A8452986F439}" type="presParOf" srcId="{11F2100C-DCE3-4272-9BD6-F4BC700CBB62}" destId="{D0B27FA5-B670-4AF7-9DEC-A50E3EC5E8C7}" srcOrd="2" destOrd="0" presId="urn:microsoft.com/office/officeart/2018/5/layout/IconCircleLabelList"/>
    <dgm:cxn modelId="{0CCAD21B-E237-4A6D-BCF7-A74CEFADAF34}" type="presParOf" srcId="{11F2100C-DCE3-4272-9BD6-F4BC700CBB62}" destId="{D2C0AB9C-A662-4E1C-B28F-9B57C328DAFA}" srcOrd="3" destOrd="0" presId="urn:microsoft.com/office/officeart/2018/5/layout/IconCircleLabelList"/>
    <dgm:cxn modelId="{E556E2E4-63B1-4BE5-B91F-13267C8FAD3C}" type="presParOf" srcId="{DCD38928-A83D-4775-8B75-1E9AE3AC2B2E}" destId="{FA61D094-08AB-4E85-92EE-FBCBD48FE408}" srcOrd="5" destOrd="0" presId="urn:microsoft.com/office/officeart/2018/5/layout/IconCircleLabelList"/>
    <dgm:cxn modelId="{B85D1C21-A325-4E6A-BDBE-1DFA42BAEB50}" type="presParOf" srcId="{DCD38928-A83D-4775-8B75-1E9AE3AC2B2E}" destId="{2498C08D-8C1A-4D8D-93FF-07282F81A220}" srcOrd="6" destOrd="0" presId="urn:microsoft.com/office/officeart/2018/5/layout/IconCircleLabelList"/>
    <dgm:cxn modelId="{323F9C94-FB1F-4E6B-99B8-433D089F0640}" type="presParOf" srcId="{2498C08D-8C1A-4D8D-93FF-07282F81A220}" destId="{9E82F400-BA97-4E81-9A1B-F92FA6ADFAE8}" srcOrd="0" destOrd="0" presId="urn:microsoft.com/office/officeart/2018/5/layout/IconCircleLabelList"/>
    <dgm:cxn modelId="{DA3B73BE-0682-4331-A448-A82B8AC1D532}" type="presParOf" srcId="{2498C08D-8C1A-4D8D-93FF-07282F81A220}" destId="{EDB04534-8A87-4B9E-BF0E-804272E03CEE}" srcOrd="1" destOrd="0" presId="urn:microsoft.com/office/officeart/2018/5/layout/IconCircleLabelList"/>
    <dgm:cxn modelId="{BDB23602-0880-45F1-A04D-7F90FD6EB280}" type="presParOf" srcId="{2498C08D-8C1A-4D8D-93FF-07282F81A220}" destId="{7A0671EE-8C80-49DC-B48F-45B625B4C7BA}" srcOrd="2" destOrd="0" presId="urn:microsoft.com/office/officeart/2018/5/layout/IconCircleLabelList"/>
    <dgm:cxn modelId="{CE58FA05-8420-43FC-938B-F09C5910465C}" type="presParOf" srcId="{2498C08D-8C1A-4D8D-93FF-07282F81A220}" destId="{CB780E4E-6832-4958-BB05-7428A11605EE}" srcOrd="3" destOrd="0" presId="urn:microsoft.com/office/officeart/2018/5/layout/IconCircleLabelList"/>
    <dgm:cxn modelId="{86064856-6F1C-412E-BBBC-801E8E35FC10}" type="presParOf" srcId="{DCD38928-A83D-4775-8B75-1E9AE3AC2B2E}" destId="{F6FF59A1-01B3-4ABB-A36A-62F2576AC8D7}" srcOrd="7" destOrd="0" presId="urn:microsoft.com/office/officeart/2018/5/layout/IconCircleLabelList"/>
    <dgm:cxn modelId="{ED7CB5FA-DDB9-45B0-8572-482AC4CFAAC1}" type="presParOf" srcId="{DCD38928-A83D-4775-8B75-1E9AE3AC2B2E}" destId="{873E670B-44B2-4F25-B7A7-2006CFA05662}" srcOrd="8" destOrd="0" presId="urn:microsoft.com/office/officeart/2018/5/layout/IconCircleLabelList"/>
    <dgm:cxn modelId="{EFF1EA2B-3202-4FFD-B404-2CB146F8CEA9}" type="presParOf" srcId="{873E670B-44B2-4F25-B7A7-2006CFA05662}" destId="{E293837A-F44F-42E2-B0F2-9167AE3F820A}" srcOrd="0" destOrd="0" presId="urn:microsoft.com/office/officeart/2018/5/layout/IconCircleLabelList"/>
    <dgm:cxn modelId="{C9406203-3E64-4783-B469-FE98CCE58C95}" type="presParOf" srcId="{873E670B-44B2-4F25-B7A7-2006CFA05662}" destId="{7E772337-FF86-474D-9ABF-5A4FEC6DE302}" srcOrd="1" destOrd="0" presId="urn:microsoft.com/office/officeart/2018/5/layout/IconCircleLabelList"/>
    <dgm:cxn modelId="{187E950C-6738-43E7-88D1-E3F963F59285}" type="presParOf" srcId="{873E670B-44B2-4F25-B7A7-2006CFA05662}" destId="{9DEE5A30-C044-479F-B445-3AA40CB3C629}" srcOrd="2" destOrd="0" presId="urn:microsoft.com/office/officeart/2018/5/layout/IconCircleLabelList"/>
    <dgm:cxn modelId="{EF1B5A04-C44E-49E4-93D5-BFEBFF434F0D}" type="presParOf" srcId="{873E670B-44B2-4F25-B7A7-2006CFA05662}" destId="{0B6006DD-4A2A-471E-A429-E793D91FB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BAEAD-2E3B-44CC-8B9E-AD29914A6D36}" type="doc">
      <dgm:prSet loTypeId="urn:microsoft.com/office/officeart/2018/2/layout/IconVerticalSolid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8A773-15CD-4131-A88C-88F12F35F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we identify </a:t>
          </a:r>
          <a:r>
            <a:rPr lang="en-US" b="1" dirty="0"/>
            <a:t>high-impact accidents</a:t>
          </a:r>
          <a:r>
            <a:rPr lang="en-US" dirty="0"/>
            <a:t> based on crash characteristics?</a:t>
          </a:r>
        </a:p>
      </dgm:t>
    </dgm:pt>
    <dgm:pt modelId="{01A545A5-CF8B-4DB7-8E6D-53A832334FB5}" type="parTrans" cxnId="{BA862ADB-AC3B-4B96-AD80-8DA052FC426C}">
      <dgm:prSet/>
      <dgm:spPr/>
      <dgm:t>
        <a:bodyPr/>
        <a:lstStyle/>
        <a:p>
          <a:endParaRPr lang="en-US"/>
        </a:p>
      </dgm:t>
    </dgm:pt>
    <dgm:pt modelId="{A2DC3712-4826-462A-BB4C-0863D5DFF669}" type="sibTrans" cxnId="{BA862ADB-AC3B-4B96-AD80-8DA052FC426C}">
      <dgm:prSet/>
      <dgm:spPr/>
      <dgm:t>
        <a:bodyPr/>
        <a:lstStyle/>
        <a:p>
          <a:endParaRPr lang="en-US"/>
        </a:p>
      </dgm:t>
    </dgm:pt>
    <dgm:pt modelId="{53F42CA6-10EC-4B1F-A3ED-0E34515B3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</a:t>
          </a:r>
          <a:r>
            <a:rPr lang="en-US" b="1" dirty="0"/>
            <a:t>long </a:t>
          </a:r>
          <a:r>
            <a:rPr lang="en-US" dirty="0"/>
            <a:t>does it take for the </a:t>
          </a:r>
          <a:r>
            <a:rPr lang="en-US" b="1" dirty="0"/>
            <a:t>police to be notified</a:t>
          </a:r>
          <a:r>
            <a:rPr lang="en-US" dirty="0"/>
            <a:t> upon accident?</a:t>
          </a:r>
        </a:p>
      </dgm:t>
    </dgm:pt>
    <dgm:pt modelId="{E4507B6A-688F-4D34-AA26-03E675E1C849}" type="parTrans" cxnId="{EA0A0363-1B6B-46FE-951F-528090782710}">
      <dgm:prSet/>
      <dgm:spPr/>
      <dgm:t>
        <a:bodyPr/>
        <a:lstStyle/>
        <a:p>
          <a:endParaRPr lang="en-US"/>
        </a:p>
      </dgm:t>
    </dgm:pt>
    <dgm:pt modelId="{3D98E837-3623-4467-AA51-E6A1266CF384}" type="sibTrans" cxnId="{EA0A0363-1B6B-46FE-951F-528090782710}">
      <dgm:prSet/>
      <dgm:spPr/>
      <dgm:t>
        <a:bodyPr/>
        <a:lstStyle/>
        <a:p>
          <a:endParaRPr lang="en-US"/>
        </a:p>
      </dgm:t>
    </dgm:pt>
    <dgm:pt modelId="{1953A6EA-A722-48B1-BC19-8866FEBFADF2}" type="pres">
      <dgm:prSet presAssocID="{DCDBAEAD-2E3B-44CC-8B9E-AD29914A6D36}" presName="root" presStyleCnt="0">
        <dgm:presLayoutVars>
          <dgm:dir/>
          <dgm:resizeHandles val="exact"/>
        </dgm:presLayoutVars>
      </dgm:prSet>
      <dgm:spPr/>
    </dgm:pt>
    <dgm:pt modelId="{097E246B-5D53-4442-B151-DB13640EF264}" type="pres">
      <dgm:prSet presAssocID="{90A8A773-15CD-4131-A88C-88F12F35FD8E}" presName="compNode" presStyleCnt="0"/>
      <dgm:spPr/>
    </dgm:pt>
    <dgm:pt modelId="{738CDDCF-00FF-4ED2-B688-CC5A1A2A2D10}" type="pres">
      <dgm:prSet presAssocID="{90A8A773-15CD-4131-A88C-88F12F35FD8E}" presName="bgRect" presStyleLbl="bgShp" presStyleIdx="0" presStyleCnt="2" custLinFactNeighborX="-84" custLinFactNeighborY="-32604"/>
      <dgm:spPr>
        <a:blipFill dpi="0" rotWithShape="0">
          <a:blip xmlns:r="http://schemas.openxmlformats.org/officeDocument/2006/relationships" r:embed="rId1">
            <a:alphaModFix amt="52000"/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tile tx="0" ty="0" sx="60000" sy="59000" flip="none" algn="tl"/>
        </a:blipFill>
      </dgm:spPr>
    </dgm:pt>
    <dgm:pt modelId="{A6C3C792-12D0-437F-94BC-2FCA29FE0F76}" type="pres">
      <dgm:prSet presAssocID="{90A8A773-15CD-4131-A88C-88F12F35FD8E}" presName="iconRect" presStyleLbl="node1" presStyleIdx="0" presStyleCnt="2" custLinFactNeighborX="24067" custLinFactNeighborY="-577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264EA585-3288-416A-A5BE-66C040333995}" type="pres">
      <dgm:prSet presAssocID="{90A8A773-15CD-4131-A88C-88F12F35FD8E}" presName="spaceRect" presStyleCnt="0"/>
      <dgm:spPr/>
    </dgm:pt>
    <dgm:pt modelId="{7AC123B2-9F90-4490-91D6-64C376715B88}" type="pres">
      <dgm:prSet presAssocID="{90A8A773-15CD-4131-A88C-88F12F35FD8E}" presName="parTx" presStyleLbl="revTx" presStyleIdx="0" presStyleCnt="2" custLinFactNeighborX="-98" custLinFactNeighborY="-31768">
        <dgm:presLayoutVars>
          <dgm:chMax val="0"/>
          <dgm:chPref val="0"/>
        </dgm:presLayoutVars>
      </dgm:prSet>
      <dgm:spPr/>
    </dgm:pt>
    <dgm:pt modelId="{A730989F-5B79-4078-A3AD-A2C3736A9FD3}" type="pres">
      <dgm:prSet presAssocID="{A2DC3712-4826-462A-BB4C-0863D5DFF669}" presName="sibTrans" presStyleCnt="0"/>
      <dgm:spPr/>
    </dgm:pt>
    <dgm:pt modelId="{647B01CA-7A44-429B-941A-271A61EBCA22}" type="pres">
      <dgm:prSet presAssocID="{53F42CA6-10EC-4B1F-A3ED-0E34515B3AB4}" presName="compNode" presStyleCnt="0"/>
      <dgm:spPr/>
    </dgm:pt>
    <dgm:pt modelId="{1DF95C18-BF8F-438B-8EB6-84E08576D02E}" type="pres">
      <dgm:prSet presAssocID="{53F42CA6-10EC-4B1F-A3ED-0E34515B3AB4}" presName="bgRect" presStyleLbl="bgShp" presStyleIdx="1" presStyleCnt="2" custLinFactNeighborX="-84"/>
      <dgm:spPr>
        <a:blipFill dpi="0" rotWithShape="0">
          <a:blip xmlns:r="http://schemas.openxmlformats.org/officeDocument/2006/relationships" r:embed="rId1">
            <a:alphaModFix amt="52000"/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tile tx="0" ty="0" sx="60000" sy="59000" flip="none" algn="tl"/>
        </a:blipFill>
      </dgm:spPr>
    </dgm:pt>
    <dgm:pt modelId="{925A357A-16AE-44B1-85EC-E22B4788E44F}" type="pres">
      <dgm:prSet presAssocID="{53F42CA6-10EC-4B1F-A3ED-0E34515B3AB4}" presName="iconRect" presStyleLbl="node1" presStyleIdx="1" presStyleCnt="2" custScaleX="103745" custScaleY="102891" custLinFactNeighborX="2406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 with solid fill"/>
        </a:ext>
      </dgm:extLst>
    </dgm:pt>
    <dgm:pt modelId="{16491A56-2798-452E-8734-6F7CA098C59B}" type="pres">
      <dgm:prSet presAssocID="{53F42CA6-10EC-4B1F-A3ED-0E34515B3AB4}" presName="spaceRect" presStyleCnt="0"/>
      <dgm:spPr/>
    </dgm:pt>
    <dgm:pt modelId="{90C61ABE-5D15-4C1A-A667-664F3801124A}" type="pres">
      <dgm:prSet presAssocID="{53F42CA6-10EC-4B1F-A3ED-0E34515B3AB4}" presName="parTx" presStyleLbl="revTx" presStyleIdx="1" presStyleCnt="2" custLinFactNeighborX="-98">
        <dgm:presLayoutVars>
          <dgm:chMax val="0"/>
          <dgm:chPref val="0"/>
        </dgm:presLayoutVars>
      </dgm:prSet>
      <dgm:spPr/>
    </dgm:pt>
  </dgm:ptLst>
  <dgm:cxnLst>
    <dgm:cxn modelId="{1075BB04-1F45-4FD3-B86D-BEE3AA8CE947}" type="presOf" srcId="{53F42CA6-10EC-4B1F-A3ED-0E34515B3AB4}" destId="{90C61ABE-5D15-4C1A-A667-664F3801124A}" srcOrd="0" destOrd="0" presId="urn:microsoft.com/office/officeart/2018/2/layout/IconVerticalSolidList"/>
    <dgm:cxn modelId="{EA0A0363-1B6B-46FE-951F-528090782710}" srcId="{DCDBAEAD-2E3B-44CC-8B9E-AD29914A6D36}" destId="{53F42CA6-10EC-4B1F-A3ED-0E34515B3AB4}" srcOrd="1" destOrd="0" parTransId="{E4507B6A-688F-4D34-AA26-03E675E1C849}" sibTransId="{3D98E837-3623-4467-AA51-E6A1266CF384}"/>
    <dgm:cxn modelId="{0BA50479-8615-437A-8E56-FF3327FDAA7C}" type="presOf" srcId="{DCDBAEAD-2E3B-44CC-8B9E-AD29914A6D36}" destId="{1953A6EA-A722-48B1-BC19-8866FEBFADF2}" srcOrd="0" destOrd="0" presId="urn:microsoft.com/office/officeart/2018/2/layout/IconVerticalSolidList"/>
    <dgm:cxn modelId="{FBFEADD6-A280-4A5D-B09F-B0ED2ECA94BF}" type="presOf" srcId="{90A8A773-15CD-4131-A88C-88F12F35FD8E}" destId="{7AC123B2-9F90-4490-91D6-64C376715B88}" srcOrd="0" destOrd="0" presId="urn:microsoft.com/office/officeart/2018/2/layout/IconVerticalSolidList"/>
    <dgm:cxn modelId="{BA862ADB-AC3B-4B96-AD80-8DA052FC426C}" srcId="{DCDBAEAD-2E3B-44CC-8B9E-AD29914A6D36}" destId="{90A8A773-15CD-4131-A88C-88F12F35FD8E}" srcOrd="0" destOrd="0" parTransId="{01A545A5-CF8B-4DB7-8E6D-53A832334FB5}" sibTransId="{A2DC3712-4826-462A-BB4C-0863D5DFF669}"/>
    <dgm:cxn modelId="{187F3EE6-FB70-4C12-91B7-570F7BED022B}" type="presParOf" srcId="{1953A6EA-A722-48B1-BC19-8866FEBFADF2}" destId="{097E246B-5D53-4442-B151-DB13640EF264}" srcOrd="0" destOrd="0" presId="urn:microsoft.com/office/officeart/2018/2/layout/IconVerticalSolidList"/>
    <dgm:cxn modelId="{A511E24C-FD7E-47E7-80F8-809C2A2DE1B1}" type="presParOf" srcId="{097E246B-5D53-4442-B151-DB13640EF264}" destId="{738CDDCF-00FF-4ED2-B688-CC5A1A2A2D10}" srcOrd="0" destOrd="0" presId="urn:microsoft.com/office/officeart/2018/2/layout/IconVerticalSolidList"/>
    <dgm:cxn modelId="{E6345366-3C06-48F7-86DE-0F42FE028FA8}" type="presParOf" srcId="{097E246B-5D53-4442-B151-DB13640EF264}" destId="{A6C3C792-12D0-437F-94BC-2FCA29FE0F76}" srcOrd="1" destOrd="0" presId="urn:microsoft.com/office/officeart/2018/2/layout/IconVerticalSolidList"/>
    <dgm:cxn modelId="{ED137577-1DA2-4F36-B0E5-5B1F390B972A}" type="presParOf" srcId="{097E246B-5D53-4442-B151-DB13640EF264}" destId="{264EA585-3288-416A-A5BE-66C040333995}" srcOrd="2" destOrd="0" presId="urn:microsoft.com/office/officeart/2018/2/layout/IconVerticalSolidList"/>
    <dgm:cxn modelId="{0144CE99-E0EA-4AF2-8D91-F8D25099BE9D}" type="presParOf" srcId="{097E246B-5D53-4442-B151-DB13640EF264}" destId="{7AC123B2-9F90-4490-91D6-64C376715B88}" srcOrd="3" destOrd="0" presId="urn:microsoft.com/office/officeart/2018/2/layout/IconVerticalSolidList"/>
    <dgm:cxn modelId="{F151344E-CB9B-466F-99E9-F7DD626C1BDD}" type="presParOf" srcId="{1953A6EA-A722-48B1-BC19-8866FEBFADF2}" destId="{A730989F-5B79-4078-A3AD-A2C3736A9FD3}" srcOrd="1" destOrd="0" presId="urn:microsoft.com/office/officeart/2018/2/layout/IconVerticalSolidList"/>
    <dgm:cxn modelId="{006A33AD-39D9-433C-8687-54D23AE6EE59}" type="presParOf" srcId="{1953A6EA-A722-48B1-BC19-8866FEBFADF2}" destId="{647B01CA-7A44-429B-941A-271A61EBCA22}" srcOrd="2" destOrd="0" presId="urn:microsoft.com/office/officeart/2018/2/layout/IconVerticalSolidList"/>
    <dgm:cxn modelId="{3F9DD955-439D-443C-A7CD-4C0663F1CD53}" type="presParOf" srcId="{647B01CA-7A44-429B-941A-271A61EBCA22}" destId="{1DF95C18-BF8F-438B-8EB6-84E08576D02E}" srcOrd="0" destOrd="0" presId="urn:microsoft.com/office/officeart/2018/2/layout/IconVerticalSolidList"/>
    <dgm:cxn modelId="{AF4AA6F3-EBED-48FC-AC85-92E9B34EBDE8}" type="presParOf" srcId="{647B01CA-7A44-429B-941A-271A61EBCA22}" destId="{925A357A-16AE-44B1-85EC-E22B4788E44F}" srcOrd="1" destOrd="0" presId="urn:microsoft.com/office/officeart/2018/2/layout/IconVerticalSolidList"/>
    <dgm:cxn modelId="{CEF01260-47AE-46B9-B945-9719C8AB2612}" type="presParOf" srcId="{647B01CA-7A44-429B-941A-271A61EBCA22}" destId="{16491A56-2798-452E-8734-6F7CA098C59B}" srcOrd="2" destOrd="0" presId="urn:microsoft.com/office/officeart/2018/2/layout/IconVerticalSolidList"/>
    <dgm:cxn modelId="{82925F07-F054-4918-9260-849B0FB5B218}" type="presParOf" srcId="{647B01CA-7A44-429B-941A-271A61EBCA22}" destId="{90C61ABE-5D15-4C1A-A667-664F380112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17BDA-E54E-4E71-A823-102A622239FD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7EBB10-29F1-428A-A321-45176590D5CD}">
      <dgm:prSet/>
      <dgm:spPr/>
      <dgm:t>
        <a:bodyPr/>
        <a:lstStyle/>
        <a:p>
          <a:r>
            <a:rPr lang="en-US" dirty="0"/>
            <a:t>Limitations</a:t>
          </a:r>
        </a:p>
      </dgm:t>
    </dgm:pt>
    <dgm:pt modelId="{3E4FBE3C-CC8A-4CC8-8324-D9A090959965}" type="parTrans" cxnId="{E55956D0-9393-4426-9E88-5DC51FBAD2F2}">
      <dgm:prSet/>
      <dgm:spPr/>
      <dgm:t>
        <a:bodyPr/>
        <a:lstStyle/>
        <a:p>
          <a:endParaRPr lang="en-US"/>
        </a:p>
      </dgm:t>
    </dgm:pt>
    <dgm:pt modelId="{18008540-1BDA-48B6-B48D-85710614577F}" type="sibTrans" cxnId="{E55956D0-9393-4426-9E88-5DC51FBAD2F2}">
      <dgm:prSet/>
      <dgm:spPr/>
      <dgm:t>
        <a:bodyPr/>
        <a:lstStyle/>
        <a:p>
          <a:endParaRPr lang="en-US"/>
        </a:p>
      </dgm:t>
    </dgm:pt>
    <dgm:pt modelId="{10780416-8868-4314-8F8A-13CAF547C95D}">
      <dgm:prSet/>
      <dgm:spPr/>
      <dgm:t>
        <a:bodyPr/>
        <a:lstStyle/>
        <a:p>
          <a:r>
            <a:rPr lang="en-US" dirty="0"/>
            <a:t>Challenge: Removed missing values because no information on missing</a:t>
          </a:r>
        </a:p>
      </dgm:t>
    </dgm:pt>
    <dgm:pt modelId="{64A6F7C8-DD90-4B57-A170-C9D1CA29F237}" type="parTrans" cxnId="{6E393AF7-E20B-4147-997F-1210635ACD25}">
      <dgm:prSet/>
      <dgm:spPr/>
      <dgm:t>
        <a:bodyPr/>
        <a:lstStyle/>
        <a:p>
          <a:endParaRPr lang="en-US"/>
        </a:p>
      </dgm:t>
    </dgm:pt>
    <dgm:pt modelId="{DA5CE645-FDDE-46A4-8C36-2092F7EDEF5D}" type="sibTrans" cxnId="{6E393AF7-E20B-4147-997F-1210635ACD25}">
      <dgm:prSet/>
      <dgm:spPr/>
      <dgm:t>
        <a:bodyPr/>
        <a:lstStyle/>
        <a:p>
          <a:endParaRPr lang="en-US"/>
        </a:p>
      </dgm:t>
    </dgm:pt>
    <dgm:pt modelId="{658BA49C-2DFD-4BB6-ADE0-41AA7708338B}">
      <dgm:prSet/>
      <dgm:spPr/>
      <dgm:t>
        <a:bodyPr/>
        <a:lstStyle/>
        <a:p>
          <a:r>
            <a:rPr lang="en-US"/>
            <a:t>Risk: Added external data that may misrepresent the dataset</a:t>
          </a:r>
        </a:p>
      </dgm:t>
    </dgm:pt>
    <dgm:pt modelId="{E01A3330-8568-4611-8C51-A48E7022D392}" type="parTrans" cxnId="{9C4CF7D1-6925-4089-9CF6-9A496E68CB35}">
      <dgm:prSet/>
      <dgm:spPr/>
      <dgm:t>
        <a:bodyPr/>
        <a:lstStyle/>
        <a:p>
          <a:endParaRPr lang="en-US"/>
        </a:p>
      </dgm:t>
    </dgm:pt>
    <dgm:pt modelId="{32C62C01-CF9F-4EE1-8C20-212156CE9EB9}" type="sibTrans" cxnId="{9C4CF7D1-6925-4089-9CF6-9A496E68CB35}">
      <dgm:prSet/>
      <dgm:spPr/>
      <dgm:t>
        <a:bodyPr/>
        <a:lstStyle/>
        <a:p>
          <a:endParaRPr lang="en-US"/>
        </a:p>
      </dgm:t>
    </dgm:pt>
    <dgm:pt modelId="{E943017E-A3FF-4974-B372-E189C36EA8A6}">
      <dgm:prSet/>
      <dgm:spPr/>
      <dgm:t>
        <a:bodyPr/>
        <a:lstStyle/>
        <a:p>
          <a:r>
            <a:rPr lang="en-US" dirty="0"/>
            <a:t>Potential Improvement</a:t>
          </a:r>
        </a:p>
      </dgm:t>
    </dgm:pt>
    <dgm:pt modelId="{3966B353-0DD5-4320-BC3A-94C4C277DDB9}" type="parTrans" cxnId="{D2FED054-00A1-418C-9891-C3E1C6E15D87}">
      <dgm:prSet/>
      <dgm:spPr/>
      <dgm:t>
        <a:bodyPr/>
        <a:lstStyle/>
        <a:p>
          <a:endParaRPr lang="en-US"/>
        </a:p>
      </dgm:t>
    </dgm:pt>
    <dgm:pt modelId="{77C063EE-A27B-4E67-B147-A5E414F86D89}" type="sibTrans" cxnId="{D2FED054-00A1-418C-9891-C3E1C6E15D87}">
      <dgm:prSet/>
      <dgm:spPr/>
      <dgm:t>
        <a:bodyPr/>
        <a:lstStyle/>
        <a:p>
          <a:endParaRPr lang="en-US"/>
        </a:p>
      </dgm:t>
    </dgm:pt>
    <dgm:pt modelId="{864FABDB-58CC-4153-9B0B-3145AC4995A9}">
      <dgm:prSet/>
      <dgm:spPr/>
      <dgm:t>
        <a:bodyPr/>
        <a:lstStyle/>
        <a:p>
          <a:r>
            <a:rPr lang="en-US" dirty="0"/>
            <a:t>Address Missing Values: Identify reasons for missing data and perform imputation</a:t>
          </a:r>
        </a:p>
      </dgm:t>
    </dgm:pt>
    <dgm:pt modelId="{78D8BD4A-F0D1-40C1-AD1B-A36A12615D12}" type="parTrans" cxnId="{AB4138FB-1A09-46ED-9D30-8FF82EE15AC3}">
      <dgm:prSet/>
      <dgm:spPr/>
      <dgm:t>
        <a:bodyPr/>
        <a:lstStyle/>
        <a:p>
          <a:endParaRPr lang="en-US"/>
        </a:p>
      </dgm:t>
    </dgm:pt>
    <dgm:pt modelId="{C374038F-C59B-41D3-A323-F0E16592F369}" type="sibTrans" cxnId="{AB4138FB-1A09-46ED-9D30-8FF82EE15AC3}">
      <dgm:prSet/>
      <dgm:spPr/>
      <dgm:t>
        <a:bodyPr/>
        <a:lstStyle/>
        <a:p>
          <a:endParaRPr lang="en-US"/>
        </a:p>
      </dgm:t>
    </dgm:pt>
    <dgm:pt modelId="{305003FB-0F4C-436C-A2E5-F228E7DF6B5E}">
      <dgm:prSet/>
      <dgm:spPr/>
      <dgm:t>
        <a:bodyPr/>
        <a:lstStyle/>
        <a:p>
          <a:r>
            <a:rPr lang="en-US"/>
            <a:t>Enhance Dataset: Include additional variables for a comprehensive view</a:t>
          </a:r>
        </a:p>
      </dgm:t>
    </dgm:pt>
    <dgm:pt modelId="{2FE39C15-91F1-40BA-9C3E-C1077A16F866}" type="parTrans" cxnId="{DE1FE3A6-3A50-4119-BA47-5E4830C92B5B}">
      <dgm:prSet/>
      <dgm:spPr/>
      <dgm:t>
        <a:bodyPr/>
        <a:lstStyle/>
        <a:p>
          <a:endParaRPr lang="en-US"/>
        </a:p>
      </dgm:t>
    </dgm:pt>
    <dgm:pt modelId="{59C37A8E-56E7-4D3A-A099-C6B49EE2699F}" type="sibTrans" cxnId="{DE1FE3A6-3A50-4119-BA47-5E4830C92B5B}">
      <dgm:prSet/>
      <dgm:spPr/>
      <dgm:t>
        <a:bodyPr/>
        <a:lstStyle/>
        <a:p>
          <a:endParaRPr lang="en-US"/>
        </a:p>
      </dgm:t>
    </dgm:pt>
    <dgm:pt modelId="{4BCCFC40-26C7-481D-99B2-765C2870DE5B}">
      <dgm:prSet/>
      <dgm:spPr/>
      <dgm:t>
        <a:bodyPr/>
        <a:lstStyle/>
        <a:p>
          <a:r>
            <a:rPr lang="en-US"/>
            <a:t>Driver-related Variables: Age, gender, years of driving, drinking alcohol</a:t>
          </a:r>
        </a:p>
      </dgm:t>
    </dgm:pt>
    <dgm:pt modelId="{117BD0E1-F22D-4E50-9E1B-7A5B7A47C255}" type="parTrans" cxnId="{548C4D87-C19B-4013-81C5-43B497252E2F}">
      <dgm:prSet/>
      <dgm:spPr/>
      <dgm:t>
        <a:bodyPr/>
        <a:lstStyle/>
        <a:p>
          <a:endParaRPr lang="en-US"/>
        </a:p>
      </dgm:t>
    </dgm:pt>
    <dgm:pt modelId="{A51A6561-3E27-439D-B2F3-4F37E971F9BD}" type="sibTrans" cxnId="{548C4D87-C19B-4013-81C5-43B497252E2F}">
      <dgm:prSet/>
      <dgm:spPr/>
      <dgm:t>
        <a:bodyPr/>
        <a:lstStyle/>
        <a:p>
          <a:endParaRPr lang="en-US"/>
        </a:p>
      </dgm:t>
    </dgm:pt>
    <dgm:pt modelId="{5639FF1C-22F3-4C80-A5BE-D5EA81AB4D4D}">
      <dgm:prSet/>
      <dgm:spPr/>
      <dgm:t>
        <a:bodyPr/>
        <a:lstStyle/>
        <a:p>
          <a:r>
            <a:rPr lang="en-US"/>
            <a:t>Behavioral Variables: Speeding, distracted driving (phone use, etc.), seatbelt usage</a:t>
          </a:r>
        </a:p>
      </dgm:t>
    </dgm:pt>
    <dgm:pt modelId="{D2EBD2A6-65D8-4223-BD68-8B457B2C40B7}" type="parTrans" cxnId="{CF512320-0C7D-4879-ABB5-E28B5678B3DE}">
      <dgm:prSet/>
      <dgm:spPr/>
      <dgm:t>
        <a:bodyPr/>
        <a:lstStyle/>
        <a:p>
          <a:endParaRPr lang="en-US"/>
        </a:p>
      </dgm:t>
    </dgm:pt>
    <dgm:pt modelId="{20250A3F-DEA0-406A-B6F7-456567EC6BEB}" type="sibTrans" cxnId="{CF512320-0C7D-4879-ABB5-E28B5678B3DE}">
      <dgm:prSet/>
      <dgm:spPr/>
      <dgm:t>
        <a:bodyPr/>
        <a:lstStyle/>
        <a:p>
          <a:endParaRPr lang="en-US"/>
        </a:p>
      </dgm:t>
    </dgm:pt>
    <dgm:pt modelId="{E00C874F-4CEA-41E2-9EE8-33A63204CE12}">
      <dgm:prSet/>
      <dgm:spPr/>
      <dgm:t>
        <a:bodyPr/>
        <a:lstStyle/>
        <a:p>
          <a:r>
            <a:rPr lang="en-US"/>
            <a:t>Introduce new models: Decision Trees, Random Forest</a:t>
          </a:r>
        </a:p>
      </dgm:t>
    </dgm:pt>
    <dgm:pt modelId="{4F7E39E9-22C3-4F5C-A820-99FD99A114A2}" type="parTrans" cxnId="{927A717B-2E33-4BF3-B01F-5C9A87B35F02}">
      <dgm:prSet/>
      <dgm:spPr/>
      <dgm:t>
        <a:bodyPr/>
        <a:lstStyle/>
        <a:p>
          <a:endParaRPr lang="en-US"/>
        </a:p>
      </dgm:t>
    </dgm:pt>
    <dgm:pt modelId="{CF884F7A-22C6-4672-B063-96CEBD617D94}" type="sibTrans" cxnId="{927A717B-2E33-4BF3-B01F-5C9A87B35F02}">
      <dgm:prSet/>
      <dgm:spPr/>
      <dgm:t>
        <a:bodyPr/>
        <a:lstStyle/>
        <a:p>
          <a:endParaRPr lang="en-US"/>
        </a:p>
      </dgm:t>
    </dgm:pt>
    <dgm:pt modelId="{35F10C07-8390-4807-8660-A140FAA94541}" type="pres">
      <dgm:prSet presAssocID="{0DA17BDA-E54E-4E71-A823-102A622239FD}" presName="linear" presStyleCnt="0">
        <dgm:presLayoutVars>
          <dgm:animLvl val="lvl"/>
          <dgm:resizeHandles val="exact"/>
        </dgm:presLayoutVars>
      </dgm:prSet>
      <dgm:spPr/>
    </dgm:pt>
    <dgm:pt modelId="{D07F598F-FEE2-4C4C-8520-EC1CEFDFB5FC}" type="pres">
      <dgm:prSet presAssocID="{037EBB10-29F1-428A-A321-45176590D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304A05-650B-4625-B504-C68E4D785EB9}" type="pres">
      <dgm:prSet presAssocID="{037EBB10-29F1-428A-A321-45176590D5CD}" presName="childText" presStyleLbl="revTx" presStyleIdx="0" presStyleCnt="2">
        <dgm:presLayoutVars>
          <dgm:bulletEnabled val="1"/>
        </dgm:presLayoutVars>
      </dgm:prSet>
      <dgm:spPr/>
    </dgm:pt>
    <dgm:pt modelId="{2E2E8530-3B05-4209-A110-20B4ED578E38}" type="pres">
      <dgm:prSet presAssocID="{E943017E-A3FF-4974-B372-E189C36EA8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0E6037-315E-42DE-AF5C-3DA68F14D61F}" type="pres">
      <dgm:prSet presAssocID="{E943017E-A3FF-4974-B372-E189C36EA8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E17614-436B-43F7-B03B-5C61A7E69399}" type="presOf" srcId="{4BCCFC40-26C7-481D-99B2-765C2870DE5B}" destId="{270E6037-315E-42DE-AF5C-3DA68F14D61F}" srcOrd="0" destOrd="2" presId="urn:microsoft.com/office/officeart/2005/8/layout/vList2"/>
    <dgm:cxn modelId="{CF512320-0C7D-4879-ABB5-E28B5678B3DE}" srcId="{305003FB-0F4C-436C-A2E5-F228E7DF6B5E}" destId="{5639FF1C-22F3-4C80-A5BE-D5EA81AB4D4D}" srcOrd="1" destOrd="0" parTransId="{D2EBD2A6-65D8-4223-BD68-8B457B2C40B7}" sibTransId="{20250A3F-DEA0-406A-B6F7-456567EC6BEB}"/>
    <dgm:cxn modelId="{C6215526-F75E-422E-AB61-AB75AFF946FE}" type="presOf" srcId="{0DA17BDA-E54E-4E71-A823-102A622239FD}" destId="{35F10C07-8390-4807-8660-A140FAA94541}" srcOrd="0" destOrd="0" presId="urn:microsoft.com/office/officeart/2005/8/layout/vList2"/>
    <dgm:cxn modelId="{F9D17227-D129-4840-BE45-74C977A28767}" type="presOf" srcId="{E00C874F-4CEA-41E2-9EE8-33A63204CE12}" destId="{270E6037-315E-42DE-AF5C-3DA68F14D61F}" srcOrd="0" destOrd="4" presId="urn:microsoft.com/office/officeart/2005/8/layout/vList2"/>
    <dgm:cxn modelId="{A87CF42A-2897-4D55-8743-36045A329C35}" type="presOf" srcId="{037EBB10-29F1-428A-A321-45176590D5CD}" destId="{D07F598F-FEE2-4C4C-8520-EC1CEFDFB5FC}" srcOrd="0" destOrd="0" presId="urn:microsoft.com/office/officeart/2005/8/layout/vList2"/>
    <dgm:cxn modelId="{F30BDB3E-F153-4CF5-8B8B-21A21347CBCD}" type="presOf" srcId="{5639FF1C-22F3-4C80-A5BE-D5EA81AB4D4D}" destId="{270E6037-315E-42DE-AF5C-3DA68F14D61F}" srcOrd="0" destOrd="3" presId="urn:microsoft.com/office/officeart/2005/8/layout/vList2"/>
    <dgm:cxn modelId="{B6CFFE5D-955D-483A-A6F3-AAD0D751863E}" type="presOf" srcId="{305003FB-0F4C-436C-A2E5-F228E7DF6B5E}" destId="{270E6037-315E-42DE-AF5C-3DA68F14D61F}" srcOrd="0" destOrd="1" presId="urn:microsoft.com/office/officeart/2005/8/layout/vList2"/>
    <dgm:cxn modelId="{9F25D641-285C-4CC2-839B-EFDE501A436F}" type="presOf" srcId="{864FABDB-58CC-4153-9B0B-3145AC4995A9}" destId="{270E6037-315E-42DE-AF5C-3DA68F14D61F}" srcOrd="0" destOrd="0" presId="urn:microsoft.com/office/officeart/2005/8/layout/vList2"/>
    <dgm:cxn modelId="{99969745-FAA1-48D9-A3B5-E7F57416DD4C}" type="presOf" srcId="{658BA49C-2DFD-4BB6-ADE0-41AA7708338B}" destId="{CB304A05-650B-4625-B504-C68E4D785EB9}" srcOrd="0" destOrd="1" presId="urn:microsoft.com/office/officeart/2005/8/layout/vList2"/>
    <dgm:cxn modelId="{D2FED054-00A1-418C-9891-C3E1C6E15D87}" srcId="{0DA17BDA-E54E-4E71-A823-102A622239FD}" destId="{E943017E-A3FF-4974-B372-E189C36EA8A6}" srcOrd="1" destOrd="0" parTransId="{3966B353-0DD5-4320-BC3A-94C4C277DDB9}" sibTransId="{77C063EE-A27B-4E67-B147-A5E414F86D89}"/>
    <dgm:cxn modelId="{927A717B-2E33-4BF3-B01F-5C9A87B35F02}" srcId="{E943017E-A3FF-4974-B372-E189C36EA8A6}" destId="{E00C874F-4CEA-41E2-9EE8-33A63204CE12}" srcOrd="2" destOrd="0" parTransId="{4F7E39E9-22C3-4F5C-A820-99FD99A114A2}" sibTransId="{CF884F7A-22C6-4672-B063-96CEBD617D94}"/>
    <dgm:cxn modelId="{548C4D87-C19B-4013-81C5-43B497252E2F}" srcId="{305003FB-0F4C-436C-A2E5-F228E7DF6B5E}" destId="{4BCCFC40-26C7-481D-99B2-765C2870DE5B}" srcOrd="0" destOrd="0" parTransId="{117BD0E1-F22D-4E50-9E1B-7A5B7A47C255}" sibTransId="{A51A6561-3E27-439D-B2F3-4F37E971F9BD}"/>
    <dgm:cxn modelId="{DE1FE3A6-3A50-4119-BA47-5E4830C92B5B}" srcId="{E943017E-A3FF-4974-B372-E189C36EA8A6}" destId="{305003FB-0F4C-436C-A2E5-F228E7DF6B5E}" srcOrd="1" destOrd="0" parTransId="{2FE39C15-91F1-40BA-9C3E-C1077A16F866}" sibTransId="{59C37A8E-56E7-4D3A-A099-C6B49EE2699F}"/>
    <dgm:cxn modelId="{E55956D0-9393-4426-9E88-5DC51FBAD2F2}" srcId="{0DA17BDA-E54E-4E71-A823-102A622239FD}" destId="{037EBB10-29F1-428A-A321-45176590D5CD}" srcOrd="0" destOrd="0" parTransId="{3E4FBE3C-CC8A-4CC8-8324-D9A090959965}" sibTransId="{18008540-1BDA-48B6-B48D-85710614577F}"/>
    <dgm:cxn modelId="{9C4CF7D1-6925-4089-9CF6-9A496E68CB35}" srcId="{037EBB10-29F1-428A-A321-45176590D5CD}" destId="{658BA49C-2DFD-4BB6-ADE0-41AA7708338B}" srcOrd="1" destOrd="0" parTransId="{E01A3330-8568-4611-8C51-A48E7022D392}" sibTransId="{32C62C01-CF9F-4EE1-8C20-212156CE9EB9}"/>
    <dgm:cxn modelId="{66BBA0D4-3ABF-43C1-9AF2-D807E2FEBC75}" type="presOf" srcId="{E943017E-A3FF-4974-B372-E189C36EA8A6}" destId="{2E2E8530-3B05-4209-A110-20B4ED578E38}" srcOrd="0" destOrd="0" presId="urn:microsoft.com/office/officeart/2005/8/layout/vList2"/>
    <dgm:cxn modelId="{683BE3D6-AAA7-4FA2-8D91-993517290375}" type="presOf" srcId="{10780416-8868-4314-8F8A-13CAF547C95D}" destId="{CB304A05-650B-4625-B504-C68E4D785EB9}" srcOrd="0" destOrd="0" presId="urn:microsoft.com/office/officeart/2005/8/layout/vList2"/>
    <dgm:cxn modelId="{6E393AF7-E20B-4147-997F-1210635ACD25}" srcId="{037EBB10-29F1-428A-A321-45176590D5CD}" destId="{10780416-8868-4314-8F8A-13CAF547C95D}" srcOrd="0" destOrd="0" parTransId="{64A6F7C8-DD90-4B57-A170-C9D1CA29F237}" sibTransId="{DA5CE645-FDDE-46A4-8C36-2092F7EDEF5D}"/>
    <dgm:cxn modelId="{AB4138FB-1A09-46ED-9D30-8FF82EE15AC3}" srcId="{E943017E-A3FF-4974-B372-E189C36EA8A6}" destId="{864FABDB-58CC-4153-9B0B-3145AC4995A9}" srcOrd="0" destOrd="0" parTransId="{78D8BD4A-F0D1-40C1-AD1B-A36A12615D12}" sibTransId="{C374038F-C59B-41D3-A323-F0E16592F369}"/>
    <dgm:cxn modelId="{956DE7B6-CC6E-4AE2-9A7B-42D593F65BFE}" type="presParOf" srcId="{35F10C07-8390-4807-8660-A140FAA94541}" destId="{D07F598F-FEE2-4C4C-8520-EC1CEFDFB5FC}" srcOrd="0" destOrd="0" presId="urn:microsoft.com/office/officeart/2005/8/layout/vList2"/>
    <dgm:cxn modelId="{0F93F23C-6B1A-4A54-BFFC-AD8F552ECDEA}" type="presParOf" srcId="{35F10C07-8390-4807-8660-A140FAA94541}" destId="{CB304A05-650B-4625-B504-C68E4D785EB9}" srcOrd="1" destOrd="0" presId="urn:microsoft.com/office/officeart/2005/8/layout/vList2"/>
    <dgm:cxn modelId="{D5A3B7E9-0219-4CBD-993A-929ADEE56642}" type="presParOf" srcId="{35F10C07-8390-4807-8660-A140FAA94541}" destId="{2E2E8530-3B05-4209-A110-20B4ED578E38}" srcOrd="2" destOrd="0" presId="urn:microsoft.com/office/officeart/2005/8/layout/vList2"/>
    <dgm:cxn modelId="{0945F2D2-5CDB-486B-A181-E64ED750077F}" type="presParOf" srcId="{35F10C07-8390-4807-8660-A140FAA94541}" destId="{270E6037-315E-42DE-AF5C-3DA68F14D6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73FD2-BBD5-48E6-A8AF-3FB59E9E45AF}">
      <dsp:nvSpPr>
        <dsp:cNvPr id="0" name=""/>
        <dsp:cNvSpPr/>
      </dsp:nvSpPr>
      <dsp:spPr>
        <a:xfrm>
          <a:off x="359420" y="1058"/>
          <a:ext cx="826716" cy="8267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3958-1DFE-47C9-B7F6-3B9AE6B7E6CF}">
      <dsp:nvSpPr>
        <dsp:cNvPr id="0" name=""/>
        <dsp:cNvSpPr/>
      </dsp:nvSpPr>
      <dsp:spPr>
        <a:xfrm>
          <a:off x="535606" y="177244"/>
          <a:ext cx="474345" cy="47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13D1-48AB-4E28-988F-E7F79F23DC7D}">
      <dsp:nvSpPr>
        <dsp:cNvPr id="0" name=""/>
        <dsp:cNvSpPr/>
      </dsp:nvSpPr>
      <dsp:spPr>
        <a:xfrm>
          <a:off x="95142" y="1085277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Alleviating Human Impact</a:t>
          </a:r>
        </a:p>
      </dsp:txBody>
      <dsp:txXfrm>
        <a:off x="95142" y="1085277"/>
        <a:ext cx="1355273" cy="542109"/>
      </dsp:txXfrm>
    </dsp:sp>
    <dsp:sp modelId="{36504691-C41B-425E-8BDF-61ED17D860BC}">
      <dsp:nvSpPr>
        <dsp:cNvPr id="0" name=""/>
        <dsp:cNvSpPr/>
      </dsp:nvSpPr>
      <dsp:spPr>
        <a:xfrm>
          <a:off x="1951867" y="1058"/>
          <a:ext cx="826716" cy="826716"/>
        </a:xfrm>
        <a:prstGeom prst="ellipse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29896-72BD-43A8-8E12-0FB59CAB38A9}">
      <dsp:nvSpPr>
        <dsp:cNvPr id="0" name=""/>
        <dsp:cNvSpPr/>
      </dsp:nvSpPr>
      <dsp:spPr>
        <a:xfrm>
          <a:off x="2128052" y="177244"/>
          <a:ext cx="474345" cy="47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4B551-3A04-4ED1-89DB-22FBEE63EFFF}">
      <dsp:nvSpPr>
        <dsp:cNvPr id="0" name=""/>
        <dsp:cNvSpPr/>
      </dsp:nvSpPr>
      <dsp:spPr>
        <a:xfrm>
          <a:off x="1687588" y="1085277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Improving Public Safety</a:t>
          </a:r>
        </a:p>
      </dsp:txBody>
      <dsp:txXfrm>
        <a:off x="1687588" y="1085277"/>
        <a:ext cx="1355273" cy="542109"/>
      </dsp:txXfrm>
    </dsp:sp>
    <dsp:sp modelId="{68EB0A5D-A859-4063-8EDF-C264EB0DE12E}">
      <dsp:nvSpPr>
        <dsp:cNvPr id="0" name=""/>
        <dsp:cNvSpPr/>
      </dsp:nvSpPr>
      <dsp:spPr>
        <a:xfrm>
          <a:off x="3544313" y="1058"/>
          <a:ext cx="826716" cy="826716"/>
        </a:xfrm>
        <a:prstGeom prst="ellipse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AC3B6-6291-4734-8F40-75E930A23F0E}">
      <dsp:nvSpPr>
        <dsp:cNvPr id="0" name=""/>
        <dsp:cNvSpPr/>
      </dsp:nvSpPr>
      <dsp:spPr>
        <a:xfrm>
          <a:off x="3720498" y="177244"/>
          <a:ext cx="474345" cy="474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0AB9C-A662-4E1C-B28F-9B57C328DAFA}">
      <dsp:nvSpPr>
        <dsp:cNvPr id="0" name=""/>
        <dsp:cNvSpPr/>
      </dsp:nvSpPr>
      <dsp:spPr>
        <a:xfrm>
          <a:off x="3280035" y="1085277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Mitigating Financial Toll</a:t>
          </a:r>
        </a:p>
      </dsp:txBody>
      <dsp:txXfrm>
        <a:off x="3280035" y="1085277"/>
        <a:ext cx="1355273" cy="542109"/>
      </dsp:txXfrm>
    </dsp:sp>
    <dsp:sp modelId="{9E82F400-BA97-4E81-9A1B-F92FA6ADFAE8}">
      <dsp:nvSpPr>
        <dsp:cNvPr id="0" name=""/>
        <dsp:cNvSpPr/>
      </dsp:nvSpPr>
      <dsp:spPr>
        <a:xfrm>
          <a:off x="1155643" y="1966205"/>
          <a:ext cx="826716" cy="826716"/>
        </a:xfrm>
        <a:prstGeom prst="ellipse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4534-8A87-4B9E-BF0E-804272E03CEE}">
      <dsp:nvSpPr>
        <dsp:cNvPr id="0" name=""/>
        <dsp:cNvSpPr/>
      </dsp:nvSpPr>
      <dsp:spPr>
        <a:xfrm>
          <a:off x="1331829" y="2142390"/>
          <a:ext cx="474345" cy="474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80E4E-6832-4958-BB05-7428A11605EE}">
      <dsp:nvSpPr>
        <dsp:cNvPr id="0" name=""/>
        <dsp:cNvSpPr/>
      </dsp:nvSpPr>
      <dsp:spPr>
        <a:xfrm>
          <a:off x="891365" y="3050423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Proactive Protection</a:t>
          </a:r>
        </a:p>
      </dsp:txBody>
      <dsp:txXfrm>
        <a:off x="891365" y="3050423"/>
        <a:ext cx="1355273" cy="542109"/>
      </dsp:txXfrm>
    </dsp:sp>
    <dsp:sp modelId="{E293837A-F44F-42E2-B0F2-9167AE3F820A}">
      <dsp:nvSpPr>
        <dsp:cNvPr id="0" name=""/>
        <dsp:cNvSpPr/>
      </dsp:nvSpPr>
      <dsp:spPr>
        <a:xfrm>
          <a:off x="2748090" y="1966205"/>
          <a:ext cx="826716" cy="826716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2337-FF86-474D-9ABF-5A4FEC6DE302}">
      <dsp:nvSpPr>
        <dsp:cNvPr id="0" name=""/>
        <dsp:cNvSpPr/>
      </dsp:nvSpPr>
      <dsp:spPr>
        <a:xfrm>
          <a:off x="2924275" y="2142390"/>
          <a:ext cx="474345" cy="4743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06DD-4A2A-471E-A429-E793D91FB092}">
      <dsp:nvSpPr>
        <dsp:cNvPr id="0" name=""/>
        <dsp:cNvSpPr/>
      </dsp:nvSpPr>
      <dsp:spPr>
        <a:xfrm>
          <a:off x="2483811" y="3050423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Lifesaving Interventions</a:t>
          </a:r>
        </a:p>
      </dsp:txBody>
      <dsp:txXfrm>
        <a:off x="2483811" y="3050423"/>
        <a:ext cx="1355273" cy="542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CDDCF-00FF-4ED2-B688-CC5A1A2A2D10}">
      <dsp:nvSpPr>
        <dsp:cNvPr id="0" name=""/>
        <dsp:cNvSpPr/>
      </dsp:nvSpPr>
      <dsp:spPr>
        <a:xfrm>
          <a:off x="0" y="262070"/>
          <a:ext cx="10058399" cy="121539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alphaModFix amt="52000"/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6C3C792-12D0-437F-94BC-2FCA29FE0F76}">
      <dsp:nvSpPr>
        <dsp:cNvPr id="0" name=""/>
        <dsp:cNvSpPr/>
      </dsp:nvSpPr>
      <dsp:spPr>
        <a:xfrm>
          <a:off x="528534" y="545693"/>
          <a:ext cx="668464" cy="66846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123B2-9F90-4490-91D6-64C376715B88}">
      <dsp:nvSpPr>
        <dsp:cNvPr id="0" name=""/>
        <dsp:cNvSpPr/>
      </dsp:nvSpPr>
      <dsp:spPr>
        <a:xfrm>
          <a:off x="1395293" y="272231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identify </a:t>
          </a:r>
          <a:r>
            <a:rPr lang="en-US" sz="2500" b="1" kern="1200" dirty="0"/>
            <a:t>high-impact accidents</a:t>
          </a:r>
          <a:r>
            <a:rPr lang="en-US" sz="2500" kern="1200" dirty="0"/>
            <a:t> based on crash characteristics?</a:t>
          </a:r>
        </a:p>
      </dsp:txBody>
      <dsp:txXfrm>
        <a:off x="1395293" y="272231"/>
        <a:ext cx="8654624" cy="1215390"/>
      </dsp:txXfrm>
    </dsp:sp>
    <dsp:sp modelId="{1DF95C18-BF8F-438B-8EB6-84E08576D02E}">
      <dsp:nvSpPr>
        <dsp:cNvPr id="0" name=""/>
        <dsp:cNvSpPr/>
      </dsp:nvSpPr>
      <dsp:spPr>
        <a:xfrm>
          <a:off x="0" y="2177573"/>
          <a:ext cx="10058399" cy="1215390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alphaModFix amt="52000"/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25A357A-16AE-44B1-85EC-E22B4788E44F}">
      <dsp:nvSpPr>
        <dsp:cNvPr id="0" name=""/>
        <dsp:cNvSpPr/>
      </dsp:nvSpPr>
      <dsp:spPr>
        <a:xfrm>
          <a:off x="516017" y="2441373"/>
          <a:ext cx="693498" cy="687789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61ABE-5D15-4C1A-A667-664F3801124A}">
      <dsp:nvSpPr>
        <dsp:cNvPr id="0" name=""/>
        <dsp:cNvSpPr/>
      </dsp:nvSpPr>
      <dsp:spPr>
        <a:xfrm>
          <a:off x="1395293" y="2177573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</a:t>
          </a:r>
          <a:r>
            <a:rPr lang="en-US" sz="2500" b="1" kern="1200" dirty="0"/>
            <a:t>long </a:t>
          </a:r>
          <a:r>
            <a:rPr lang="en-US" sz="2500" kern="1200" dirty="0"/>
            <a:t>does it take for the </a:t>
          </a:r>
          <a:r>
            <a:rPr lang="en-US" sz="2500" b="1" kern="1200" dirty="0"/>
            <a:t>police to be notified</a:t>
          </a:r>
          <a:r>
            <a:rPr lang="en-US" sz="2500" kern="1200" dirty="0"/>
            <a:t> upon accident?</a:t>
          </a:r>
        </a:p>
      </dsp:txBody>
      <dsp:txXfrm>
        <a:off x="1395293" y="2177573"/>
        <a:ext cx="8654624" cy="1215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598F-FEE2-4C4C-8520-EC1CEFDFB5FC}">
      <dsp:nvSpPr>
        <dsp:cNvPr id="0" name=""/>
        <dsp:cNvSpPr/>
      </dsp:nvSpPr>
      <dsp:spPr>
        <a:xfrm>
          <a:off x="0" y="14293"/>
          <a:ext cx="4632030" cy="4212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Limitations</a:t>
          </a:r>
        </a:p>
      </dsp:txBody>
      <dsp:txXfrm>
        <a:off x="20561" y="34854"/>
        <a:ext cx="4590908" cy="380078"/>
      </dsp:txXfrm>
    </dsp:sp>
    <dsp:sp modelId="{CB304A05-650B-4625-B504-C68E4D785EB9}">
      <dsp:nvSpPr>
        <dsp:cNvPr id="0" name=""/>
        <dsp:cNvSpPr/>
      </dsp:nvSpPr>
      <dsp:spPr>
        <a:xfrm>
          <a:off x="0" y="435493"/>
          <a:ext cx="4632030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Challenge: Removed missing values because no information on missing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Risk: Added external data that may misrepresent the dataset</a:t>
          </a:r>
        </a:p>
      </dsp:txBody>
      <dsp:txXfrm>
        <a:off x="0" y="435493"/>
        <a:ext cx="4632030" cy="856980"/>
      </dsp:txXfrm>
    </dsp:sp>
    <dsp:sp modelId="{2E2E8530-3B05-4209-A110-20B4ED578E38}">
      <dsp:nvSpPr>
        <dsp:cNvPr id="0" name=""/>
        <dsp:cNvSpPr/>
      </dsp:nvSpPr>
      <dsp:spPr>
        <a:xfrm>
          <a:off x="0" y="1292473"/>
          <a:ext cx="4632030" cy="4212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Potential Improvement</a:t>
          </a:r>
        </a:p>
      </dsp:txBody>
      <dsp:txXfrm>
        <a:off x="20561" y="1313034"/>
        <a:ext cx="4590908" cy="380078"/>
      </dsp:txXfrm>
    </dsp:sp>
    <dsp:sp modelId="{270E6037-315E-42DE-AF5C-3DA68F14D61F}">
      <dsp:nvSpPr>
        <dsp:cNvPr id="0" name=""/>
        <dsp:cNvSpPr/>
      </dsp:nvSpPr>
      <dsp:spPr>
        <a:xfrm>
          <a:off x="0" y="1713673"/>
          <a:ext cx="4632030" cy="212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Address Missing Values: Identify reasons for missing data and perform imputation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Enhance Dataset: Include additional variables for a comprehensive view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Driver-related Variables: Age, gender, years of driving, drinking alcohol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Behavioral Variables: Speeding, distracted driving (phone use, etc.), seatbelt usage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Introduce new models: Decision Trees, Random Forest</a:t>
          </a:r>
        </a:p>
      </dsp:txBody>
      <dsp:txXfrm>
        <a:off x="0" y="1713673"/>
        <a:ext cx="4632030" cy="212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B88A8-36B8-4749-ABF6-332FDA3AF7F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95CE-91E6-4F98-A293-83BAC95B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1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Impact: Excessive accidents have real consequences for people's lives - trauma, losses, and suffering we aim to alleviate.</a:t>
            </a:r>
          </a:p>
          <a:p>
            <a:r>
              <a:rPr lang="en-US" dirty="0"/>
              <a:t>Public Safety: These models enable agencies to directly protect public wellbeing by informing preventative actions.</a:t>
            </a:r>
          </a:p>
          <a:p>
            <a:r>
              <a:rPr lang="en-US" dirty="0"/>
              <a:t>Financial Toll: Mitigating crashes provides economic relief by reducing the over $100 million annual price tag of accidents.</a:t>
            </a:r>
          </a:p>
          <a:p>
            <a:r>
              <a:rPr lang="en-US" dirty="0"/>
              <a:t>Proactive Protection:  We can now pivot from reactive to predictive - getting ahead of risks instead of responding after the fact.</a:t>
            </a:r>
          </a:p>
          <a:p>
            <a:r>
              <a:rPr lang="en-US" dirty="0"/>
              <a:t>Lifesaving Insights: Our models translate to interventions that save lives by flagging conditions requiring heightened vigilance.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95CE-91E6-4F98-A293-83BAC95B4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95CE-91E6-4F98-A293-83BAC95B4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95CE-91E6-4F98-A293-83BAC95B4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there is a crash, based on the location, time, crash type, and surrounding road and traffic conditions, how much damage is to be expected (&lt;=1.5K$ or &gt;1.5K$</a:t>
            </a:r>
          </a:p>
          <a:p>
            <a:r>
              <a:rPr lang="en-US" dirty="0"/>
              <a:t>How long it takes in minutes for police to be notified upon accident, given the nature of the accident?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95CE-91E6-4F98-A293-83BAC95B4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5FE74A-8094-4024-9649-CDC76A03FEB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290820-238F-47EB-8948-C49345D3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2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55.pn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8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8C76-F3F3-2F57-139F-CA3C40EE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5"/>
            <a:ext cx="3896264" cy="3765666"/>
          </a:xfrm>
        </p:spPr>
        <p:txBody>
          <a:bodyPr anchor="b">
            <a:normAutofit/>
          </a:bodyPr>
          <a:lstStyle/>
          <a:p>
            <a:r>
              <a:rPr lang="en-US" sz="7200" dirty="0"/>
              <a:t>Chicago Traffic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B30-5533-928A-C16C-4CC9E62B0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2" y="5303522"/>
            <a:ext cx="3867073" cy="1069848"/>
          </a:xfrm>
        </p:spPr>
        <p:txBody>
          <a:bodyPr>
            <a:normAutofit/>
          </a:bodyPr>
          <a:lstStyle/>
          <a:p>
            <a:r>
              <a:rPr lang="en-US"/>
              <a:t>Team 12 – Jiayi, Jiechen, Dhaval, Divya</a:t>
            </a:r>
            <a:endParaRPr lang="en-US" dirty="0"/>
          </a:p>
        </p:txBody>
      </p:sp>
      <p:pic>
        <p:nvPicPr>
          <p:cNvPr id="23" name="Picture 22" descr="Traffic light trails at night">
            <a:extLst>
              <a:ext uri="{FF2B5EF4-FFF2-40B4-BE49-F238E27FC236}">
                <a16:creationId xmlns:a16="http://schemas.microsoft.com/office/drawing/2014/main" id="{F67592F7-E0B2-CBB8-6855-F230793DB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5" r="19895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0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Model 2: Time to Notify Police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79AFA8-43CD-E0D9-DFA5-A63AAC1E880B}"/>
              </a:ext>
            </a:extLst>
          </p:cNvPr>
          <p:cNvSpPr txBox="1">
            <a:spLocks/>
          </p:cNvSpPr>
          <p:nvPr/>
        </p:nvSpPr>
        <p:spPr>
          <a:xfrm>
            <a:off x="265176" y="2058432"/>
            <a:ext cx="4892296" cy="1337728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2: Time to Notify Police</a:t>
            </a:r>
          </a:p>
          <a:p>
            <a:pPr marL="181051" indent="-181051" defTabSz="905256">
              <a:spcBef>
                <a:spcPts val="1188"/>
              </a:spcBef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Taken: Continuous (Minutes)</a:t>
            </a:r>
          </a:p>
          <a:p>
            <a:pPr marL="181051" indent="-181051" defTabSz="905256">
              <a:spcBef>
                <a:spcPts val="1188"/>
              </a:spcBef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Method: Linear Regression</a:t>
            </a:r>
            <a:endParaRPr lang="en-US" sz="1600" dirty="0"/>
          </a:p>
        </p:txBody>
      </p:sp>
      <p:pic>
        <p:nvPicPr>
          <p:cNvPr id="10" name="Graphic 9" descr="Siren outline">
            <a:extLst>
              <a:ext uri="{FF2B5EF4-FFF2-40B4-BE49-F238E27FC236}">
                <a16:creationId xmlns:a16="http://schemas.microsoft.com/office/drawing/2014/main" id="{A829AB54-810F-EA64-B7CC-415752CFD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8600" y="-13716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6D050E-C89B-C4FD-7DF8-9CE7125CE2CA}"/>
              </a:ext>
            </a:extLst>
          </p:cNvPr>
          <p:cNvSpPr txBox="1">
            <a:spLocks/>
          </p:cNvSpPr>
          <p:nvPr/>
        </p:nvSpPr>
        <p:spPr>
          <a:xfrm>
            <a:off x="457200" y="1151468"/>
            <a:ext cx="11164824" cy="495128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Question: How long does it take for the police to be notified upon accident?</a:t>
            </a:r>
          </a:p>
        </p:txBody>
      </p:sp>
      <p:pic>
        <p:nvPicPr>
          <p:cNvPr id="12" name="Graphic 11" descr="Hourglass 30% outline">
            <a:extLst>
              <a:ext uri="{FF2B5EF4-FFF2-40B4-BE49-F238E27FC236}">
                <a16:creationId xmlns:a16="http://schemas.microsoft.com/office/drawing/2014/main" id="{B0F5A4A9-C545-D361-C748-0A5BDBAA5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91440" y="320040"/>
            <a:ext cx="640080" cy="64008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ACD601-370D-1CDA-C9D3-0A6E9EF13A9F}"/>
              </a:ext>
            </a:extLst>
          </p:cNvPr>
          <p:cNvSpPr txBox="1">
            <a:spLocks/>
          </p:cNvSpPr>
          <p:nvPr/>
        </p:nvSpPr>
        <p:spPr>
          <a:xfrm>
            <a:off x="265176" y="3635256"/>
            <a:ext cx="4892296" cy="2920992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Limitations and future work</a:t>
            </a:r>
          </a:p>
        </p:txBody>
      </p:sp>
      <p:pic>
        <p:nvPicPr>
          <p:cNvPr id="6" name="Picture 5" descr="A person holding a puzzle piece&#10;&#10;Description automatically generated">
            <a:extLst>
              <a:ext uri="{FF2B5EF4-FFF2-40B4-BE49-F238E27FC236}">
                <a16:creationId xmlns:a16="http://schemas.microsoft.com/office/drawing/2014/main" id="{08AE51C8-8850-AD64-79D2-91396BB23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8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0EFF70-B26E-BFEB-3586-E6746EC3D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698915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383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8C76-F3F3-2F57-139F-CA3C40EE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B30-5533-928A-C16C-4CC9E62B0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Team 12 – Jiayi, Jiechen, Dhaval, Divya</a:t>
            </a:r>
          </a:p>
        </p:txBody>
      </p:sp>
    </p:spTree>
    <p:extLst>
      <p:ext uri="{BB962C8B-B14F-4D97-AF65-F5344CB8AC3E}">
        <p14:creationId xmlns:p14="http://schemas.microsoft.com/office/powerpoint/2010/main" val="133091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0081F-CA94-CB28-BB2E-D4777F5B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02" y="4065805"/>
            <a:ext cx="6297734" cy="269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ABD31-AA9A-3F6B-C576-52D5B7BE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4" y="4339205"/>
            <a:ext cx="4067378" cy="2033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05FB3-A7C9-93DD-BDD0-6BC5E0AE6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12" y="1704072"/>
            <a:ext cx="5449952" cy="2270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552FB-9C74-F94F-A1FA-3080666F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1704072"/>
            <a:ext cx="2908301" cy="1938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6897C6-CEA8-2350-D8CA-118B88DC3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743" y="1704072"/>
            <a:ext cx="3295409" cy="2059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BA845-3C8E-4508-C2E3-CCFA0911F481}"/>
              </a:ext>
            </a:extLst>
          </p:cNvPr>
          <p:cNvSpPr txBox="1"/>
          <p:nvPr/>
        </p:nvSpPr>
        <p:spPr>
          <a:xfrm>
            <a:off x="5833537" y="4034646"/>
            <a:ext cx="621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Crashes by Hour of day, Day of week, and Month of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3B91A-D5C9-7DE9-7FEA-5C28AA092F5D}"/>
              </a:ext>
            </a:extLst>
          </p:cNvPr>
          <p:cNvSpPr txBox="1"/>
          <p:nvPr/>
        </p:nvSpPr>
        <p:spPr>
          <a:xfrm>
            <a:off x="6990576" y="1482445"/>
            <a:ext cx="465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Scatter Plot for Time taken to notify police (in Minutes)</a:t>
            </a:r>
          </a:p>
        </p:txBody>
      </p:sp>
    </p:spTree>
    <p:extLst>
      <p:ext uri="{BB962C8B-B14F-4D97-AF65-F5344CB8AC3E}">
        <p14:creationId xmlns:p14="http://schemas.microsoft.com/office/powerpoint/2010/main" val="344589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3C16-CB43-A7DC-7BA7-06EB1351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 Distribution in Prediction Probability</a:t>
            </a:r>
          </a:p>
          <a:p>
            <a:r>
              <a:rPr lang="en-US" dirty="0"/>
              <a:t>Stability Post-Outlier Exclusion</a:t>
            </a:r>
          </a:p>
          <a:p>
            <a:r>
              <a:rPr lang="en-US" dirty="0"/>
              <a:t>Mixed Levels of Multicollinearity</a:t>
            </a:r>
          </a:p>
          <a:p>
            <a:r>
              <a:rPr lang="en-US" dirty="0"/>
              <a:t>Moderate Accuracy in Severe Accident Prediction (True Positives)</a:t>
            </a:r>
          </a:p>
        </p:txBody>
      </p:sp>
    </p:spTree>
    <p:extLst>
      <p:ext uri="{BB962C8B-B14F-4D97-AF65-F5344CB8AC3E}">
        <p14:creationId xmlns:p14="http://schemas.microsoft.com/office/powerpoint/2010/main" val="18190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5" y="93135"/>
            <a:ext cx="4730451" cy="1637730"/>
          </a:xfrm>
        </p:spPr>
        <p:txBody>
          <a:bodyPr>
            <a:normAutofit/>
          </a:bodyPr>
          <a:lstStyle/>
          <a:p>
            <a:r>
              <a:rPr lang="en-US" sz="8000" dirty="0"/>
              <a:t>Motivation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0BA1BAC-DB9B-4176-BB86-7433EF3DC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01092"/>
              </p:ext>
            </p:extLst>
          </p:nvPr>
        </p:nvGraphicFramePr>
        <p:xfrm>
          <a:off x="756576" y="2392341"/>
          <a:ext cx="4730451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yellow sign with black text&#10;&#10;Description automatically generated">
            <a:extLst>
              <a:ext uri="{FF2B5EF4-FFF2-40B4-BE49-F238E27FC236}">
                <a16:creationId xmlns:a16="http://schemas.microsoft.com/office/drawing/2014/main" id="{833BE67D-1FCB-1FCB-C2C3-E00666F9B7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</a:blip>
          <a:srcRect l="36538" r="2347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52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Gathering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2C03A-DDD3-1E75-2148-34F6A11C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b="1" dirty="0"/>
              <a:t>Source</a:t>
            </a:r>
            <a:r>
              <a:rPr lang="en-US" sz="1800" dirty="0"/>
              <a:t>: Traffic Crashes data from the City of Chicago Data Portal</a:t>
            </a:r>
          </a:p>
          <a:p>
            <a:r>
              <a:rPr lang="en-US" sz="1800" b="1" dirty="0"/>
              <a:t>Contents</a:t>
            </a:r>
            <a:r>
              <a:rPr lang="en-US" sz="1800" dirty="0"/>
              <a:t>: Detailed incident-level records on all reported motor vehicle crashes in the City of Chicago from 2015 to present</a:t>
            </a:r>
          </a:p>
          <a:p>
            <a:r>
              <a:rPr lang="en-US" sz="1800" b="1" dirty="0"/>
              <a:t>Volume</a:t>
            </a:r>
            <a:r>
              <a:rPr lang="en-US" sz="1800" dirty="0"/>
              <a:t>: Over 700,000 crash observations, spanning 49 attributes</a:t>
            </a:r>
          </a:p>
          <a:p>
            <a:r>
              <a:rPr lang="en-US" sz="1800" b="1" dirty="0"/>
              <a:t>Key Strengths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    Large in-scope duration - 7 years of data</a:t>
            </a:r>
          </a:p>
          <a:p>
            <a:pPr lvl="1"/>
            <a:r>
              <a:rPr lang="en-US" dirty="0"/>
              <a:t>    Granular details and insights per incident</a:t>
            </a:r>
          </a:p>
          <a:p>
            <a:pPr lvl="1"/>
            <a:r>
              <a:rPr lang="en-US" dirty="0"/>
              <a:t>    Tailored to city infrastructure and traffic conditions</a:t>
            </a:r>
          </a:p>
        </p:txBody>
      </p:sp>
      <p:pic>
        <p:nvPicPr>
          <p:cNvPr id="7" name="Picture 6" descr="Cars in a traffic jam">
            <a:extLst>
              <a:ext uri="{FF2B5EF4-FFF2-40B4-BE49-F238E27FC236}">
                <a16:creationId xmlns:a16="http://schemas.microsoft.com/office/drawing/2014/main" id="{AFAADC31-C667-2657-EEB1-0853E648D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0" r="283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5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 dirty="0"/>
              <a:t>Data Overview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A362C03A-DDD3-1E75-2148-34F6A11C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84" y="1985940"/>
            <a:ext cx="6663252" cy="3593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Location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Latitude and Longitude, Distance to Downtown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Date and Time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Hour of day/ day of week/day of month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Injuries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Number and type of injuries that occurred</a:t>
            </a:r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Damages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Estimated damage cost of crash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Crash Type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Type of crash – no right of way, intersection related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Weather Conditions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Weather, Lighting, traffic, traffic control devices, roads etc.</a:t>
            </a:r>
          </a:p>
        </p:txBody>
      </p:sp>
      <p:pic>
        <p:nvPicPr>
          <p:cNvPr id="31" name="Picture 3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3683FCA-8FF3-AD68-20A8-3A3082A5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r="45120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pic>
        <p:nvPicPr>
          <p:cNvPr id="5" name="Graphic 4" descr="Partial sun outline">
            <a:extLst>
              <a:ext uri="{FF2B5EF4-FFF2-40B4-BE49-F238E27FC236}">
                <a16:creationId xmlns:a16="http://schemas.microsoft.com/office/drawing/2014/main" id="{4BC3B1F4-B6D9-C7D2-AA66-55ED7358A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" y="4681726"/>
            <a:ext cx="365760" cy="365760"/>
          </a:xfrm>
          <a:prstGeom prst="rect">
            <a:avLst/>
          </a:prstGeom>
        </p:spPr>
      </p:pic>
      <p:pic>
        <p:nvPicPr>
          <p:cNvPr id="29" name="Graphic 28" descr="Coins outline">
            <a:extLst>
              <a:ext uri="{FF2B5EF4-FFF2-40B4-BE49-F238E27FC236}">
                <a16:creationId xmlns:a16="http://schemas.microsoft.com/office/drawing/2014/main" id="{DB73B159-2E30-1207-BD0C-49BB94649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71" y="3661338"/>
            <a:ext cx="365760" cy="365760"/>
          </a:xfrm>
          <a:prstGeom prst="rect">
            <a:avLst/>
          </a:prstGeom>
        </p:spPr>
      </p:pic>
      <p:pic>
        <p:nvPicPr>
          <p:cNvPr id="37" name="Graphic 36" descr="Crash with solid fill">
            <a:extLst>
              <a:ext uri="{FF2B5EF4-FFF2-40B4-BE49-F238E27FC236}">
                <a16:creationId xmlns:a16="http://schemas.microsoft.com/office/drawing/2014/main" id="{2CE1A24A-F0D9-4581-FF1C-80E0169A5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71" y="4122878"/>
            <a:ext cx="365760" cy="365760"/>
          </a:xfrm>
          <a:prstGeom prst="rect">
            <a:avLst/>
          </a:prstGeom>
        </p:spPr>
      </p:pic>
      <p:pic>
        <p:nvPicPr>
          <p:cNvPr id="39" name="Graphic 38" descr="Adhesive Bandage with solid fill">
            <a:extLst>
              <a:ext uri="{FF2B5EF4-FFF2-40B4-BE49-F238E27FC236}">
                <a16:creationId xmlns:a16="http://schemas.microsoft.com/office/drawing/2014/main" id="{91579B47-DECB-51D7-1F9A-F006E14B5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71" y="3073394"/>
            <a:ext cx="365760" cy="365760"/>
          </a:xfrm>
          <a:prstGeom prst="rect">
            <a:avLst/>
          </a:prstGeom>
        </p:spPr>
      </p:pic>
      <p:pic>
        <p:nvPicPr>
          <p:cNvPr id="43" name="Graphic 42" descr="Clock with solid fill">
            <a:extLst>
              <a:ext uri="{FF2B5EF4-FFF2-40B4-BE49-F238E27FC236}">
                <a16:creationId xmlns:a16="http://schemas.microsoft.com/office/drawing/2014/main" id="{BC3334B0-9409-79EA-2C9C-6DE9737D5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571" y="2589565"/>
            <a:ext cx="365760" cy="365760"/>
          </a:xfrm>
          <a:prstGeom prst="rect">
            <a:avLst/>
          </a:prstGeom>
        </p:spPr>
      </p:pic>
      <p:pic>
        <p:nvPicPr>
          <p:cNvPr id="45" name="Graphic 44" descr="Marker with solid fill">
            <a:extLst>
              <a:ext uri="{FF2B5EF4-FFF2-40B4-BE49-F238E27FC236}">
                <a16:creationId xmlns:a16="http://schemas.microsoft.com/office/drawing/2014/main" id="{D0134252-E880-33F9-DDAB-FDA5ACF6FA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571" y="2087538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0"/>
            <a:ext cx="10058400" cy="1609344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32C70-1818-5031-02A6-3B1FCAF24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15266"/>
              </p:ext>
            </p:extLst>
          </p:nvPr>
        </p:nvGraphicFramePr>
        <p:xfrm>
          <a:off x="570441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Hourglass 60% with solid fill">
            <a:extLst>
              <a:ext uri="{FF2B5EF4-FFF2-40B4-BE49-F238E27FC236}">
                <a16:creationId xmlns:a16="http://schemas.microsoft.com/office/drawing/2014/main" id="{77AEA6B2-4923-1327-2CD6-96E6A140A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8588" y="4719828"/>
            <a:ext cx="457200" cy="457200"/>
          </a:xfrm>
          <a:prstGeom prst="rect">
            <a:avLst/>
          </a:prstGeom>
        </p:spPr>
      </p:pic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F19F15E0-0C32-EC62-8B64-3986806F58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8588" y="2759202"/>
            <a:ext cx="457200" cy="457200"/>
          </a:xfrm>
          <a:prstGeom prst="rect">
            <a:avLst/>
          </a:prstGeom>
        </p:spPr>
      </p:pic>
      <p:pic>
        <p:nvPicPr>
          <p:cNvPr id="4" name="Picture 3" descr="A magnifying glass over questions&#10;&#10;Description automatically generated">
            <a:extLst>
              <a:ext uri="{FF2B5EF4-FFF2-40B4-BE49-F238E27FC236}">
                <a16:creationId xmlns:a16="http://schemas.microsoft.com/office/drawing/2014/main" id="{BE6F1E45-F189-7EEF-A7E3-76147AF6C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69" y="0"/>
            <a:ext cx="3141931" cy="23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552FB-9C74-F94F-A1FA-3080666F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2" y="1941136"/>
            <a:ext cx="5486400" cy="3657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6897C6-CEA8-2350-D8CA-118B88DC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42" y="2055435"/>
            <a:ext cx="5486400" cy="3429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B2D9E8-FE53-6704-871F-D6F882A9F562}"/>
              </a:ext>
            </a:extLst>
          </p:cNvPr>
          <p:cNvSpPr/>
          <p:nvPr/>
        </p:nvSpPr>
        <p:spPr>
          <a:xfrm>
            <a:off x="160867" y="1083731"/>
            <a:ext cx="11870267" cy="1778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0081F-CA94-CB28-BB2E-D4777F5B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02" y="4158942"/>
            <a:ext cx="6297734" cy="269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ABD31-AA9A-3F6B-C576-52D5B7BE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4" y="4339205"/>
            <a:ext cx="4067378" cy="2033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BA845-3C8E-4508-C2E3-CCFA0911F481}"/>
              </a:ext>
            </a:extLst>
          </p:cNvPr>
          <p:cNvSpPr txBox="1"/>
          <p:nvPr/>
        </p:nvSpPr>
        <p:spPr>
          <a:xfrm>
            <a:off x="5833537" y="4127780"/>
            <a:ext cx="621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Crashes by Hour of day, Day of week, and Month of year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B0A6E-68C9-AD63-7F94-7D4CCEACB6A8}"/>
              </a:ext>
            </a:extLst>
          </p:cNvPr>
          <p:cNvGrpSpPr/>
          <p:nvPr/>
        </p:nvGrpSpPr>
        <p:grpSpPr>
          <a:xfrm>
            <a:off x="2099733" y="1312338"/>
            <a:ext cx="6721243" cy="2772619"/>
            <a:chOff x="6584812" y="1482445"/>
            <a:chExt cx="5449952" cy="24924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905FB3-A7C9-93DD-BDD0-6BC5E0AE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4812" y="1704072"/>
              <a:ext cx="5449952" cy="227081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B3B91A-D5C9-7DE9-7FEA-5C28AA092F5D}"/>
                </a:ext>
              </a:extLst>
            </p:cNvPr>
            <p:cNvSpPr txBox="1"/>
            <p:nvPr/>
          </p:nvSpPr>
          <p:spPr>
            <a:xfrm>
              <a:off x="7299513" y="1482445"/>
              <a:ext cx="4651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Scatter Plot for Time taken to notify police (in Minutes)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99ED2C6-3BA5-989D-A00C-0C5A610424B9}"/>
              </a:ext>
            </a:extLst>
          </p:cNvPr>
          <p:cNvSpPr/>
          <p:nvPr/>
        </p:nvSpPr>
        <p:spPr>
          <a:xfrm>
            <a:off x="160867" y="1083731"/>
            <a:ext cx="11870267" cy="1778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used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F6C929-536E-55B2-630E-D95BDC1137A0}"/>
              </a:ext>
            </a:extLst>
          </p:cNvPr>
          <p:cNvGrpSpPr/>
          <p:nvPr/>
        </p:nvGrpSpPr>
        <p:grpSpPr>
          <a:xfrm>
            <a:off x="6585588" y="2630768"/>
            <a:ext cx="4542787" cy="2725672"/>
            <a:chOff x="6585588" y="2831476"/>
            <a:chExt cx="4542787" cy="272567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E9685EB3-AB67-C616-8705-A5A2EC0BE65B}"/>
                </a:ext>
              </a:extLst>
            </p:cNvPr>
            <p:cNvSpPr txBox="1">
              <a:spLocks/>
            </p:cNvSpPr>
            <p:nvPr/>
          </p:nvSpPr>
          <p:spPr>
            <a:xfrm>
              <a:off x="6585588" y="2831476"/>
              <a:ext cx="4542787" cy="2725672"/>
            </a:xfrm>
            <a:prstGeom prst="roundRect">
              <a:avLst/>
            </a:prstGeom>
            <a:blipFill dpi="0" rotWithShape="1">
              <a:blip r:embed="rId2">
                <a:alphaModFix amt="47000"/>
                <a:duotone>
                  <a:schemeClr val="accent1">
                    <a:tint val="70000"/>
                    <a:shade val="63000"/>
                  </a:schemeClr>
                  <a:schemeClr val="accent1">
                    <a:tint val="10000"/>
                    <a:satMod val="150000"/>
                  </a:schemeClr>
                </a:duotone>
              </a:blip>
              <a:srcRect/>
              <a:tile tx="0" ty="0" sx="60000" sy="59000" flip="none" algn="tl"/>
            </a:blip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5256">
                <a:spcBef>
                  <a:spcPts val="1188"/>
                </a:spcBef>
                <a:buNone/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Question 2: Time to Notify Police</a:t>
              </a:r>
            </a:p>
            <a:p>
              <a:pPr marL="181051" indent="-181051" defTabSz="905256">
                <a:spcBef>
                  <a:spcPts val="1188"/>
                </a:spcBef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Time Taken: Continuous (Minutes)</a:t>
              </a:r>
            </a:p>
            <a:p>
              <a:pPr marL="181051" indent="-181051" defTabSz="905256">
                <a:spcBef>
                  <a:spcPts val="1188"/>
                </a:spcBef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Method: Linear Regression</a:t>
              </a:r>
              <a:endParaRPr lang="en-US" dirty="0"/>
            </a:p>
          </p:txBody>
        </p:sp>
        <p:pic>
          <p:nvPicPr>
            <p:cNvPr id="7" name="Graphic 6" descr="Siren outline">
              <a:extLst>
                <a:ext uri="{FF2B5EF4-FFF2-40B4-BE49-F238E27FC236}">
                  <a16:creationId xmlns:a16="http://schemas.microsoft.com/office/drawing/2014/main" id="{4E84ED21-FA64-541B-4D58-662C29B5E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585588" y="464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1B17AA-2A28-8861-7DC5-BBE0541834E8}"/>
              </a:ext>
            </a:extLst>
          </p:cNvPr>
          <p:cNvGrpSpPr/>
          <p:nvPr/>
        </p:nvGrpSpPr>
        <p:grpSpPr>
          <a:xfrm>
            <a:off x="877568" y="2630768"/>
            <a:ext cx="4542787" cy="2725672"/>
            <a:chOff x="877568" y="2689989"/>
            <a:chExt cx="4542787" cy="2725672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A56F545-85FA-F722-1017-F955AD100634}"/>
                </a:ext>
              </a:extLst>
            </p:cNvPr>
            <p:cNvSpPr txBox="1">
              <a:spLocks/>
            </p:cNvSpPr>
            <p:nvPr/>
          </p:nvSpPr>
          <p:spPr>
            <a:xfrm>
              <a:off x="877568" y="2689989"/>
              <a:ext cx="4542787" cy="2725672"/>
            </a:xfrm>
            <a:prstGeom prst="roundRect">
              <a:avLst/>
            </a:prstGeom>
            <a:blipFill dpi="0" rotWithShape="1">
              <a:blip r:embed="rId2">
                <a:alphaModFix amt="47000"/>
                <a:duotone>
                  <a:schemeClr val="accent1">
                    <a:tint val="70000"/>
                    <a:shade val="63000"/>
                  </a:schemeClr>
                  <a:schemeClr val="accent1">
                    <a:tint val="10000"/>
                    <a:satMod val="150000"/>
                  </a:schemeClr>
                </a:duotone>
              </a:blip>
              <a:srcRect/>
              <a:tile tx="0" ty="0" sx="60000" sy="59000" flip="none" algn="tl"/>
            </a:blip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05256">
                <a:spcBef>
                  <a:spcPts val="1188"/>
                </a:spcBef>
                <a:buNone/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Question 1: Cost Impact Classification</a:t>
              </a:r>
            </a:p>
            <a:p>
              <a:pPr marL="181051" indent="-181051" defTabSz="905256">
                <a:spcBef>
                  <a:spcPts val="1188"/>
                </a:spcBef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Damage Size: &lt; $1.5K or &gt; $1.5K</a:t>
              </a:r>
            </a:p>
            <a:p>
              <a:pPr marL="181051" indent="-181051" defTabSz="905256">
                <a:spcBef>
                  <a:spcPts val="1188"/>
                </a:spcBef>
              </a:pPr>
              <a:r>
                <a:rPr lang="en-US" sz="198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Method: Logistic Regression</a:t>
              </a:r>
              <a:endParaRPr lang="en-US" dirty="0"/>
            </a:p>
          </p:txBody>
        </p:sp>
        <p:pic>
          <p:nvPicPr>
            <p:cNvPr id="14" name="Graphic 13" descr="Coins outline">
              <a:extLst>
                <a:ext uri="{FF2B5EF4-FFF2-40B4-BE49-F238E27FC236}">
                  <a16:creationId xmlns:a16="http://schemas.microsoft.com/office/drawing/2014/main" id="{C2A619BE-CA76-4B31-A096-635363B0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77568" y="45012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6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CFB-CB68-46CE-2C58-78C007C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Model 1: Cost Impact Classification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79AFA8-43CD-E0D9-DFA5-A63AAC1E880B}"/>
              </a:ext>
            </a:extLst>
          </p:cNvPr>
          <p:cNvSpPr txBox="1">
            <a:spLocks/>
          </p:cNvSpPr>
          <p:nvPr/>
        </p:nvSpPr>
        <p:spPr>
          <a:xfrm>
            <a:off x="265176" y="2058432"/>
            <a:ext cx="4892296" cy="1337728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Method: Cost Impact Classification</a:t>
            </a:r>
          </a:p>
          <a:p>
            <a:pPr marL="181051" indent="-181051" defTabSz="905256">
              <a:spcBef>
                <a:spcPts val="1188"/>
              </a:spcBef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 Size: &lt; $1.5K or &gt; $1.5K</a:t>
            </a:r>
          </a:p>
          <a:p>
            <a:pPr marL="181051" indent="-181051" defTabSz="905256">
              <a:spcBef>
                <a:spcPts val="1188"/>
              </a:spcBef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Method: Logistic Regression</a:t>
            </a:r>
            <a:endParaRPr lang="en-US" dirty="0"/>
          </a:p>
        </p:txBody>
      </p:sp>
      <p:pic>
        <p:nvPicPr>
          <p:cNvPr id="10" name="Graphic 9" descr="Coins outline">
            <a:extLst>
              <a:ext uri="{FF2B5EF4-FFF2-40B4-BE49-F238E27FC236}">
                <a16:creationId xmlns:a16="http://schemas.microsoft.com/office/drawing/2014/main" id="{A829AB54-810F-EA64-B7CC-415752CFD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5448" y="-22193"/>
            <a:ext cx="877824" cy="8778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6D050E-C89B-C4FD-7DF8-9CE7125CE2CA}"/>
              </a:ext>
            </a:extLst>
          </p:cNvPr>
          <p:cNvSpPr txBox="1">
            <a:spLocks/>
          </p:cNvSpPr>
          <p:nvPr/>
        </p:nvSpPr>
        <p:spPr>
          <a:xfrm>
            <a:off x="457200" y="1151468"/>
            <a:ext cx="11164824" cy="495128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Can we identify high-impact accidents based on crash characteristics?</a:t>
            </a:r>
          </a:p>
        </p:txBody>
      </p:sp>
      <p:pic>
        <p:nvPicPr>
          <p:cNvPr id="12" name="Graphic 11" descr="Dollar outline">
            <a:extLst>
              <a:ext uri="{FF2B5EF4-FFF2-40B4-BE49-F238E27FC236}">
                <a16:creationId xmlns:a16="http://schemas.microsoft.com/office/drawing/2014/main" id="{B0F5A4A9-C545-D361-C748-0A5BDBAA5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182880" y="248316"/>
            <a:ext cx="664056" cy="66405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ACD601-370D-1CDA-C9D3-0A6E9EF13A9F}"/>
              </a:ext>
            </a:extLst>
          </p:cNvPr>
          <p:cNvSpPr txBox="1">
            <a:spLocks/>
          </p:cNvSpPr>
          <p:nvPr/>
        </p:nvSpPr>
        <p:spPr>
          <a:xfrm>
            <a:off x="265176" y="3635256"/>
            <a:ext cx="4892296" cy="2920992"/>
          </a:xfrm>
          <a:prstGeom prst="roundRect">
            <a:avLst/>
          </a:prstGeom>
          <a:blipFill dpi="0" rotWithShape="1">
            <a:blip r:embed="rId2">
              <a:alphaModFix amt="47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1188"/>
              </a:spcBef>
              <a:buNone/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</a:p>
          <a:p>
            <a:r>
              <a:rPr lang="en-US" dirty="0"/>
              <a:t>Even Distribution in Prediction Probability</a:t>
            </a:r>
          </a:p>
          <a:p>
            <a:r>
              <a:rPr lang="en-US" dirty="0"/>
              <a:t>Stability Post-Outlier Exclusion</a:t>
            </a:r>
          </a:p>
          <a:p>
            <a:r>
              <a:rPr lang="en-US" dirty="0"/>
              <a:t>Mixed Levels of Multicollinearity</a:t>
            </a:r>
          </a:p>
          <a:p>
            <a:r>
              <a:rPr lang="en-US" dirty="0"/>
              <a:t>Moderate Accuracy in Severe Accident Prediction (True Positives)</a:t>
            </a:r>
          </a:p>
        </p:txBody>
      </p:sp>
    </p:spTree>
    <p:extLst>
      <p:ext uri="{BB962C8B-B14F-4D97-AF65-F5344CB8AC3E}">
        <p14:creationId xmlns:p14="http://schemas.microsoft.com/office/powerpoint/2010/main" val="114960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1285</TotalTime>
  <Words>696</Words>
  <Application>Microsoft Office PowerPoint</Application>
  <PresentationFormat>Widescreen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Chicago Traffic Crashes</vt:lpstr>
      <vt:lpstr>Motivation</vt:lpstr>
      <vt:lpstr>Gathering Data</vt:lpstr>
      <vt:lpstr>Data Overview</vt:lpstr>
      <vt:lpstr>Research Questions</vt:lpstr>
      <vt:lpstr>Exploratory Data analysis</vt:lpstr>
      <vt:lpstr>Exploratory Data analysis</vt:lpstr>
      <vt:lpstr>Methods used</vt:lpstr>
      <vt:lpstr>Model 1: Cost Impact Classification </vt:lpstr>
      <vt:lpstr>Model 2: Time to Notify Police</vt:lpstr>
      <vt:lpstr>Limitations and future work</vt:lpstr>
      <vt:lpstr>Thank You</vt:lpstr>
      <vt:lpstr>Exploratory Data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Traffic Crashes</dc:title>
  <dc:creator>Divya Sharma</dc:creator>
  <cp:lastModifiedBy>Divya Sharma</cp:lastModifiedBy>
  <cp:revision>1</cp:revision>
  <dcterms:created xsi:type="dcterms:W3CDTF">2023-11-28T21:21:56Z</dcterms:created>
  <dcterms:modified xsi:type="dcterms:W3CDTF">2023-11-30T01:14:09Z</dcterms:modified>
</cp:coreProperties>
</file>