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364" autoAdjust="0"/>
  </p:normalViewPr>
  <p:slideViewPr>
    <p:cSldViewPr>
      <p:cViewPr varScale="1">
        <p:scale>
          <a:sx n="68" d="100"/>
          <a:sy n="68" d="100"/>
        </p:scale>
        <p:origin x="-1350" y="-102"/>
      </p:cViewPr>
      <p:guideLst>
        <p:guide orient="horz" pos="2880"/>
        <p:guide pos="2160"/>
      </p:guideLst>
    </p:cSldViewPr>
  </p:slideViewPr>
  <p:outlineViewPr>
    <p:cViewPr>
      <p:scale>
        <a:sx n="33" d="100"/>
        <a:sy n="33" d="100"/>
      </p:scale>
      <p:origin x="264"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DIVYA SREE N</a:t>
            </a:r>
            <a:endParaRPr lang="en-US" sz="2400" dirty="0"/>
          </a:p>
          <a:p>
            <a:r>
              <a:rPr lang="en-US" sz="2400" dirty="0"/>
              <a:t>REGISTER NO</a:t>
            </a:r>
            <a:r>
              <a:rPr lang="en-US" sz="2400" dirty="0" smtClean="0"/>
              <a:t>: 312209411, NM ID: asunm1353312209411</a:t>
            </a:r>
            <a:endParaRPr lang="en-US" sz="2400" dirty="0"/>
          </a:p>
          <a:p>
            <a:r>
              <a:rPr lang="en-US" sz="2400" dirty="0"/>
              <a:t>DEPARTMENT</a:t>
            </a:r>
            <a:r>
              <a:rPr lang="en-US" sz="2400" dirty="0" smtClean="0"/>
              <a:t>: BCOM ACCOUNTING AND FINANCE</a:t>
            </a:r>
            <a:endParaRPr lang="en-US" sz="2400" dirty="0"/>
          </a:p>
          <a:p>
            <a:r>
              <a:rPr lang="en-US" sz="2400" dirty="0" smtClean="0"/>
              <a:t>COLLEGE : ANNA ADARSH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1595406" y="1500174"/>
            <a:ext cx="5857916" cy="1938992"/>
          </a:xfrm>
          <a:prstGeom prst="rect">
            <a:avLst/>
          </a:prstGeom>
          <a:noFill/>
        </p:spPr>
        <p:txBody>
          <a:bodyPr wrap="square" rtlCol="0">
            <a:spAutoFit/>
          </a:bodyPr>
          <a:lstStyle/>
          <a:p>
            <a:pPr marL="342900" indent="-342900">
              <a:buAutoNum type="arabicPeriod"/>
            </a:pPr>
            <a:r>
              <a:rPr lang="en-IN" sz="4000" dirty="0" smtClean="0"/>
              <a:t>Pivot table</a:t>
            </a:r>
          </a:p>
          <a:p>
            <a:pPr marL="342900" indent="-342900"/>
            <a:r>
              <a:rPr lang="en-IN" sz="4000" dirty="0" smtClean="0"/>
              <a:t> </a:t>
            </a:r>
            <a:r>
              <a:rPr lang="en-IN" sz="4000" dirty="0" smtClean="0"/>
              <a:t>2.  Pivot chart</a:t>
            </a:r>
          </a:p>
          <a:p>
            <a:pPr marL="342900" indent="-342900"/>
            <a:r>
              <a:rPr lang="en-IN" sz="4000" dirty="0" smtClean="0"/>
              <a:t>3.  Conditional formatting</a:t>
            </a:r>
            <a:endParaRPr lang="en-US" sz="4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p:cNvSpPr txBox="1"/>
          <p:nvPr/>
        </p:nvSpPr>
        <p:spPr>
          <a:xfrm>
            <a:off x="1595406" y="1142984"/>
            <a:ext cx="5072098" cy="4524315"/>
          </a:xfrm>
          <a:prstGeom prst="rect">
            <a:avLst/>
          </a:prstGeom>
          <a:noFill/>
        </p:spPr>
        <p:txBody>
          <a:bodyPr wrap="square" rtlCol="0">
            <a:spAutoFit/>
          </a:bodyPr>
          <a:lstStyle/>
          <a:p>
            <a:endParaRPr lang="en-IN" sz="3600" dirty="0" smtClean="0"/>
          </a:p>
          <a:p>
            <a:r>
              <a:rPr lang="en-IN" sz="3600" dirty="0" smtClean="0"/>
              <a:t>From the analysis it is showcased that the performance of the </a:t>
            </a:r>
            <a:r>
              <a:rPr lang="en-IN" sz="3600" dirty="0" err="1" smtClean="0"/>
              <a:t>emplyees</a:t>
            </a:r>
            <a:r>
              <a:rPr lang="en-IN" sz="3600" dirty="0" smtClean="0"/>
              <a:t> are little low that there are only few employees who’s job satisfactions are high.</a:t>
            </a:r>
            <a:endParaRPr lang="en-US"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381092" y="1428736"/>
            <a:ext cx="8334412" cy="3416320"/>
          </a:xfrm>
          <a:prstGeom prst="rect">
            <a:avLst/>
          </a:prstGeom>
        </p:spPr>
        <p:txBody>
          <a:bodyPr wrap="square">
            <a:spAutoFit/>
          </a:bodyPr>
          <a:lstStyle/>
          <a:p>
            <a:r>
              <a:rPr lang="en-US" sz="2400" dirty="0" smtClean="0"/>
              <a:t>Based on the analysis, several key insights have emerged. Performance ratings are significantly influenced by factors such as education level, years at work, and work-life balance. The data reveals clear trends and patterns, such as higher performance ratings associated with greater job satisfaction and better work-life balance. To enhance employee performance and overall organizational effectiveness, targeted interventions should focus on improving work-life balance and providing career development opportunities.</a:t>
            </a:r>
            <a:endParaRPr lang="en-US" sz="2400"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24"/>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1381092" y="1571612"/>
            <a:ext cx="5643602" cy="4401205"/>
          </a:xfrm>
          <a:prstGeom prst="rect">
            <a:avLst/>
          </a:prstGeom>
          <a:noFill/>
        </p:spPr>
        <p:txBody>
          <a:bodyPr wrap="square" rtlCol="0">
            <a:spAutoFit/>
          </a:bodyPr>
          <a:lstStyle/>
          <a:p>
            <a:r>
              <a:rPr lang="en-IN" dirty="0" smtClean="0"/>
              <a:t> </a:t>
            </a:r>
            <a:r>
              <a:rPr lang="en-US" sz="2800" dirty="0" smtClean="0"/>
              <a:t>The current employee performance statements lack consistency and clarity, making it challenging to accurately assess individual contributions and areas for improvement. This hampers the ability to effectively motivate employees and align their performance with organizational goals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547958"/>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Rectangle 11"/>
          <p:cNvSpPr/>
          <p:nvPr/>
        </p:nvSpPr>
        <p:spPr>
          <a:xfrm>
            <a:off x="1738282" y="1785926"/>
            <a:ext cx="6096000" cy="3416320"/>
          </a:xfrm>
          <a:prstGeom prst="rect">
            <a:avLst/>
          </a:prstGeom>
        </p:spPr>
        <p:txBody>
          <a:bodyPr wrap="square">
            <a:spAutoFit/>
          </a:bodyPr>
          <a:lstStyle/>
          <a:p>
            <a:r>
              <a:rPr lang="en-US" sz="2400" dirty="0" smtClean="0"/>
              <a:t>This project focuses on analyzing </a:t>
            </a:r>
            <a:r>
              <a:rPr lang="en-US" sz="2000" dirty="0" smtClean="0"/>
              <a:t>employee</a:t>
            </a:r>
            <a:r>
              <a:rPr lang="en-US" sz="2400" dirty="0" smtClean="0"/>
              <a:t> performance statements to identify gaps in consistency, clarity, and effectiveness. By thoroughly examining these statements, the goal is to develop a more accurate and actionable evaluation process that better aligns individual performance with organizational objectives and enhances overall employee motivation and productivity.</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1738282" y="1928802"/>
            <a:ext cx="4714908" cy="2123658"/>
          </a:xfrm>
          <a:prstGeom prst="rect">
            <a:avLst/>
          </a:prstGeom>
          <a:noFill/>
        </p:spPr>
        <p:txBody>
          <a:bodyPr wrap="square" rtlCol="0">
            <a:spAutoFit/>
          </a:bodyPr>
          <a:lstStyle/>
          <a:p>
            <a:pPr marL="342900" indent="-342900">
              <a:buAutoNum type="arabicPeriod"/>
            </a:pPr>
            <a:r>
              <a:rPr lang="en-IN" sz="2400" dirty="0" smtClean="0"/>
              <a:t>Managers and Supervisors</a:t>
            </a:r>
          </a:p>
          <a:p>
            <a:pPr marL="342900" indent="-342900">
              <a:buAutoNum type="arabicPeriod"/>
            </a:pPr>
            <a:r>
              <a:rPr lang="en-IN" sz="2400" dirty="0" smtClean="0"/>
              <a:t> </a:t>
            </a:r>
            <a:r>
              <a:rPr lang="en-IN" sz="2400" dirty="0" smtClean="0"/>
              <a:t>HR Department</a:t>
            </a:r>
          </a:p>
          <a:p>
            <a:pPr marL="342900" indent="-342900">
              <a:buAutoNum type="arabicPeriod"/>
            </a:pPr>
            <a:r>
              <a:rPr lang="en-IN" sz="2400" dirty="0" smtClean="0"/>
              <a:t>Employees</a:t>
            </a:r>
          </a:p>
          <a:p>
            <a:pPr marL="342900" indent="-342900">
              <a:buAutoNum type="arabicPeriod"/>
            </a:pPr>
            <a:r>
              <a:rPr lang="en-IN" sz="2400" dirty="0" smtClean="0"/>
              <a:t>Executives and Leaders</a:t>
            </a:r>
          </a:p>
          <a:p>
            <a:pPr marL="342900" indent="-342900">
              <a:buAutoNum type="arabicPeriod"/>
            </a:pPr>
            <a:endParaRPr lang="en-IN" sz="32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2952728" y="1714488"/>
            <a:ext cx="4572032" cy="3970318"/>
          </a:xfrm>
          <a:prstGeom prst="rect">
            <a:avLst/>
          </a:prstGeom>
          <a:noFill/>
        </p:spPr>
        <p:txBody>
          <a:bodyPr wrap="square" rtlCol="0">
            <a:spAutoFit/>
          </a:bodyPr>
          <a:lstStyle/>
          <a:p>
            <a:pPr marL="342900" indent="-342900">
              <a:buAutoNum type="arabicPeriod"/>
            </a:pPr>
            <a:r>
              <a:rPr lang="en-US" dirty="0" smtClean="0"/>
              <a:t>Standardized </a:t>
            </a:r>
            <a:r>
              <a:rPr lang="en-US" dirty="0" smtClean="0"/>
              <a:t>evaluation criteria for fair </a:t>
            </a:r>
            <a:r>
              <a:rPr lang="en-US" dirty="0" smtClean="0"/>
              <a:t>assessments</a:t>
            </a:r>
          </a:p>
          <a:p>
            <a:pPr marL="342900" indent="-342900"/>
            <a:r>
              <a:rPr lang="en-US" dirty="0" smtClean="0"/>
              <a:t>2</a:t>
            </a:r>
            <a:r>
              <a:rPr lang="en-US" dirty="0" smtClean="0"/>
              <a:t>. Automated tools for accurate performance tracking</a:t>
            </a:r>
            <a:r>
              <a:rPr lang="en-US" dirty="0" smtClean="0"/>
              <a:t>.</a:t>
            </a:r>
          </a:p>
          <a:p>
            <a:pPr marL="342900" indent="-342900"/>
            <a:r>
              <a:rPr lang="en-US" dirty="0" smtClean="0"/>
              <a:t>3</a:t>
            </a:r>
            <a:r>
              <a:rPr lang="en-US" dirty="0" smtClean="0"/>
              <a:t>. Personalized feedback to support employee growth</a:t>
            </a:r>
            <a:r>
              <a:rPr lang="en-US" dirty="0" smtClean="0"/>
              <a:t>.</a:t>
            </a:r>
          </a:p>
          <a:p>
            <a:pPr marL="342900" indent="-342900"/>
            <a:r>
              <a:rPr lang="en-US" dirty="0" smtClean="0"/>
              <a:t>4</a:t>
            </a:r>
            <a:r>
              <a:rPr lang="en-US" dirty="0" smtClean="0"/>
              <a:t>. Targeted training based on performance </a:t>
            </a:r>
            <a:r>
              <a:rPr lang="en-US" dirty="0" smtClean="0"/>
              <a:t>insights.</a:t>
            </a:r>
          </a:p>
          <a:p>
            <a:pPr marL="342900" indent="-342900"/>
            <a:r>
              <a:rPr lang="en-US" b="1" dirty="0" smtClean="0"/>
              <a:t>Value Proposition</a:t>
            </a:r>
            <a:r>
              <a:rPr lang="en-US" dirty="0" smtClean="0"/>
              <a:t>: Optimizing </a:t>
            </a:r>
            <a:r>
              <a:rPr lang="en-US" dirty="0" smtClean="0"/>
              <a:t>the evaluation process will lead to better performance insights, increased productivity, and enhanced employee satisfaction through fair recognition and clear growth opportunities.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Rectangle 3"/>
          <p:cNvSpPr/>
          <p:nvPr/>
        </p:nvSpPr>
        <p:spPr>
          <a:xfrm>
            <a:off x="952464" y="1428736"/>
            <a:ext cx="8191536" cy="3970318"/>
          </a:xfrm>
          <a:prstGeom prst="rect">
            <a:avLst/>
          </a:prstGeom>
        </p:spPr>
        <p:txBody>
          <a:bodyPr wrap="square">
            <a:spAutoFit/>
          </a:bodyPr>
          <a:lstStyle/>
          <a:p>
            <a:r>
              <a:rPr lang="en-US" sz="2800" dirty="0" smtClean="0"/>
              <a:t>The dataset consists of employee information including the Number of Companies Worked, Work-Life Balance scores, Performance Ratings, Years in Current Role, Job Satisfaction levels, Years at Company, Educational Level, and Gender. These variables are used to analyze trends and correlations in employee performance, satisfaction, and work-life balance, providing insights to improve organizational practices and employee engagement</a:t>
            </a:r>
            <a:endParaRPr lang="en-US" sz="2800"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952728" y="2000241"/>
            <a:ext cx="6191272" cy="3477875"/>
          </a:xfrm>
          <a:prstGeom prst="rect">
            <a:avLst/>
          </a:prstGeom>
        </p:spPr>
        <p:txBody>
          <a:bodyPr wrap="square">
            <a:spAutoFit/>
          </a:bodyPr>
          <a:lstStyle/>
          <a:p>
            <a:pPr marL="457200" indent="-457200">
              <a:buAutoNum type="arabicPeriod"/>
            </a:pPr>
            <a:r>
              <a:rPr lang="en-US" sz="2400" dirty="0" smtClean="0"/>
              <a:t>Identify Insights: Review </a:t>
            </a:r>
            <a:r>
              <a:rPr lang="en-US" sz="2400" dirty="0" smtClean="0"/>
              <a:t>trends and anomalies in the pivot </a:t>
            </a:r>
            <a:r>
              <a:rPr lang="en-US" sz="2400" dirty="0" smtClean="0"/>
              <a:t>chart.</a:t>
            </a:r>
          </a:p>
          <a:p>
            <a:pPr marL="457200" indent="-457200">
              <a:buAutoNum type="arabicPeriod"/>
            </a:pPr>
            <a:r>
              <a:rPr lang="en-US" sz="2400" dirty="0" smtClean="0"/>
              <a:t>Analyze </a:t>
            </a:r>
            <a:r>
              <a:rPr lang="en-US" sz="2400" dirty="0" smtClean="0"/>
              <a:t>Data:* Determine which factors impact </a:t>
            </a:r>
            <a:r>
              <a:rPr lang="en-US" sz="2400" dirty="0" smtClean="0"/>
              <a:t>performance.</a:t>
            </a:r>
          </a:p>
          <a:p>
            <a:pPr marL="457200" indent="-457200">
              <a:buAutoNum type="arabicPeriod"/>
            </a:pPr>
            <a:r>
              <a:rPr lang="en-US" sz="2800" dirty="0" smtClean="0"/>
              <a:t>Implement</a:t>
            </a:r>
            <a:r>
              <a:rPr lang="en-US" sz="2400" dirty="0" smtClean="0"/>
              <a:t> Solutions: Enhance </a:t>
            </a:r>
            <a:r>
              <a:rPr lang="en-US" sz="2400" dirty="0" smtClean="0"/>
              <a:t>job satisfaction, provide targeted training, and recognize high </a:t>
            </a:r>
            <a:r>
              <a:rPr lang="en-US" sz="2400" dirty="0" smtClean="0"/>
              <a:t>performers.</a:t>
            </a:r>
          </a:p>
          <a:p>
            <a:pPr marL="457200" indent="-457200">
              <a:buAutoNum type="arabicPeriod"/>
            </a:pPr>
            <a:r>
              <a:rPr lang="en-US" sz="2400" dirty="0" smtClean="0"/>
              <a:t>Monitor Impact: Track </a:t>
            </a:r>
            <a:r>
              <a:rPr lang="en-US" sz="2400" dirty="0" smtClean="0"/>
              <a:t>results and adjust strategies as needed.</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TotalTime>
  <Words>497</Words>
  <Application>Microsoft Office PowerPoint</Application>
  <PresentationFormat>Custom</PresentationFormat>
  <Paragraphs>62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Sairam</cp:lastModifiedBy>
  <cp:revision>17</cp:revision>
  <dcterms:created xsi:type="dcterms:W3CDTF">2024-03-29T15:07:22Z</dcterms:created>
  <dcterms:modified xsi:type="dcterms:W3CDTF">2024-08-31T10:26:22Z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