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514c188b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514c188b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514c188b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514c188b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514c188b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514c188b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514c188b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514c188b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514c188b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514c188b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514c188b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514c188b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514c188b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514c188b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514c188b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514c188b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514c188b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514c188b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514c188b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514c188b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514c188b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514c188b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514c188b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514c188b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514c188b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514c188b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514c188b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514c188b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514c188b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514c188b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514c188b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514c188b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514c188b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514c188b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514c188b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514c188b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514c188b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514c188b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514c188b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514c188b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matterport/Mask_RCN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WongKinYiu/yolov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01950"/>
            <a:ext cx="50175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AUTOMATED EARLY DETECTION OF PLANT LEAF DISEASES 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335025"/>
            <a:ext cx="34707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Sree Divya Sudagoni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CSUN ID: 202617109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Mask - RCNN</a:t>
            </a:r>
            <a:endParaRPr sz="20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444025"/>
            <a:ext cx="7038900" cy="30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Region based Convolutional Network, it is another object detection model with an additional feature called pixel-level segmentation.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uses two-stage approach.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 first stage, it identifies potential areas of the object in an image using a technique called region proposals.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 the second stage, it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 detailed outline or mask that shows the exact shape of the object.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above classification is called instance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segmentation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Mask - RCNN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242325"/>
            <a:ext cx="70389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below is an example of instance segmentation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413" y="2117900"/>
            <a:ext cx="41052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Mask - RCNN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053150"/>
            <a:ext cx="7038900" cy="3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 order to train this model, the images have to be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annotated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in polygon shape.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800" y="1797025"/>
            <a:ext cx="6321300" cy="29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Mask - RCNN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394250" y="1544875"/>
            <a:ext cx="79422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result of this annotation will be a json file which </a:t>
            </a:r>
            <a:br>
              <a:rPr lang="en"/>
            </a:br>
            <a:r>
              <a:rPr lang="en"/>
              <a:t>is the format accepted by Mask_RCNN.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json file is created for all the images with coordinates of</a:t>
            </a:r>
            <a:br>
              <a:rPr lang="en"/>
            </a:br>
            <a:r>
              <a:rPr lang="en"/>
              <a:t>Each line in the polygon.</a:t>
            </a:r>
            <a:br>
              <a:rPr lang="en"/>
            </a:br>
            <a:br>
              <a:rPr lang="en"/>
            </a:br>
            <a:r>
              <a:rPr lang="en"/>
              <a:t>I have annotated 200 images to train the Mask-RCNN</a:t>
            </a:r>
            <a:br>
              <a:rPr lang="en"/>
            </a:br>
            <a:r>
              <a:rPr lang="en"/>
              <a:t>algorithm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825" y="1220325"/>
            <a:ext cx="36883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Blocking issues</a:t>
            </a:r>
            <a:endParaRPr sz="2000"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450" y="961450"/>
            <a:ext cx="7038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One blocking issue: Failure of Object classification using YOLO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YOLO algorithm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successfully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ran without any errors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following is the training folder created after the training process is done.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250" y="2102850"/>
            <a:ext cx="3977251" cy="274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Blocking issues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297500" y="977550"/>
            <a:ext cx="7038900" cy="3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Initially, suspected an error with the annotation process of training images, So I re-annotated them carefully, but still the output was not as desired.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 further investigate, I decided to use a different dataset of jack sparrow images.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 performed a preliminary check before training the model with my desired bounding boxes. I just uploaded one image to directly make use of detecting code to check if the underlying algorithm is working fine.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550" y="2969725"/>
            <a:ext cx="3806600" cy="17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Blocking issues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7500" y="1091475"/>
            <a:ext cx="7038900" cy="3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Later, I proceeded to train the model using my own bounding boxes,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targeting the person’s face as the object, with an expectation of detecting jack sparrow.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still detected the tie and recognized the face as a person, but it failed to identify it as jack sparrow.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125" y="2571750"/>
            <a:ext cx="3106325" cy="19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Blocking issues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In order to resolve the above issue, I am currently going through the documentation from official GitHub repository of YOLOv7 to train the images.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 am trying to understand how the directory structure and annotation effects the training process.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393750"/>
            <a:ext cx="70389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issues</a:t>
            </a:r>
            <a:endParaRPr sz="2000"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297500" y="1582725"/>
            <a:ext cx="70389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Prior to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the Mask - RCNN model, I proceeded to download the required files from the GitHub repository of Mask - RCNN </a:t>
            </a:r>
            <a:r>
              <a:rPr lang="en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https://github.com/matterport/Mask_RCNN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 was unable to install all the necessary libraries, as the python library versions that I have are different.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 figured out that to able to work more effectively, I need to create a separate python virtual environment for each algorithm.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 was also trying to work on scripts in anaconda prompt but I need to make use of a GPU either from Kaggle or Google colab.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1297500" y="393750"/>
            <a:ext cx="70389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review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400" y="1520200"/>
            <a:ext cx="6501625" cy="30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Goal</a:t>
            </a:r>
            <a:endParaRPr sz="2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primary objective of this project is to leverage the power of YOLO and Mask-RCNN object detection models, along with a trained CNN, to automate the detection and classification of plant leaf diseases.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By enabling early identification and intervention, the project aims to contribute to improved crop health monitoring and effective disease management practices.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I'm developing an application that allows users to upload images of plant leaves. The application will then provide the user with the name of the disease affecting the plant, along with a detailed description and the recommended cure. Additionally, the information will be displayed in the user's preferred language.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Expected results</a:t>
            </a:r>
            <a:endParaRPr sz="2000"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 am currently in the process of training the object detection models.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Following this, I will proceed to develop an application that enables users to upload leaf pictures to get more information on what is the disease.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Once, I resolve the issues that I mentioned earlier, I will finish my second milestone.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By the end of June, I will have 3 working models to detect plant leaf diseases.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CNN will be able to classify the disease if the leaf.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YOLO and Mask - RCNN will create the respective bounding boxes for the diseased leaf and classify it.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687600" y="192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Thank you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</a:t>
            </a:r>
            <a:endParaRPr sz="2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545525" y="1973500"/>
            <a:ext cx="7791000" cy="25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892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 sz="1429">
                <a:latin typeface="Montserrat"/>
                <a:ea typeface="Montserrat"/>
                <a:cs typeface="Montserrat"/>
                <a:sym typeface="Montserrat"/>
              </a:rPr>
              <a:t>The overall project health is green</a:t>
            </a:r>
            <a:endParaRPr sz="1429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9">
                <a:latin typeface="Montserrat"/>
                <a:ea typeface="Montserrat"/>
                <a:cs typeface="Montserrat"/>
                <a:sym typeface="Montserrat"/>
              </a:rPr>
              <a:t>I planned to work on training the models and refining </a:t>
            </a:r>
            <a:endParaRPr sz="1429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9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1429">
                <a:latin typeface="Montserrat"/>
                <a:ea typeface="Montserrat"/>
                <a:cs typeface="Montserrat"/>
                <a:sym typeface="Montserrat"/>
              </a:rPr>
              <a:t>hem. Until the end of June. I am currently right on track.</a:t>
            </a:r>
            <a:endParaRPr sz="1429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9">
                <a:latin typeface="Montserrat"/>
                <a:ea typeface="Montserrat"/>
                <a:cs typeface="Montserrat"/>
                <a:sym typeface="Montserrat"/>
              </a:rPr>
              <a:t>Dataset - Plant Village data set</a:t>
            </a:r>
            <a:endParaRPr sz="1429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9">
                <a:latin typeface="Montserrat"/>
                <a:ea typeface="Montserrat"/>
                <a:cs typeface="Montserrat"/>
                <a:sym typeface="Montserrat"/>
              </a:rPr>
              <a:t>Algorithms - CNN, Mask-RCNN, YOLO.</a:t>
            </a:r>
            <a:endParaRPr sz="1429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775" y="977550"/>
            <a:ext cx="3519475" cy="36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</a:t>
            </a:r>
            <a:endParaRPr sz="2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percentage of work that I expected to be completed by today is: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95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·   	Understand how YOLO (You Look Only Once), Mask RCNN and      Convolutional Neural Networks work.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95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·   	Understand how to work with Image data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95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·   	Prepare the data according to each algorithm specification before training.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95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·   	Start training the models.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Work done</a:t>
            </a:r>
            <a:endParaRPr sz="20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partial data set of 15 </a:t>
            </a:r>
            <a:r>
              <a:rPr lang="en"/>
              <a:t>classes</a:t>
            </a:r>
            <a:r>
              <a:rPr lang="en"/>
              <a:t> with 3 species (Potato, Tomato, Pepper)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preprocessing - Resizing, normalization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Converted all the images into numpy array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CNN model using 3 convolutional layers, 3 pooling layers, 1 Flatten layer and 1 dense layer and the output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the model with a batch-size of 32 and for 5 epochs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test accuracy </a:t>
            </a:r>
            <a:r>
              <a:rPr lang="en"/>
              <a:t>achieved</a:t>
            </a:r>
            <a:r>
              <a:rPr lang="en"/>
              <a:t> was 89%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 sz="2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050" y="1368400"/>
            <a:ext cx="6089000" cy="33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YOLO (You Look Only Once)</a:t>
            </a:r>
            <a:endParaRPr sz="20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It is an object detection model which creates bounding boxes on images with the specific classification as a result.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It divides the input image into a grid and predicts class probabilities within each grid cell.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Internally it uses a CNN architecture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 am currently using the latest version which is YOLOv7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official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documentation and necessary files can be downloaded from the GitHub repository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https://github.com/WongKinYiu/yolov7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Before training the model, annotated the images.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YOLO (You Look Only Once)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242325"/>
            <a:ext cx="70389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Annotated</a:t>
            </a:r>
            <a:r>
              <a:rPr lang="en"/>
              <a:t> 200 images before training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84400"/>
            <a:ext cx="5942124" cy="27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YOLO (You Look Only Once)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result of this annotation leads to a txt file which contains the coordinate information of the image. One txt file is created for each image.  I have created a folder called labels to save all the coordinate information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444000"/>
            <a:ext cx="47928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