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82942" y="2628900"/>
            <a:ext cx="998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S. </a:t>
            </a:r>
            <a:r>
              <a:rPr lang="en-US" sz="2400" dirty="0" err="1"/>
              <a:t>Divya</a:t>
            </a:r>
            <a:r>
              <a:rPr lang="en-US" sz="2400" dirty="0"/>
              <a:t> </a:t>
            </a:r>
            <a:r>
              <a:rPr lang="en-US" sz="2400" dirty="0" err="1"/>
              <a:t>sree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REGISTER NO:  312200171</a:t>
            </a:r>
          </a:p>
          <a:p>
            <a:endParaRPr lang="en-US" sz="2400" dirty="0"/>
          </a:p>
          <a:p>
            <a:r>
              <a:rPr lang="en-US" sz="2400" dirty="0"/>
              <a:t>DEPARTMENT:   Commerce </a:t>
            </a:r>
          </a:p>
          <a:p>
            <a:endParaRPr lang="en-US" sz="2400" dirty="0"/>
          </a:p>
          <a:p>
            <a:r>
              <a:rPr lang="en-US" sz="2400" dirty="0"/>
              <a:t>COLLEGE :   South Indian </a:t>
            </a:r>
            <a:r>
              <a:rPr lang="en-US" sz="2400" dirty="0" err="1"/>
              <a:t>Vaniyar</a:t>
            </a:r>
            <a:r>
              <a:rPr lang="en-US" sz="2400" dirty="0"/>
              <a:t> Education Trust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55346-1B07-591D-9A8C-C9AE5122021F}"/>
              </a:ext>
            </a:extLst>
          </p:cNvPr>
          <p:cNvSpPr txBox="1"/>
          <p:nvPr/>
        </p:nvSpPr>
        <p:spPr>
          <a:xfrm>
            <a:off x="1100214" y="1049336"/>
            <a:ext cx="82533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Methodology</a:t>
            </a:r>
            <a:r>
              <a:rPr lang="en-US" dirty="0"/>
              <a:t>: </a:t>
            </a:r>
          </a:p>
          <a:p>
            <a:r>
              <a:rPr lang="en-US" dirty="0"/>
              <a:t>            - Data preparation and cleansing    </a:t>
            </a:r>
          </a:p>
          <a:p>
            <a:r>
              <a:rPr lang="en-US" dirty="0"/>
              <a:t>            - Feature engineering and selection        </a:t>
            </a:r>
          </a:p>
          <a:p>
            <a:r>
              <a:rPr lang="en-US" b="1" dirty="0"/>
              <a:t>Algorithms</a:t>
            </a:r>
            <a:r>
              <a:rPr lang="en-US" dirty="0"/>
              <a:t>:     </a:t>
            </a:r>
          </a:p>
          <a:p>
            <a:r>
              <a:rPr lang="en-US" dirty="0"/>
              <a:t>                   - Regression analysis for performance prediction       </a:t>
            </a:r>
          </a:p>
          <a:p>
            <a:r>
              <a:rPr lang="en-US" dirty="0"/>
              <a:t>                   - Clustering for employee segmentation    </a:t>
            </a:r>
          </a:p>
          <a:p>
            <a:r>
              <a:rPr lang="en-US" dirty="0"/>
              <a:t>                   </a:t>
            </a:r>
          </a:p>
          <a:p>
            <a:r>
              <a:rPr lang="en-US" b="1" dirty="0"/>
              <a:t>Data Transformation</a:t>
            </a:r>
            <a:r>
              <a:rPr lang="en-US" dirty="0"/>
              <a:t>:    </a:t>
            </a:r>
          </a:p>
          <a:p>
            <a:r>
              <a:rPr lang="en-US" dirty="0"/>
              <a:t>                   - Handling missing values and outliers     </a:t>
            </a:r>
          </a:p>
          <a:p>
            <a:r>
              <a:rPr lang="en-US" dirty="0"/>
              <a:t>                   - Normalization and scaling  </a:t>
            </a:r>
          </a:p>
          <a:p>
            <a:r>
              <a:rPr lang="en-US" dirty="0"/>
              <a:t>       </a:t>
            </a:r>
            <a:r>
              <a:rPr lang="en-US" b="1" dirty="0"/>
              <a:t>           </a:t>
            </a:r>
          </a:p>
          <a:p>
            <a:r>
              <a:rPr lang="en-US" b="1" dirty="0"/>
              <a:t>Model Evaluation</a:t>
            </a:r>
            <a:r>
              <a:rPr lang="en-US" dirty="0"/>
              <a:t>:       </a:t>
            </a:r>
          </a:p>
          <a:p>
            <a:r>
              <a:rPr lang="en-US" dirty="0"/>
              <a:t>                     - Performance metrics (accuracy, precision, recall) </a:t>
            </a:r>
          </a:p>
          <a:p>
            <a:r>
              <a:rPr lang="en-US" dirty="0"/>
              <a:t>                     - Cross-validation and testing  </a:t>
            </a:r>
          </a:p>
          <a:p>
            <a:r>
              <a:rPr lang="en-US" b="1" dirty="0"/>
              <a:t>Insights Generation</a:t>
            </a:r>
            <a:r>
              <a:rPr lang="en-US" dirty="0"/>
              <a:t>:</a:t>
            </a:r>
          </a:p>
          <a:p>
            <a:r>
              <a:rPr lang="en-US" dirty="0"/>
              <a:t>          - Identifying key drivers of performance  </a:t>
            </a:r>
          </a:p>
          <a:p>
            <a:r>
              <a:rPr lang="en-US" dirty="0"/>
              <a:t>         - Detecting trends and patterns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C39623-35E8-C023-1430-9469D985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18" y="1567982"/>
            <a:ext cx="78105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C76C7-8273-3A55-9854-55938D1FE041}"/>
              </a:ext>
            </a:extLst>
          </p:cNvPr>
          <p:cNvSpPr txBox="1"/>
          <p:nvPr/>
        </p:nvSpPr>
        <p:spPr>
          <a:xfrm>
            <a:off x="537882" y="1283583"/>
            <a:ext cx="93395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      </a:t>
            </a:r>
          </a:p>
          <a:p>
            <a:r>
              <a:rPr lang="en-US" dirty="0"/>
              <a:t>           - Developed an automated employee performance analysis tool using Excel    </a:t>
            </a:r>
          </a:p>
          <a:p>
            <a:r>
              <a:rPr lang="en-US" dirty="0"/>
              <a:t>            - Improved accuracy and efficiency in performance tracking and prediction       </a:t>
            </a:r>
          </a:p>
          <a:p>
            <a:r>
              <a:rPr lang="en-US" dirty="0"/>
              <a:t>            </a:t>
            </a:r>
          </a:p>
          <a:p>
            <a:r>
              <a:rPr lang="en-US" b="1" dirty="0"/>
              <a:t>Impact</a:t>
            </a:r>
            <a:r>
              <a:rPr lang="en-US" dirty="0"/>
              <a:t>:        </a:t>
            </a:r>
          </a:p>
          <a:p>
            <a:r>
              <a:rPr lang="en-US" dirty="0"/>
              <a:t>             - Transformed talent management and development processes     </a:t>
            </a:r>
          </a:p>
          <a:p>
            <a:r>
              <a:rPr lang="en-US" dirty="0"/>
              <a:t>             - Enabled data-driven decision-making and strategic planning    </a:t>
            </a:r>
          </a:p>
          <a:p>
            <a:r>
              <a:rPr lang="en-US" dirty="0"/>
              <a:t>              - Positioned the organization for future growth and success    </a:t>
            </a:r>
          </a:p>
          <a:p>
            <a:endParaRPr lang="en-US" dirty="0"/>
          </a:p>
          <a:p>
            <a:r>
              <a:rPr lang="en-US" b="1" dirty="0"/>
              <a:t>Recommendations</a:t>
            </a:r>
            <a:r>
              <a:rPr lang="en-US" dirty="0"/>
              <a:t>:    </a:t>
            </a:r>
          </a:p>
          <a:p>
            <a:r>
              <a:rPr lang="en-US" dirty="0"/>
              <a:t>                - Continuously monitor and refine the tool for optimal performance        </a:t>
            </a:r>
          </a:p>
          <a:p>
            <a:r>
              <a:rPr lang="en-US" dirty="0"/>
              <a:t>                - Explore additional applications for predictive analytics in HR      </a:t>
            </a:r>
          </a:p>
          <a:p>
            <a:endParaRPr lang="en-US" b="1" dirty="0"/>
          </a:p>
          <a:p>
            <a:r>
              <a:rPr lang="en-US" b="1" dirty="0"/>
              <a:t>Final Thoughts</a:t>
            </a:r>
            <a:r>
              <a:rPr lang="en-US" dirty="0"/>
              <a:t>:     </a:t>
            </a:r>
          </a:p>
          <a:p>
            <a:r>
              <a:rPr lang="en-US" dirty="0"/>
              <a:t>               - The employee performance analysis tool has revolutionized our approach to talent management     </a:t>
            </a:r>
          </a:p>
          <a:p>
            <a:r>
              <a:rPr lang="en-US" dirty="0"/>
              <a:t>               - We are confident that it will continue to drive business success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686B2-2513-F306-4986-B34C5E257D02}"/>
              </a:ext>
            </a:extLst>
          </p:cNvPr>
          <p:cNvSpPr txBox="1"/>
          <p:nvPr/>
        </p:nvSpPr>
        <p:spPr>
          <a:xfrm>
            <a:off x="676275" y="2059479"/>
            <a:ext cx="8086806" cy="37856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dirty="0"/>
              <a:t>      1.</a:t>
            </a:r>
            <a:r>
              <a:rPr lang="en-US" sz="2000" dirty="0"/>
              <a:t>Manual employee performance tracking is time-consuming, prone to      errors, and lacks data-driven insights, making it challenging for organizations to make informed decisions</a:t>
            </a:r>
          </a:p>
          <a:p>
            <a:endParaRPr lang="en-US" sz="2000" dirty="0"/>
          </a:p>
          <a:p>
            <a:r>
              <a:rPr lang="en-US" sz="2000" dirty="0"/>
              <a:t>     2.Current methods rely on subjective evaluations, leading to biases and inconsistent assessments.   </a:t>
            </a:r>
          </a:p>
          <a:p>
            <a:endParaRPr lang="en-US" sz="2000" dirty="0"/>
          </a:p>
          <a:p>
            <a:r>
              <a:rPr lang="en-US" sz="2000" dirty="0"/>
              <a:t>     3.The lack of real-time data and analytics hinders proactive decision-making and timely interventions.   </a:t>
            </a:r>
          </a:p>
          <a:p>
            <a:endParaRPr lang="en-US" sz="2000" dirty="0"/>
          </a:p>
          <a:p>
            <a:r>
              <a:rPr lang="en-US" sz="2000" dirty="0"/>
              <a:t>      4.Inefficient processes result in wasted resources, decreased productivity, and missed opportunities for growth and development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88DC0-5465-7309-D477-97F96D29262C}"/>
              </a:ext>
            </a:extLst>
          </p:cNvPr>
          <p:cNvSpPr txBox="1"/>
          <p:nvPr/>
        </p:nvSpPr>
        <p:spPr>
          <a:xfrm>
            <a:off x="1097279" y="2202656"/>
            <a:ext cx="78181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aims to develop an automated employee performance analysis tool using Excel, streamlining the process and providing actionable insights for data-driven decision-making.   </a:t>
            </a:r>
          </a:p>
          <a:p>
            <a:endParaRPr lang="en-US" dirty="0"/>
          </a:p>
          <a:p>
            <a:r>
              <a:rPr lang="en-US" dirty="0"/>
              <a:t>                      1. The tool will enable HR professionals and managers to:                              Track employee performance metrics in real-time   </a:t>
            </a:r>
          </a:p>
          <a:p>
            <a:r>
              <a:rPr lang="en-US" dirty="0"/>
              <a:t>                      2. Identify areas for improvement and development needs.        </a:t>
            </a:r>
          </a:p>
          <a:p>
            <a:r>
              <a:rPr lang="en-US" dirty="0"/>
              <a:t>                      3.  Make informed decisions about promotions, training, and resource allocation     </a:t>
            </a:r>
          </a:p>
          <a:p>
            <a:r>
              <a:rPr lang="en-US" dirty="0"/>
              <a:t>                       4. Enhance employee engagement and retention through data-driven feedback and coaching.   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B6D4-1955-F756-8264-A82B60E34F69}"/>
              </a:ext>
            </a:extLst>
          </p:cNvPr>
          <p:cNvSpPr txBox="1"/>
          <p:nvPr/>
        </p:nvSpPr>
        <p:spPr>
          <a:xfrm>
            <a:off x="424337" y="1914868"/>
            <a:ext cx="82044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Primary end users: </a:t>
            </a:r>
          </a:p>
          <a:p>
            <a:r>
              <a:rPr lang="en-US" dirty="0"/>
              <a:t>            - HR Professionals: responsible for tracking employee performance, identifying development needs, and making informed decisions about talent management. 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- Managers and Team Leaders: responsible for evaluating employee performance, providing feedback and coaching, and making decisions about promotions and resource allocation.   </a:t>
            </a:r>
          </a:p>
          <a:p>
            <a:endParaRPr lang="en-US" b="1" dirty="0"/>
          </a:p>
          <a:p>
            <a:r>
              <a:rPr lang="en-US" b="1" dirty="0"/>
              <a:t> Secondary End Users:     </a:t>
            </a:r>
            <a:r>
              <a:rPr lang="en-US" dirty="0"/>
              <a:t> </a:t>
            </a:r>
          </a:p>
          <a:p>
            <a:r>
              <a:rPr lang="en-US" dirty="0"/>
              <a:t>            - Employees: will have access to their own performance data, enabling them to track their progress, set goals, and seek feedback and development opportunities.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- Senior Leadership: will have access to aggregated performance data, enabling them to make strategic decisions about talent management, resource allocation, and organizational development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575E4-3EF5-ABD8-DF03-8CF83C9A302C}"/>
              </a:ext>
            </a:extLst>
          </p:cNvPr>
          <p:cNvSpPr txBox="1"/>
          <p:nvPr/>
        </p:nvSpPr>
        <p:spPr>
          <a:xfrm>
            <a:off x="2469368" y="1695450"/>
            <a:ext cx="7065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Our Solution: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- An automated employee performance analysis tool built in Excel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- Integrates data from existing HR systems and performance </a:t>
            </a:r>
            <a:r>
              <a:rPr lang="en-US" b="1" dirty="0"/>
              <a:t>reviews</a:t>
            </a:r>
            <a:r>
              <a:rPr lang="en-US" dirty="0"/>
              <a:t>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- User-friendly dashboard for easy navigation and visualization   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Value Proposition: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- Saves time and reduces manual effort in tracking and analyzing employee performance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- Enhances accuracy and consistency in performance </a:t>
            </a:r>
            <a:r>
              <a:rPr lang="en-US" b="1" dirty="0"/>
              <a:t>evaluations</a:t>
            </a:r>
            <a:r>
              <a:rPr lang="en-US" dirty="0"/>
              <a:t>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        - Provides actionable insights for informed decision-making about talent management and development   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D660F-8772-FF20-5E6A-9DEB3E90596C}"/>
              </a:ext>
            </a:extLst>
          </p:cNvPr>
          <p:cNvSpPr txBox="1"/>
          <p:nvPr/>
        </p:nvSpPr>
        <p:spPr>
          <a:xfrm>
            <a:off x="660127" y="1443841"/>
            <a:ext cx="93640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Data Sources</a:t>
            </a:r>
            <a:r>
              <a:rPr lang="en-US" dirty="0"/>
              <a:t>:        </a:t>
            </a:r>
          </a:p>
          <a:p>
            <a:r>
              <a:rPr lang="en-US" dirty="0"/>
              <a:t>        - HR Information System (HRIS)     </a:t>
            </a:r>
          </a:p>
          <a:p>
            <a:r>
              <a:rPr lang="en-US" dirty="0"/>
              <a:t>         - Employee Engagement Surveys       </a:t>
            </a:r>
          </a:p>
          <a:p>
            <a:r>
              <a:rPr lang="en-US" dirty="0"/>
              <a:t>         - Training and Development Records  </a:t>
            </a:r>
          </a:p>
          <a:p>
            <a:endParaRPr lang="en-US" dirty="0"/>
          </a:p>
          <a:p>
            <a:r>
              <a:rPr lang="en-US" b="1" dirty="0"/>
              <a:t>  Data Elements</a:t>
            </a:r>
            <a:r>
              <a:rPr lang="en-US" dirty="0"/>
              <a:t>:        </a:t>
            </a:r>
          </a:p>
          <a:p>
            <a:r>
              <a:rPr lang="en-US" dirty="0"/>
              <a:t>           - Employee demographics (name, ID, department, role)      </a:t>
            </a:r>
          </a:p>
          <a:p>
            <a:r>
              <a:rPr lang="en-US" dirty="0"/>
              <a:t>           - Performance metrics (ratings, reviews, feedback)    </a:t>
            </a:r>
          </a:p>
          <a:p>
            <a:r>
              <a:rPr lang="en-US" dirty="0"/>
              <a:t>           - Training and development data (courses taken, certifications earned)   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Data Frequency</a:t>
            </a:r>
            <a:r>
              <a:rPr lang="en-US" dirty="0"/>
              <a:t>:     </a:t>
            </a:r>
          </a:p>
          <a:p>
            <a:r>
              <a:rPr lang="en-US" dirty="0"/>
              <a:t>            - Quarterly performance reviews      </a:t>
            </a:r>
          </a:p>
          <a:p>
            <a:r>
              <a:rPr lang="en-US" dirty="0"/>
              <a:t>            - Bi-annual engagement surveys        </a:t>
            </a:r>
          </a:p>
          <a:p>
            <a:r>
              <a:rPr lang="en-US" dirty="0"/>
              <a:t>            - Ongoing training and development records.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F752A-CA58-64A5-C6C0-C6F2C2FA2837}"/>
              </a:ext>
            </a:extLst>
          </p:cNvPr>
          <p:cNvSpPr txBox="1"/>
          <p:nvPr/>
        </p:nvSpPr>
        <p:spPr>
          <a:xfrm>
            <a:off x="2273775" y="1767908"/>
            <a:ext cx="68763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Interactive Dashboards:     </a:t>
            </a:r>
          </a:p>
          <a:p>
            <a:r>
              <a:rPr lang="en-US" dirty="0"/>
              <a:t>                              - Real-time data visualization for instant insights    </a:t>
            </a:r>
          </a:p>
          <a:p>
            <a:r>
              <a:rPr lang="en-US" dirty="0"/>
              <a:t>                               - Customizable views for tailored analysis    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Predictive Analytics:    </a:t>
            </a:r>
          </a:p>
          <a:p>
            <a:r>
              <a:rPr lang="en-US" dirty="0"/>
              <a:t>                             - Identifies high-risk employees for proactive intervention     </a:t>
            </a:r>
          </a:p>
          <a:p>
            <a:r>
              <a:rPr lang="en-US" dirty="0"/>
              <a:t>                            - Forecasts future performance trends . </a:t>
            </a:r>
          </a:p>
          <a:p>
            <a:endParaRPr lang="en-US" dirty="0"/>
          </a:p>
          <a:p>
            <a:r>
              <a:rPr lang="en-US" dirty="0"/>
              <a:t>3.</a:t>
            </a:r>
            <a:r>
              <a:rPr lang="en-US" b="1" dirty="0"/>
              <a:t>Actionable Insights:    </a:t>
            </a:r>
          </a:p>
          <a:p>
            <a:r>
              <a:rPr lang="en-US" dirty="0"/>
              <a:t>                            - Data-driven recommendations for development and growth                                            </a:t>
            </a:r>
          </a:p>
          <a:p>
            <a:r>
              <a:rPr lang="en-US" dirty="0"/>
              <a:t>                            -Enhances employee engagement and retention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4.</a:t>
            </a:r>
            <a:r>
              <a:rPr lang="en-US" b="1" dirty="0"/>
              <a:t>Scalability:        </a:t>
            </a:r>
          </a:p>
          <a:p>
            <a:r>
              <a:rPr lang="en-US" dirty="0"/>
              <a:t>              - Easily adapts to growing employee base  </a:t>
            </a:r>
          </a:p>
          <a:p>
            <a:r>
              <a:rPr lang="en-US" dirty="0"/>
              <a:t>    .        - Integrates with existing HR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20</cp:revision>
  <dcterms:created xsi:type="dcterms:W3CDTF">2024-03-29T15:07:22Z</dcterms:created>
  <dcterms:modified xsi:type="dcterms:W3CDTF">2024-08-31T06:22:51Z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