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80450" y="10748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561" y="4910829"/>
            <a:ext cx="901618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Divya T</a:t>
            </a:r>
          </a:p>
          <a:p>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777</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Blessymargreatpriscilla J</cp:lastModifiedBy>
  <cp:revision>24</cp:revision>
  <dcterms:created xsi:type="dcterms:W3CDTF">2021-05-26T16:50:10Z</dcterms:created>
  <dcterms:modified xsi:type="dcterms:W3CDTF">2024-04-03T06:51:49Z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