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Loan-Approval-Tableau-Visualizations/Loan-Approval-group4-Visualization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ED4CCF9-DFDA-4FFD-B276-43F93D77A1A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Loan-Approval-Tableau-Visualizations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6FA3889-AA18-4849-9CF2-5887268AEF2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12/14/2024 5:30:42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an-Approval-group4-Visualizations" id="2" name="slide2">
            <a:extLst>
              <a:ext uri="{FF2B5EF4-FFF2-40B4-BE49-F238E27FC236}">
                <a16:creationId xmlns:a16="http://schemas.microsoft.com/office/drawing/2014/main" id="{448FEEFC-19D2-4CBE-A5AA-82D93C60B1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315"/>
            <a:ext cx="12192000" cy="549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2024-12-14T17:30:43Z</dcterms:created>
  <dcterms:modified xsi:type="dcterms:W3CDTF">2024-12-14T17:30:43Z</dcterms:modified>
</cp:coreProperties>
</file>