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Loan-Approval-Tableau-Visualizations/Loan-Approval-group4-Visualization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040ABD0-44FB-4E76-B961-1E22720A5C8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Loan-Approval-Tableau-Visualizations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AF9D1E2-220A-462B-A020-EC296BADA7C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12/14/2024 5:31:42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cked Bubbles" id="2" name="slide2">
            <a:extLst>
              <a:ext uri="{FF2B5EF4-FFF2-40B4-BE49-F238E27FC236}">
                <a16:creationId xmlns:a16="http://schemas.microsoft.com/office/drawing/2014/main" id="{834CFB2A-C2FA-48D3-903E-AFD46C063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596"/>
            <a:ext cx="12192000" cy="56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nt View" id="3" name="slide3">
            <a:extLst>
              <a:ext uri="{FF2B5EF4-FFF2-40B4-BE49-F238E27FC236}">
                <a16:creationId xmlns:a16="http://schemas.microsoft.com/office/drawing/2014/main" id="{BFE55996-B3F9-4685-863D-934FA871FC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176"/>
            <a:ext cx="12192000" cy="58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cked Bubbles_1" id="4" name="slide4">
            <a:extLst>
              <a:ext uri="{FF2B5EF4-FFF2-40B4-BE49-F238E27FC236}">
                <a16:creationId xmlns:a16="http://schemas.microsoft.com/office/drawing/2014/main" id="{6F15462E-3AE5-485E-A859-4A822E1BF3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228600"/>
            <a:ext cx="74199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 Maps" id="5" name="slide5">
            <a:extLst>
              <a:ext uri="{FF2B5EF4-FFF2-40B4-BE49-F238E27FC236}">
                <a16:creationId xmlns:a16="http://schemas.microsoft.com/office/drawing/2014/main" id="{3850D91F-8C7F-41DE-94D3-F9817A3AA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233362"/>
            <a:ext cx="111728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 Plot" id="6" name="slide6">
            <a:extLst>
              <a:ext uri="{FF2B5EF4-FFF2-40B4-BE49-F238E27FC236}">
                <a16:creationId xmlns:a16="http://schemas.microsoft.com/office/drawing/2014/main" id="{E6E8A9AD-6CE3-402D-8DAB-18BCE3E1F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256"/>
            <a:ext cx="12192000" cy="5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ea Charts" id="7" name="slide7">
            <a:extLst>
              <a:ext uri="{FF2B5EF4-FFF2-40B4-BE49-F238E27FC236}">
                <a16:creationId xmlns:a16="http://schemas.microsoft.com/office/drawing/2014/main" id="{A551DC50-2B84-4E19-B031-A53AC2977B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622"/>
            <a:ext cx="12192000" cy="59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by side bars" id="8" name="slide8">
            <a:extLst>
              <a:ext uri="{FF2B5EF4-FFF2-40B4-BE49-F238E27FC236}">
                <a16:creationId xmlns:a16="http://schemas.microsoft.com/office/drawing/2014/main" id="{C20C4039-B254-414E-9DF7-59A2773074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228600"/>
            <a:ext cx="43148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2024-12-14T17:31:43Z</dcterms:created>
  <dcterms:modified xsi:type="dcterms:W3CDTF">2024-12-14T17:31:43Z</dcterms:modified>
</cp:coreProperties>
</file>