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0520-EB55-454B-A983-B1320AD3BB2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5469" y="2590800"/>
            <a:ext cx="21537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HI-Pitch</a:t>
            </a:r>
          </a:p>
          <a:p>
            <a:pPr algn="r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Mobile Version</a:t>
            </a:r>
          </a:p>
          <a:p>
            <a:pPr algn="r"/>
            <a:endParaRPr lang="en-US" sz="2000" i="1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Version 1</a:t>
            </a:r>
          </a:p>
          <a:p>
            <a:pPr algn="r"/>
            <a:endParaRPr lang="en-US" sz="2000" i="1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Rajesh</a:t>
            </a:r>
          </a:p>
          <a:p>
            <a:pPr algn="r"/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181786</a:t>
            </a:r>
          </a:p>
        </p:txBody>
      </p:sp>
    </p:spTree>
    <p:extLst>
      <p:ext uri="{BB962C8B-B14F-4D97-AF65-F5344CB8AC3E}">
        <p14:creationId xmlns:p14="http://schemas.microsoft.com/office/powerpoint/2010/main" val="5992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29" y="5375829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89216" y="3057098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Thank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5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0"/>
            <a:ext cx="2461532" cy="436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76" y="37338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0"/>
            <a:ext cx="2461532" cy="436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15" y="1905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4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0"/>
            <a:ext cx="2461531" cy="436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29" y="31242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52" y="14478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0"/>
            <a:ext cx="2461531" cy="436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25" y="2771381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65" y="4572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56629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0"/>
            <a:ext cx="2461531" cy="436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81224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Rajesh (Cognizant - Mobility)</dc:creator>
  <cp:lastModifiedBy>R, Rajesh (Cognizant - Mobility)</cp:lastModifiedBy>
  <cp:revision>6</cp:revision>
  <dcterms:created xsi:type="dcterms:W3CDTF">2015-02-26T08:14:02Z</dcterms:created>
  <dcterms:modified xsi:type="dcterms:W3CDTF">2015-02-27T07:52:23Z</dcterms:modified>
</cp:coreProperties>
</file>