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2" r:id="rId3"/>
    <p:sldId id="284" r:id="rId4"/>
    <p:sldId id="256" r:id="rId5"/>
    <p:sldId id="267" r:id="rId6"/>
    <p:sldId id="268" r:id="rId7"/>
    <p:sldId id="269" r:id="rId8"/>
    <p:sldId id="270" r:id="rId9"/>
    <p:sldId id="285" r:id="rId10"/>
    <p:sldId id="287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8" r:id="rId25"/>
    <p:sldId id="289" r:id="rId26"/>
    <p:sldId id="290" r:id="rId27"/>
    <p:sldId id="291" r:id="rId28"/>
    <p:sldId id="26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1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3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3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4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4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4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9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7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520-EB55-454B-A983-B1320AD3BB2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1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0520-EB55-454B-A983-B1320AD3BB2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BD53A-AA55-4BBA-A759-85AAE35C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85469" y="2590800"/>
            <a:ext cx="21537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</a:rPr>
              <a:t>HI-Pitch</a:t>
            </a:r>
          </a:p>
          <a:p>
            <a:pPr algn="r"/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Mobile Version</a:t>
            </a:r>
          </a:p>
          <a:p>
            <a:pPr algn="r"/>
            <a:endParaRPr lang="en-US" sz="2000" i="1" dirty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r>
              <a:rPr lang="en-US" sz="2000" i="1" dirty="0" smtClean="0">
                <a:solidFill>
                  <a:schemeClr val="bg1">
                    <a:lumMod val="95000"/>
                  </a:schemeClr>
                </a:solidFill>
              </a:rPr>
              <a:t>Version 2</a:t>
            </a:r>
          </a:p>
          <a:p>
            <a:pPr algn="r"/>
            <a:endParaRPr lang="en-US" sz="2000" i="1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sz="2000" i="1" dirty="0" smtClean="0">
                <a:solidFill>
                  <a:schemeClr val="bg1">
                    <a:lumMod val="95000"/>
                  </a:schemeClr>
                </a:solidFill>
              </a:rPr>
              <a:t>Rajesh</a:t>
            </a:r>
          </a:p>
          <a:p>
            <a:pPr algn="r"/>
            <a:r>
              <a:rPr lang="en-US" sz="2000" i="1" dirty="0" smtClean="0">
                <a:solidFill>
                  <a:schemeClr val="bg1">
                    <a:lumMod val="95000"/>
                  </a:schemeClr>
                </a:solidFill>
              </a:rPr>
              <a:t>181786</a:t>
            </a:r>
          </a:p>
        </p:txBody>
      </p:sp>
    </p:spTree>
    <p:extLst>
      <p:ext uri="{BB962C8B-B14F-4D97-AF65-F5344CB8AC3E}">
        <p14:creationId xmlns:p14="http://schemas.microsoft.com/office/powerpoint/2010/main" val="5992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0" cy="4369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10200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1" cy="4369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52" y="1447800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4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0"/>
            <a:ext cx="2461531" cy="4369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24000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2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1" cy="4369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2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1" cy="4369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61" y="1905000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2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1" cy="4369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378000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2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1" cy="4369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524000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0" cy="4369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144" y="5278712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1" cy="4369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23999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0" cy="4369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342" y="2362200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0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0" cy="43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3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0" cy="4369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69369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0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0" cy="4369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40" y="1503085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0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0" cy="4369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03085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5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0" cy="4369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98" y="2708829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1" cy="43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90104" y="3057098"/>
            <a:ext cx="2549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</a:rPr>
              <a:t>Appendix</a:t>
            </a:r>
            <a:endParaRPr lang="en-US" sz="4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0" cy="43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1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2"/>
            <a:ext cx="2461530" cy="436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89216" y="3057098"/>
            <a:ext cx="2749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</a:rPr>
              <a:t>Thank </a:t>
            </a: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06755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1" cy="4369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49" y="4114800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1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0"/>
            <a:ext cx="2461531" cy="4369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61" y="1905000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8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1" cy="4369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114" y="3145114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3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1" cy="4369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356" y="1447800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3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1" cy="4369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743200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9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1"/>
            <a:ext cx="2461530" cy="4369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570" y="4481286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9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72" y="0"/>
            <a:ext cx="378085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6" y="1193382"/>
            <a:ext cx="2461530" cy="4369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61" y="4197400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10</Words>
  <Application>Microsoft Office PowerPoint</Application>
  <PresentationFormat>On-screen Show (4:3)</PresentationFormat>
  <Paragraphs>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R, Rajesh (Cognizant - Mobility)</dc:creator>
  <cp:lastModifiedBy>R, Rajesh (Cognizant - Mobility)</cp:lastModifiedBy>
  <cp:revision>11</cp:revision>
  <dcterms:created xsi:type="dcterms:W3CDTF">2015-02-26T08:14:02Z</dcterms:created>
  <dcterms:modified xsi:type="dcterms:W3CDTF">2015-05-07T07:47:13Z</dcterms:modified>
</cp:coreProperties>
</file>