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</p:sldIdLst>
  <p:sldSz cx="15544800" cy="91440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6780" autoAdjust="0"/>
  </p:normalViewPr>
  <p:slideViewPr>
    <p:cSldViewPr>
      <p:cViewPr>
        <p:scale>
          <a:sx n="50" d="100"/>
          <a:sy n="50" d="100"/>
        </p:scale>
        <p:origin x="-1134" y="-180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79594" y="366188"/>
            <a:ext cx="4895533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597" y="366188"/>
            <a:ext cx="14432915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598" y="2133604"/>
            <a:ext cx="9664223" cy="60346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900" y="2133604"/>
            <a:ext cx="9664225" cy="60346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5" y="2046817"/>
            <a:ext cx="6871018" cy="8530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5" y="2899833"/>
            <a:ext cx="6871018" cy="526838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364070"/>
            <a:ext cx="8689975" cy="7804151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70"/>
            <a:ext cx="5114132" cy="6254751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CC8E-CB9A-4D63-9A64-CAC9F24593E2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5"/>
          <a:stretch/>
        </p:blipFill>
        <p:spPr>
          <a:xfrm>
            <a:off x="-13448" y="7937"/>
            <a:ext cx="15558247" cy="9136064"/>
          </a:xfrm>
          <a:prstGeom prst="rect">
            <a:avLst/>
          </a:prstGeom>
        </p:spPr>
      </p:pic>
      <p:sp>
        <p:nvSpPr>
          <p:cNvPr id="4" name="AutoShape 2" descr="data:image/jpeg;base64,/9j/4AAQSkZJRgABAQAAAQABAAD/2wCEAAkGBwgHBhUUBxQWFhEXFxkZGRcYFyAfGRcaGCAfHR4eHR8YKCoiIx8lHBwaIj0hJiotLi4uHx8zODYsNyotMDcBCgoKDQ0OGxAQGjcmICQ3NzQ0NzM2NzQvNzE3NzcwLzcsLzg1MDItNC8sNCw0LTQrLDcsLDQvMSw0LCw0Ljc2K//AABEIAJQBVQMBEQACEQEDEQH/xAAcAAEAAgMBAQEAAAAAAAAAAAAABwgEBQYCAwH/xABKEAABAwICBAcLCgUDBAMAAAABAAIDBREEBgcSITETFkFRU3HRFBciNlJhgZGSorIIFTJyc4KTobHSMzVCdMFUYsIjo7PwJDdD/8QAGgEBAAMBAQEAAAAAAAAAAAAAAAMFBgQBAv/EADMRAQABAgQDBgUDBAMAAAAAAAABAgMEFVGhBRFSEhQzNHHREyExQfCBscEjMmGRIkJD/9oADAMBAAIRAxEAPwCcUBAQEBAQEBAQEBAQEBAQEBAQEBAQEBAQEBAQEBAQEBAQEBAQEBAQEBAQEBAQEBAQEBAQEBAQEBAQEBAQEBAQEBAQEBAQEBAQEBAQEBAQEBAQEBAQEBAQEBAQEBAQEBAQEBAQEBAQEBAQEBAQEBAQEBAQEBAQEBAQEBAQEBAQEBAQEBAQEBAQEBAQEBAQEBAQEBAQEBAQEBAQEBAQEBAQEBAQEBAQEBAQEBAQEBBw2eMyVOkVZrMC4BpjDjdoO0ucOXqCtcDhbV23NVUfdRcTx16xdimifly5/u57jzXukb7DV2ZfY03V+b4rXY4817pG+w1Mvsabmb4rXY4817pG+w1Mvsabmb4rXY4817pG+w1Mvsabmb4rXY4817pG+w1Mvsabmb4rXY4817pG+w1Mvsabmb4rXY4817pG+w1Mvsabmb4rXY4817pG+w1Mvsabmb4rXY4817pG+w1Mvsabmb4rXY4817pG+w1Mvsabmb4rXZk4HSBVYZP/AJbWSN5RbVPoI2fkVHXw21Mf8Z5JbfGb9M/84iY/1+f6SDRKxhK1g+EwZ8zmn6TTzFVF6xXZq7NTQYbE279HbobBQugQEBAQEBAQEBAQEBAQEBAQEBAQEBAQEBAQEBAQEEZ6S4ZZK8wxtJHAt3An+p6vOG1RFqec/f2ZnjNFU345R9v5lyXcuI8h3slWHbp1VHwq9JO5cR5DvZKdunU+FXpJ3LiPId7JTt06nwq9JO5cR5DvZKdunU+FXpJ3LiPId7JTt06nwq9JO5cR5DvZKdunU+FXpJ3LiPId7JTt06nwq9JO5cR5DvZKdunU+FXpJ3LiPId7JTt06nwq9Jfj4JmNu9rgOcgr2KqZ+kk264+cw+a9fDpdHuOfhcxNYPoyAtI6gSD6x+ZXDxC3FVmZ0WnCLs0YiKftUllZ9rBAQEBAQEBAQEBAQEBAQEBAQEBAQEBAQEBAQEBAQEBAQEBAQEBAQEH45rXtIeLg7wdxSJ5PJiJ+UoPrkEeFrMzIRZrZHgDmAJsFqbFU1W6ZnRiMVRFF6umPpEyzcmeNEH1j8JUeN8CpNw3zVH59kyLNNkICAgICAgICAgICAgICAgICAgICAgICAgICAgICAg52p5zo1PlLS4vcN4jFwPSbD812WsDerjny5eqvvcUw9qeXPnP+GD3xKV0cvqb+5TZZd1hz53Y0nb3O+JSujl9Tf3Jll3WDO7Gk7e53xKV0cvqb+5Msu6wZ3Y0nb3O+JSujl9Tf3Jll3WDO7Gk7e53xKV0cvqb+5Msu6wZ3Y0nb3O+JSujl9Tf3Jll3WDO7Gk7e53xKV0cvqb+5Msu6wZ3Y0nb3bjL2YcLXw/uRrxqat9YD+q+6xPMubEYauxy7U/V2YTG28Tz7ET8tW4XM7EJ5l8YcR9q/9Vp8N4NPoxON8xX6yyMmeNEH1j8JXzjfAqScN81R+fZMizTZCAgICAgICAgICAgICAgICAgICAgICAgICAgICAg43SPWpcFhGw4Y2dICXEbwwbLek/kCrLh1iK6prq+37qbi+Kqt0Rbp+tX7IzV4zAgICAgICAgkDRV9HEdcf/NVHFf+n6/w0PAv/T9P5d8qhfoTzL4w4j7V/wCq0+G8Gn0YnG+Yr9ZZGTPGiD6x+Er5xvgVJOG+ao/PsmRZpshAQYmPqlPp1vnCaOLWvq8I9rda2+2sRe1x60GJxny//rMN+OztQbRj2vYCwggi4I3EFB+uIaLu3INVxny//rMN+OztQe4sxUOaUNhxWHc5xAAEzCSTuAAO0oNmgIMDGVuk4GfUxuIhjfa+q+VrXWO7Y43QfDjPl/8A1eG/HZ2oNjhcTBjIA/CPa9h3Oa4Fpts2EbN6D6oCAgICAgIPm+eJjrPcAfOQg+gNxsQEHzfPEx1nuAPnIQewQRsQfqAgICCMNJ/8/Z9i34nq94Z4U+vsy/G/MR6fzLj1YqdKdNyLR48E3uxpfJYFx1nAXPMGkbFQ3OI3pqnszyhq7PCcPFEduOcsriRl/oj+I/tUff8AEdW0JMqwnTvJxIy/0R/Ef2p3/EdW0GVYTp3k4kZf6I/iP7U7/iOraDKsJ07ycSMv9EfxH9qd/wAR1bQZVhOneTiRl/oj+I/tTv8AiOraDKsJ07ycSMv9EfxH9qd/xHVtBlWE6d5bGkUSn0YO+b26uvbW8Im+re30iecqG9iLl3l25+jpw+FtWOfw45c2xULoQnmXxhxH2r/1Wnw3g0+jE43zFfrLIyZ40QfWPwlfON8CpJw3zVH59kyLNNkICCsmnqufOmeDFGf+nhmCMc2ufCefzDfuoI3QWr0M1z57yFDrm8kN4Xfc+j7hag7TER8NA5u64Iv1iyCr+kbRliMj0+OV2IbMx79Q2YWlpsXDlNxYHm5EHN5I8c8F/cw/G1BchAQRLpT0W4jMtTlxmHxDWlsItEWHaYwf6r7L9SCuyC1+hv8A+tcH9V//AJHoO0QEBAQEBAQVI0q1eOtZ9xUkBuwPEbTyERgMuPMSCUFq6P8AyiH7NnwhBmIKl6WavHWc/wCJfAbsa4RtPJaMBpt5i4ON/OgtLQP5FB9jH8IQZ6AgICCL9J/8/Z9i34nq94Z4U+vsy/GvMR6R+8uQO5WKnT5F/CHUFkp+rfx9HtePRAQEBAQEBBCeZfGHEfav/VafDeDT6MTjfMV+ssjJnjRB9Y/CV843wKknDfNUfn2TIs02Qgw6xUIaTSpZ8T9CKNzz1NBPr2IKsZBp0ucNIsXdg1teZ082zYQCZHXvyOPg/eQYOkGinL+csTABZokLmbLDUf4TbdQIHoKDvfk51zuWvTYWU+DMzXb9ePeB1tJP3UFhEESfKR8UsP8A3I+B6CDcp4mHBZowsmKOrGyeJ7nHka1wJOzzBBJ2Z9N9amxBOW4Wx4YGwkkYXOf/AMW9W0+dB+5X071BmMa3M0THQk2MkQLXs8+qSQ4eYW9O5BNuLxUGNoD5MI4OjfC5zXDc5paSCPQgpagmGi6VHZdyLhcJQIuGxbWPLyQSyO73m1m7XOsQeQC437Qg12B05ZrgxAOKbBIy+1pYW7PMWnZ6boJtyHnSnZ1pXC4G7ZGkCSJx8JhO7raeR3Lt3EEINjmXMNNyzSnT1d+rGNgG9z3Hc1o5Se0mwCCEa1p3rWKxOrQYI42XsNcF8jubcQBfmsetBiu0xZ6pM7fnWKMX26ssDmEjzbQfSgk/R7pRpecZOClbwGLsTwZN2vA36jtlzbbqkX67EoOH0w6Sa7Tq1PgKaWRxhrQZGg8KQ9ocQDezd5FwL+cIISQS5hdPFYw2GaxuFgIa0Nvd3ILc6DAzBprzJVqe6LCtjw4cCHPj1uEsfJcT4OzlAvzEIIyQS1gtO1YwmDZGzDQEMa1oJLtuqLc/mQWHidrxAnlAKD0gICCL9J/8/Z9i34nq94Z4U+vsy/GvMR6R+8uQO5WKnT5F/CHUFkp+rfx9HtePRAQEBAQEBBCeZfGHEfav/VafDeDT6MTjfMV+ssjJnjRB9Y/CV843wKknDfNUfn2TIs02Qgi/5QVc+bsnNgjNn4mQN37eDjs53vag6iUEc6FMx5aytip5q9LqSua2OMCN7vBvrON2gjaQ31IPlpqr+XMz1OGfL8pfIGGOQFj27Gm7D4QAP0nD1IOMyrWH0DMcGIZ/+UjXG3K3c4elpI9KC5cUjJog6M3aQCDzg7kET/KR8UsP/cj4HoIDo+C+cqtDDe3CyMjvza7g3/KC4zqHTTQ+5OCb3NqcHwdtmra3r5b777UFOKrgzT6pLE7aY5Hs9hxb/hBPehCqy47RxiYpzfgDI1vmY9msB7WugrygsvoCouGwOR2ztaOFxD3lzrbdVjixrb83gk9ZKCN/lAUTD0vN7JcI0NGIj1nAbtdpIcfSNX03PKgwtBVWkp2kCNgPgTtfG4X2bi5p69ZoHpKDL0+16apZzOHBPBYZrWhvJrvAc53XYtH3UH1+TzSocdnF8uIaDwEJc2/I9xDQfQ3XQStprpMNT0fTueBrw6srDytLSNa3WwuHqQVewOMxFPxrJcG4tkY4Oa4bwWm4KCzWfMbFWdD0uJa0Ay4eJ+7aC4sJHo3IKvILp0jDwGkw3a3+GzkHkhBzuleCFujvGFrWg8GOQeU1BU5BdCg4eA0OC7W/wY+QeSEGzQEBAQRhpPaRXWHk4Efk5yveGT/Sn19mX43E/Hif8fzLkFYqdIFN0hwx4NrcdE4vAAJaRZ1uXbayqLnDKpqmaJ+TRWeNURREV0zz/wAMrvjU/opfd7VHldzqhJndnpnY741P6KX3e1MrudUGd2emdjvjU/opfd7Uyu51QZ3Z6Z2O+NT+il93tTK7nVBndnpnY741P6KX3e1MrudUGd2emdjvjU/opfd7Uyu51QZ3Z6Z2O+NT+il93tTK7nVBndnpnZ4l0jYMRngYZC7kuQB6bXXscLr5/OqHlXG7XL5UzzR7i8RJi8U6Sb6T3Fx6ybq4opimmKY+zO3K5rqmqfrLbZKBdmmC3lH4SufG+BU6+G+ao/PsmNZtshBWPTxXPnXPLoojePDMEY5tc+E89dyG/dQdrQtBdHxVFhfUpsQ2Z8bHPa0s1WucASBdhOy9t6DxmPQdR8DQJ5aZNiHTRxuexriyzi0XsbNB22tvQQMgtToXrnz3kKHXN5ILwO+5bV/7ZZ+aDnvlI+KWH/uR8D0EHZQlbBmzCOk2BuIhJJ5AHtuguYgpjmuZmIzTinx/RdiJnDqL3EIJg0AwObk6oPO5x1R1tjJPxBBBSC1ehSZsujTC6vJwrT1iV/8AiyCN/lKTMdXMIwHwmxPcR5nOsPhKDjdEMD8RpHwYZyPc49TWuJ/RB9NMmGkw2kfFcIPpOY8ecOY3/Nx6EHW/JrmY2vYph+kYWuA8zXWPxBBK2lSVkOjzGmTYOCI9LiGj8yEFR0Fkq3hZMH8n/UmFnDCQ3HNcsNvzQVtQWoz7XqhlvRs2ekuDZWtgAJaCLO1Qdh8yDm3V+oZl0E4qerODpSHgkNDRZr2gbAgr2gtNnWu4/Lmi9mIpTg2VseHAJaCLO1Qdh2big+uiDMdTzRlUzVhwdJwrm3DQ0WAbbYOsoO4QEBBzGe6BJWMAH4QXljuQPKad469gI9POu7A4mLVfKr6SrOJ4Ob9uJp/uhFLmuY4h4II2EHeCtBE8/nDJzExPKX4jwQEBAQEBAQEBBIejvL02HecTjQWki0bTvsd7j17h6fMqfiGJir+nT+rR8IwVVH9auOWnu7tVK9RRpj0g1vJ9Siio/BWkiLiXsLnA3IuNtvWCgrxiMRLicS5+IJc9zi5zjtLnE3JPWUE76KdJ1fzRmduGqgh4Pg3uu1hDiWgW5bfkg/dLWkqvZYzIcNTBDwZia67mEuBdcHltycyCAkHS5MzxWsmyvNIc0tkA1mPbdpI3HYQQRc7jy7eRBJ2mWozVfRZTp8VbhJXxPdqiwu6JxNgb7LlBFeVcpVfNDZzRm6xgYHkX2uJOxrf9xAcQP9p8yDuZ9NuYI6CcPLC1uKDTGZySHAjYSYyNj/Ta/JyIIzpVLx9Zx7YqXG6WVx2NaLnrPIAOUnYOVBanK2WWZSyCcPcF4ikdI4bnSOBLreYbGjzAIKpU/Bz1HHxxYQXkke1jRzucbD8ygk2i5pzFogxUuDqmHEsReXMu4tadw1432ILSALi2w8xuEHCZvzLjc2V1+JqNg51g1rfosaNzRf0m/KSUEy6B8iYulF2OrDCx726kLHCzg07XPIO69gBy2vzhBt9MujyXNeGbiKOB3XE3V1d3Cs32uf6gSbX33I5kEGZVr1UyHmgS8GRIy7JIZAWlzXWu11xdp3EG28DeNiDp9ImlnE5wo4w2Gg4CIuDpPD13P1dob9EWAdt5zYbtoQeNFujPH5lx7Jqox0eBaQ4lwsZrbQ1gO9p5XbrXttQWCzhRjXcq4jDRWDpIi1vMHDa30awCCn2PwWKpuNdFj2OZKw2c1wsQUHaZm0j1nN2X4MDwTRYsB4MEvmc0arQByXO2wvc23bkEzZdyViYNERwGKs2eSGQm+5skhLmg28k6oNuYoKzVHA4qmY18VQY5krDZzXCxB/8Adt+UIOzzFpHq+actQ4DgWi3BtJZcvlLNjQByXNjYXubWtuQTzory7PlnJUMWMFpjeSQcznm9usN1R1goOuQEBAQa6o0OmVN18bE1zvKtZ3rG1TW8Rdt/21Oe9hLN7++nn+7X8SqB0Xvu7VN3/EdTmyrCdO8nEqgdF77u1O/4jqMqwnTvJxKoHRe+7tTv+I6jKsJ07ycSqB0Xvu7U7/iOoyrCdO8nEqgdF77u1O/4jqMqwnTvJxKoHRe+7tTv+I6jKsJ07ycSqB0Xvu7U7/iOoyrCdO8nEqgdF77u1O/4jqMqwnTvJxKoHRe+7tTv+I6jKsJ07yy8DlqjYB98PC3WG4u8Ijq1r2UdzFXq45TUmtYHD2p500/y2y53WIPnJDFIf+o0HrAKDz3LhvIb7IQemQQxuvG1oPOAEB8EMjryNaTzkBB57lw3kN9kIHcuG8hvshB7dDE5gDmggbhbYECOKOL+GAOoW/RBr6nl2iVaXWqmGgld5UkTXO9bhdB96bSqdSotWlwxRNO8Rsa0Hr1QEGYRcbUHybhoGOuxjQecAIPGOwGDqMGpUI2SsP8ATI0Ob6nXCDAwGV8v07EB+AwmHjkG5zIWBw6iBcINugIMKpUmm1VlqpDFKBuEkbXAe0Cgw8HlTLmBmDsHg8Mx43ObCwOHUQLoNygIMCqUSk1e3zrh4ZrbuEja63VrA2QeKZl+i0l96XhoInHeY4mtJ6y0XQbJBgVSi0qrgfOsEM1t3CRtdbq1gbIPFMy/RaTJrUvDQROOwujia0n0tF0GyQEBAQEBAQEBAQEBAQEBAQEBAQEBAQEBAQEBAQEBAQEBAQEBAQEBAQEBAQEBAQEBAQEBAQEBAQEBAQEBAQEBAQEBAQEBAQEBAQEBAQEBAQEBAQEBAQEBAQEBAQEBAQEBAQEBAQEBAQEBAQEBAQEBAQEBAQEBAQEBAQEBAQEBAQEBAQEBAQEBAQEBAQEBAQEBAQEBAQEBAQEBAQEBAQEBAQEBAQEBAQEBAQEBAQEBA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53800" y="3505200"/>
            <a:ext cx="3744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Hi Pitch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err="1" smtClean="0">
                <a:solidFill>
                  <a:schemeClr val="bg1"/>
                </a:solidFill>
              </a:rPr>
              <a:t>Ios</a:t>
            </a:r>
            <a:r>
              <a:rPr lang="en-US" sz="3600" b="1" dirty="0" smtClean="0">
                <a:solidFill>
                  <a:schemeClr val="bg1"/>
                </a:solidFill>
              </a:rPr>
              <a:t> Mobile Version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Style guide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4" name="Picture 2" descr="D:\Rajesh_181786\Jobs\Ipitch\Mobile\HI-Pitch\wireframe\new vd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33" y="1271935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21186" y="4726642"/>
            <a:ext cx="10668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0087986" y="5260042"/>
            <a:ext cx="1730187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11894373" y="4967654"/>
            <a:ext cx="1596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Box style</a:t>
            </a:r>
          </a:p>
          <a:p>
            <a:r>
              <a:rPr lang="en-US" sz="1600" dirty="0" smtClean="0"/>
              <a:t>W95 x H95px, C1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03372" y="5981700"/>
            <a:ext cx="2384613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0087986" y="6250642"/>
            <a:ext cx="1730187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>
            <a:off x="11894373" y="5983654"/>
            <a:ext cx="17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Box style</a:t>
            </a:r>
          </a:p>
          <a:p>
            <a:r>
              <a:rPr lang="en-US" sz="1600" dirty="0" smtClean="0"/>
              <a:t>W210 x H45px, C1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7773" y="5793442"/>
            <a:ext cx="0" cy="190212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560373" y="5888548"/>
            <a:ext cx="20574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5353873" y="5668546"/>
            <a:ext cx="13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20px padding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242613" y="6248400"/>
            <a:ext cx="0" cy="8382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242613" y="7086600"/>
            <a:ext cx="21336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11376213" y="6794212"/>
            <a:ext cx="2543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Font Style</a:t>
            </a:r>
          </a:p>
          <a:p>
            <a:r>
              <a:rPr lang="en-US" sz="1600" dirty="0" smtClean="0"/>
              <a:t>F1, H6, C6(60% Transparent)</a:t>
            </a:r>
          </a:p>
        </p:txBody>
      </p:sp>
    </p:spTree>
    <p:extLst>
      <p:ext uri="{BB962C8B-B14F-4D97-AF65-F5344CB8AC3E}">
        <p14:creationId xmlns:p14="http://schemas.microsoft.com/office/powerpoint/2010/main" val="29494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2050" name="Picture 2" descr="D:\Rajesh_181786\Jobs\Ipitch\Mobile\HI-Pitch\wireframe\new vd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24"/>
          <a:stretch/>
        </p:blipFill>
        <p:spPr bwMode="auto">
          <a:xfrm>
            <a:off x="4191000" y="3788029"/>
            <a:ext cx="3688080" cy="7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4013200"/>
            <a:ext cx="3688080" cy="558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81800" y="4572000"/>
            <a:ext cx="0" cy="431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4546600"/>
            <a:ext cx="1179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Header Size</a:t>
            </a:r>
          </a:p>
          <a:p>
            <a:r>
              <a:rPr lang="en-US" sz="1600" dirty="0" smtClean="0"/>
              <a:t>H50px, C1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67400" y="4292600"/>
            <a:ext cx="0" cy="11684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674" y="5461000"/>
            <a:ext cx="103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  <a:endParaRPr lang="en-US" sz="1600" b="1" dirty="0"/>
          </a:p>
          <a:p>
            <a:r>
              <a:rPr lang="en-US" sz="1600" dirty="0" smtClean="0"/>
              <a:t>F2, H3, C6</a:t>
            </a:r>
            <a:endParaRPr lang="en-US" sz="1600" dirty="0"/>
          </a:p>
        </p:txBody>
      </p:sp>
      <p:pic>
        <p:nvPicPr>
          <p:cNvPr id="2051" name="Picture 3" descr="D:\Rajesh_181786\Jobs\Ipitch\Mobile\HI-Pitch\wireframe\new vds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4" y="1298829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0363200" y="2133600"/>
            <a:ext cx="0" cy="685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363200" y="2476500"/>
            <a:ext cx="16002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63400" y="2057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List Grid Style</a:t>
            </a:r>
            <a:endParaRPr lang="en-US" sz="1600" b="1" dirty="0"/>
          </a:p>
          <a:p>
            <a:r>
              <a:rPr lang="en-US" sz="1600" dirty="0" smtClean="0"/>
              <a:t>H60px</a:t>
            </a:r>
          </a:p>
          <a:p>
            <a:r>
              <a:rPr lang="en-US" sz="1600" dirty="0" smtClean="0"/>
              <a:t>Color: 247, 247, 247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363200" y="4169201"/>
            <a:ext cx="0" cy="685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363200" y="4512101"/>
            <a:ext cx="16002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963400" y="4093001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List Grid Style</a:t>
            </a:r>
            <a:endParaRPr lang="en-US" sz="1600" b="1" dirty="0"/>
          </a:p>
          <a:p>
            <a:r>
              <a:rPr lang="en-US" sz="1600" dirty="0" smtClean="0"/>
              <a:t>H60px</a:t>
            </a:r>
          </a:p>
          <a:p>
            <a:r>
              <a:rPr lang="en-US" sz="1600" dirty="0" smtClean="0"/>
              <a:t>Color: 252, 252, 252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534400" y="6477000"/>
            <a:ext cx="35814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34400" y="7391400"/>
            <a:ext cx="37338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963400" y="61208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15800" y="7099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41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3074" name="Picture 2" descr="D:\Rajesh_181786\Jobs\Ipitch\Mobile\HI-Pitch\wireframe\new vd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95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795695" y="2133600"/>
            <a:ext cx="0" cy="152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5695" y="2735580"/>
            <a:ext cx="0" cy="16764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95695" y="3352800"/>
            <a:ext cx="0" cy="152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5695" y="2209800"/>
            <a:ext cx="1905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5695" y="2819400"/>
            <a:ext cx="4114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5695" y="3416300"/>
            <a:ext cx="1905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00695" y="2209800"/>
            <a:ext cx="0" cy="12065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10495" y="2634734"/>
            <a:ext cx="13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10px padding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338495" y="2634734"/>
            <a:ext cx="152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38495" y="3124200"/>
            <a:ext cx="152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05495" y="3505200"/>
            <a:ext cx="0" cy="533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05495" y="3771900"/>
            <a:ext cx="1676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1895" y="3581400"/>
            <a:ext cx="148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Height 45px, C2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2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3074" name="Picture 2" descr="D:\Rajesh_181786\Jobs\Ipitch\Mobile\HI-Pitch\wireframe\new vd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81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515886" y="2362200"/>
            <a:ext cx="3200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52572" y="20698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F2, H5, C2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15886" y="3200400"/>
            <a:ext cx="3429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12229" y="2908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C3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705600" y="38100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4164" y="35176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H3, C6</a:t>
            </a:r>
            <a:endParaRPr 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05600" y="51816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74164" y="48892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951490" y="44196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268290" y="4102387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9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4098" name="Picture 2" descr="D:\Rajesh_181786\Jobs\Ipitch\Mobile\HI-Pitch\wireframe\new vds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80347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8458200" y="2743200"/>
            <a:ext cx="2667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705600" y="28956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25200" y="24508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F2, H4, C2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674164" y="26032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C5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240682" y="3480375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09246" y="3187987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86600" y="3480375"/>
            <a:ext cx="0" cy="482025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86600" y="3962400"/>
            <a:ext cx="533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62800" y="4432012"/>
            <a:ext cx="0" cy="292388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2800" y="4724400"/>
            <a:ext cx="457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82200" y="4495800"/>
            <a:ext cx="1143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5200" y="41396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C2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9601200" y="6604575"/>
            <a:ext cx="1524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25200" y="6248400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C3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601200" y="5854700"/>
            <a:ext cx="1524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25200" y="54985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C2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51054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8764" y="4813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H4, C6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648764" y="4432012"/>
            <a:ext cx="1514036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91928" y="41396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C3</a:t>
            </a:r>
            <a:endParaRPr lang="en-US" sz="16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9982200" y="3352800"/>
            <a:ext cx="2971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954000" y="30604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9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5122" name="Picture 2" descr="D:\Rajesh_181786\Jobs\Ipitch\Mobile\HI-Pitch\wireframe\new vds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80" y="1298829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931950" y="3048000"/>
            <a:ext cx="1259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8110" y="3048000"/>
            <a:ext cx="1259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1085" y="3048000"/>
            <a:ext cx="0" cy="2286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0" y="3276600"/>
            <a:ext cx="4227085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96940" y="3048000"/>
            <a:ext cx="0" cy="2286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4363" y="2984212"/>
            <a:ext cx="1301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10px </a:t>
            </a:r>
            <a:r>
              <a:rPr lang="en-US" sz="1600" dirty="0" smtClean="0"/>
              <a:t>padding</a:t>
            </a:r>
            <a:br>
              <a:rPr lang="en-US" sz="1600" dirty="0" smtClean="0"/>
            </a:br>
            <a:r>
              <a:rPr lang="en-US" sz="1600" dirty="0" smtClean="0"/>
              <a:t>on </a:t>
            </a:r>
            <a:r>
              <a:rPr lang="en-US" sz="1600" dirty="0"/>
              <a:t>all sizes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0" y="4926150"/>
            <a:ext cx="1600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82200" y="4724400"/>
            <a:ext cx="154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Box Style</a:t>
            </a:r>
          </a:p>
          <a:p>
            <a:r>
              <a:rPr lang="en-US" sz="1600" dirty="0" smtClean="0"/>
              <a:t>Height: 50px, C6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82000" y="3770737"/>
            <a:ext cx="1600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82200" y="3568987"/>
            <a:ext cx="154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Box Style</a:t>
            </a:r>
          </a:p>
          <a:p>
            <a:r>
              <a:rPr lang="en-US" sz="1600" dirty="0" smtClean="0"/>
              <a:t>Height: 85px, C6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486400" y="43434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54964" y="4051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H5, C4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7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6146" name="Picture 2" descr="D:\Rajesh_181786\Jobs\Ipitch\Mobile\HI-Pitch\wireframe\new vds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96390"/>
            <a:ext cx="3352800" cy="59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82200" y="25908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3494" y="2318658"/>
            <a:ext cx="1963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BG Style</a:t>
            </a:r>
          </a:p>
          <a:p>
            <a:r>
              <a:rPr lang="en-US" sz="1600" dirty="0" smtClean="0"/>
              <a:t>C5 (80% Transparent)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00800" y="3352800"/>
            <a:ext cx="1066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83878" y="30604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F2, H5, C6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553200" y="3766458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766458"/>
            <a:ext cx="0" cy="1034142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4846244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H5, C2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77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225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Rajesh (Cognizant - Mobility)</dc:creator>
  <cp:lastModifiedBy>R, Rajesh (Cognizant - Mobility)</cp:lastModifiedBy>
  <cp:revision>147</cp:revision>
  <dcterms:created xsi:type="dcterms:W3CDTF">2014-03-28T06:06:02Z</dcterms:created>
  <dcterms:modified xsi:type="dcterms:W3CDTF">2015-05-04T08:53:15Z</dcterms:modified>
</cp:coreProperties>
</file>