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1"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5" name=""/>
        <p:cNvGrpSpPr/>
        <p:nvPr/>
      </p:nvGrpSpPr>
      <p:grpSpPr>
        <a:xfrm>
          <a:off x="0" y="0"/>
          <a:ext cx="0" cy="0"/>
          <a:chOff x="0" y="0"/>
          <a:chExt cx="0" cy="0"/>
        </a:xfrm>
      </p:grpSpPr>
      <p:grpSp>
        <p:nvGrpSpPr>
          <p:cNvPr id="56" name="Group 6"/>
          <p:cNvGrpSpPr/>
          <p:nvPr/>
        </p:nvGrpSpPr>
        <p:grpSpPr>
          <a:xfrm>
            <a:off x="-16934" y="0"/>
            <a:ext cx="12231160" cy="6856214"/>
            <a:chOff x="-16934" y="0"/>
            <a:chExt cx="12231160" cy="6856214"/>
          </a:xfrm>
        </p:grpSpPr>
        <p:pic>
          <p:nvPicPr>
            <p:cNvPr id="2097166"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25"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67"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68"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626"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627"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28" name="Date Placeholder 3"/>
          <p:cNvSpPr>
            <a:spLocks noGrp="1"/>
          </p:cNvSpPr>
          <p:nvPr>
            <p:ph type="dt" sz="half" idx="10"/>
          </p:nvPr>
        </p:nvSpPr>
        <p:spPr>
          <a:xfrm>
            <a:off x="7983232" y="5037663"/>
            <a:ext cx="897467" cy="279400"/>
          </a:xfrm>
        </p:spPr>
        <p:txBody>
          <a:bodyPr/>
          <a:p>
            <a:fld id="{B61BEF0D-F0BB-DE4B-95CE-6DB70DBA9567}" type="datetimeFigureOut">
              <a:rPr dirty="0" lang="en-US"/>
              <a:t>8/26/2024</a:t>
            </a:fld>
            <a:endParaRPr dirty="0" lang="en-US"/>
          </a:p>
        </p:txBody>
      </p:sp>
      <p:sp>
        <p:nvSpPr>
          <p:cNvPr id="1048629" name="Footer Placeholder 4"/>
          <p:cNvSpPr>
            <a:spLocks noGrp="1"/>
          </p:cNvSpPr>
          <p:nvPr>
            <p:ph type="ftr" sz="quarter" idx="11"/>
          </p:nvPr>
        </p:nvSpPr>
        <p:spPr>
          <a:xfrm>
            <a:off x="2692397" y="5037663"/>
            <a:ext cx="5214635" cy="279400"/>
          </a:xfrm>
        </p:spPr>
        <p:txBody>
          <a:bodyPr/>
          <a:p>
            <a:endParaRPr dirty="0" lang="en-US"/>
          </a:p>
        </p:txBody>
      </p:sp>
      <p:sp>
        <p:nvSpPr>
          <p:cNvPr id="1048630"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9"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6" name=""/>
        <p:cNvGrpSpPr/>
        <p:nvPr/>
      </p:nvGrpSpPr>
      <p:grpSpPr>
        <a:xfrm>
          <a:off x="0" y="0"/>
          <a:ext cx="0" cy="0"/>
          <a:chOff x="0" y="0"/>
          <a:chExt cx="0" cy="0"/>
        </a:xfrm>
      </p:grpSpPr>
      <p:sp>
        <p:nvSpPr>
          <p:cNvPr id="1048683"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4"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5"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Date Placeholder 4"/>
          <p:cNvSpPr>
            <a:spLocks noGrp="1"/>
          </p:cNvSpPr>
          <p:nvPr>
            <p:ph type="dt" sz="half" idx="10"/>
          </p:nvPr>
        </p:nvSpPr>
        <p:spPr/>
        <p:txBody>
          <a:bodyPr/>
          <a:p>
            <a:fld id="{B61BEF0D-F0BB-DE4B-95CE-6DB70DBA9567}" type="datetimeFigureOut">
              <a:rPr dirty="0" lang="en-US"/>
              <a:t>8/26/2024</a:t>
            </a:fld>
            <a:endParaRPr dirty="0" lang="en-US"/>
          </a:p>
        </p:txBody>
      </p:sp>
      <p:sp>
        <p:nvSpPr>
          <p:cNvPr id="1048687" name="Footer Placeholder 5"/>
          <p:cNvSpPr>
            <a:spLocks noGrp="1"/>
          </p:cNvSpPr>
          <p:nvPr>
            <p:ph type="ftr" sz="quarter" idx="11"/>
          </p:nvPr>
        </p:nvSpPr>
        <p:spPr/>
        <p:txBody>
          <a:bodyPr/>
          <a:p>
            <a:endParaRPr dirty="0" lang="en-US"/>
          </a:p>
        </p:txBody>
      </p:sp>
      <p:sp>
        <p:nvSpPr>
          <p:cNvPr id="1048688"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40"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41"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5" name=""/>
        <p:cNvGrpSpPr/>
        <p:nvPr/>
      </p:nvGrpSpPr>
      <p:grpSpPr>
        <a:xfrm>
          <a:off x="0" y="0"/>
          <a:ext cx="0" cy="0"/>
          <a:chOff x="0" y="0"/>
          <a:chExt cx="0" cy="0"/>
        </a:xfrm>
      </p:grpSpPr>
      <p:sp>
        <p:nvSpPr>
          <p:cNvPr id="1048675"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6"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7"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1"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82"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35"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6"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8" name=""/>
        <p:cNvGrpSpPr/>
        <p:nvPr/>
      </p:nvGrpSpPr>
      <p:grpSpPr>
        <a:xfrm>
          <a:off x="0" y="0"/>
          <a:ext cx="0" cy="0"/>
          <a:chOff x="0" y="0"/>
          <a:chExt cx="0" cy="0"/>
        </a:xfrm>
      </p:grpSpPr>
      <p:sp>
        <p:nvSpPr>
          <p:cNvPr id="1048695"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6"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7"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8"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699" name="Footer Placeholder 4"/>
          <p:cNvSpPr>
            <a:spLocks noGrp="1"/>
          </p:cNvSpPr>
          <p:nvPr>
            <p:ph type="ftr" sz="quarter" idx="11"/>
          </p:nvPr>
        </p:nvSpPr>
        <p:spPr/>
        <p:txBody>
          <a:bodyPr/>
          <a:p>
            <a:endParaRPr dirty="0" lang="en-US"/>
          </a:p>
        </p:txBody>
      </p:sp>
      <p:sp>
        <p:nvSpPr>
          <p:cNvPr id="104870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701"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02"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51"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2"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655" name="Footer Placeholder 4"/>
          <p:cNvSpPr>
            <a:spLocks noGrp="1"/>
          </p:cNvSpPr>
          <p:nvPr>
            <p:ph type="ftr" sz="quarter" idx="11"/>
          </p:nvPr>
        </p:nvSpPr>
        <p:spPr/>
        <p:txBody>
          <a:bodyPr/>
          <a:p>
            <a:endParaRPr dirty="0" lang="en-US"/>
          </a:p>
        </p:txBody>
      </p:sp>
      <p:sp>
        <p:nvSpPr>
          <p:cNvPr id="1048656"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709" name="Title 1"/>
          <p:cNvSpPr>
            <a:spLocks noGrp="1"/>
          </p:cNvSpPr>
          <p:nvPr>
            <p:ph type="title"/>
          </p:nvPr>
        </p:nvSpPr>
        <p:spPr/>
        <p:txBody>
          <a:bodyPr/>
          <a:lstStyle>
            <a:lvl1pPr algn="ctr"/>
          </a:lstStyle>
          <a:p>
            <a:r>
              <a:rPr lang="en-US"/>
              <a:t>Click to edit Master title style</a:t>
            </a:r>
            <a:endParaRPr dirty="0" lang="en-US"/>
          </a:p>
        </p:txBody>
      </p:sp>
      <p:sp>
        <p:nvSpPr>
          <p:cNvPr id="1048710"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712" name="Footer Placeholder 4"/>
          <p:cNvSpPr>
            <a:spLocks noGrp="1"/>
          </p:cNvSpPr>
          <p:nvPr>
            <p:ph type="ftr" sz="quarter" idx="11"/>
          </p:nvPr>
        </p:nvSpPr>
        <p:spPr/>
        <p:txBody>
          <a:bodyPr/>
          <a:p>
            <a:endParaRPr dirty="0" lang="en-US"/>
          </a:p>
        </p:txBody>
      </p:sp>
      <p:sp>
        <p:nvSpPr>
          <p:cNvPr id="1048713"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4" name=""/>
        <p:cNvGrpSpPr/>
        <p:nvPr/>
      </p:nvGrpSpPr>
      <p:grpSpPr>
        <a:xfrm>
          <a:off x="0" y="0"/>
          <a:ext cx="0" cy="0"/>
          <a:chOff x="0" y="0"/>
          <a:chExt cx="0" cy="0"/>
        </a:xfrm>
      </p:grpSpPr>
      <p:sp>
        <p:nvSpPr>
          <p:cNvPr id="1048670"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71"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cxnSp>
        <p:nvCxnSpPr>
          <p:cNvPr id="3145728"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52647F38-B617-4D2F-AE0A-013F0C4D2C57}" type="datetimeFigureOut">
              <a:rPr dirty="0" lang="en-US"/>
              <a:t>8/26/2024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E97799C9-84D9-46D2-A11E-BCF8A720529D}"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7"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8"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9" name="Date Placeholder 3"/>
          <p:cNvSpPr>
            <a:spLocks noGrp="1"/>
          </p:cNvSpPr>
          <p:nvPr>
            <p:ph type="dt" sz="half" idx="10"/>
          </p:nvPr>
        </p:nvSpPr>
        <p:spPr/>
        <p:txBody>
          <a:bodyPr/>
          <a:p>
            <a:fld id="{B61BEF0D-F0BB-DE4B-95CE-6DB70DBA9567}" type="datetimeFigureOut">
              <a:rPr dirty="0" lang="en-US"/>
              <a:t>8/26/2024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89" name="Title 1"/>
          <p:cNvSpPr>
            <a:spLocks noGrp="1"/>
          </p:cNvSpPr>
          <p:nvPr>
            <p:ph type="title"/>
          </p:nvPr>
        </p:nvSpPr>
        <p:spPr/>
        <p:txBody>
          <a:bodyPr/>
          <a:p>
            <a:r>
              <a:rPr lang="en-US"/>
              <a:t>Click to edit Master title style</a:t>
            </a:r>
            <a:endParaRPr dirty="0" lang="en-US"/>
          </a:p>
        </p:txBody>
      </p:sp>
      <p:sp>
        <p:nvSpPr>
          <p:cNvPr id="1048690"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4"/>
          <p:cNvSpPr>
            <a:spLocks noGrp="1"/>
          </p:cNvSpPr>
          <p:nvPr>
            <p:ph type="dt" sz="half" idx="10"/>
          </p:nvPr>
        </p:nvSpPr>
        <p:spPr/>
        <p:txBody>
          <a:bodyPr/>
          <a:p>
            <a:fld id="{05BFA754-D5C3-4E66-96A6-867B257F58DC}" type="datetimeFigureOut">
              <a:rPr dirty="0" lang="en-US"/>
              <a:t>8/26/2024</a:t>
            </a:fld>
            <a:endParaRPr dirty="0" lang="en-US"/>
          </a:p>
        </p:txBody>
      </p:sp>
      <p:sp>
        <p:nvSpPr>
          <p:cNvPr id="1048693" name="Footer Placeholder 5"/>
          <p:cNvSpPr>
            <a:spLocks noGrp="1"/>
          </p:cNvSpPr>
          <p:nvPr>
            <p:ph type="ftr" sz="quarter" idx="11"/>
          </p:nvPr>
        </p:nvSpPr>
        <p:spPr/>
        <p:txBody>
          <a:bodyPr/>
          <a:p>
            <a:endParaRPr dirty="0" lang="en-US"/>
          </a:p>
        </p:txBody>
      </p:sp>
      <p:sp>
        <p:nvSpPr>
          <p:cNvPr id="1048694" name="Slide Number Placeholder 6"/>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8/26/2024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8/26/2024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8/26/2024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9" name=""/>
        <p:cNvGrpSpPr/>
        <p:nvPr/>
      </p:nvGrpSpPr>
      <p:grpSpPr>
        <a:xfrm>
          <a:off x="0" y="0"/>
          <a:ext cx="0" cy="0"/>
          <a:chOff x="0" y="0"/>
          <a:chExt cx="0" cy="0"/>
        </a:xfrm>
      </p:grpSpPr>
      <p:sp>
        <p:nvSpPr>
          <p:cNvPr id="1048703"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4"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6" name="Date Placeholder 4"/>
          <p:cNvSpPr>
            <a:spLocks noGrp="1"/>
          </p:cNvSpPr>
          <p:nvPr>
            <p:ph type="dt" sz="half" idx="10"/>
          </p:nvPr>
        </p:nvSpPr>
        <p:spPr/>
        <p:txBody>
          <a:bodyPr/>
          <a:p>
            <a:fld id="{B61BEF0D-F0BB-DE4B-95CE-6DB70DBA9567}" type="datetimeFigureOut">
              <a:rPr dirty="0" lang="en-US"/>
              <a:t>8/26/2024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45"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6"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7"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4"/>
          <p:cNvSpPr>
            <a:spLocks noGrp="1"/>
          </p:cNvSpPr>
          <p:nvPr>
            <p:ph type="dt" sz="half" idx="10"/>
          </p:nvPr>
        </p:nvSpPr>
        <p:spPr/>
        <p:txBody>
          <a:bodyPr/>
          <a:p>
            <a:fld id="{B61BEF0D-F0BB-DE4B-95CE-6DB70DBA9567}" type="datetimeFigureOut">
              <a:rPr dirty="0" lang="en-US"/>
              <a:t>8/26/2024</a:t>
            </a:fld>
            <a:endParaRPr dirty="0" lang="en-US"/>
          </a:p>
        </p:txBody>
      </p:sp>
      <p:sp>
        <p:nvSpPr>
          <p:cNvPr id="1048649" name="Footer Placeholder 5"/>
          <p:cNvSpPr>
            <a:spLocks noGrp="1"/>
          </p:cNvSpPr>
          <p:nvPr>
            <p:ph type="ftr" sz="quarter" idx="11"/>
          </p:nvPr>
        </p:nvSpPr>
        <p:spPr/>
        <p:txBody>
          <a:bodyPr/>
          <a:p>
            <a:endParaRPr dirty="0" lang="en-US"/>
          </a:p>
        </p:txBody>
      </p:sp>
      <p:sp>
        <p:nvSpPr>
          <p:cNvPr id="104865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8/26/2024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7" name="Title 1"/>
          <p:cNvSpPr>
            <a:spLocks noGrp="1"/>
          </p:cNvSpPr>
          <p:nvPr>
            <p:ph type="title"/>
          </p:nvPr>
        </p:nvSpPr>
        <p:spPr/>
        <p:txBody>
          <a:bodyPr/>
          <a:p>
            <a:r>
              <a:rPr b="1" dirty="0" lang="en-US"/>
              <a:t>Employee Data Analysis Using Excel</a:t>
            </a:r>
          </a:p>
        </p:txBody>
      </p:sp>
      <p:sp>
        <p:nvSpPr>
          <p:cNvPr id="1048588" name="Subtitle 4"/>
          <p:cNvSpPr>
            <a:spLocks noGrp="1"/>
          </p:cNvSpPr>
          <p:nvPr>
            <p:ph idx="1"/>
          </p:nvPr>
        </p:nvSpPr>
        <p:spPr/>
        <p:txBody>
          <a:bodyPr>
            <a:normAutofit/>
          </a:bodyPr>
          <a:p>
            <a:r>
              <a:rPr b="1" dirty="0" lang="en-US"/>
              <a:t>Name : </a:t>
            </a:r>
            <a:r>
              <a:rPr b="1" dirty="0" lang="en-US"/>
              <a:t>v</a:t>
            </a:r>
            <a:r>
              <a:rPr b="1" dirty="0" lang="en-US"/>
              <a:t>.</a:t>
            </a:r>
            <a:r>
              <a:rPr b="1" dirty="0" lang="en-US"/>
              <a:t> </a:t>
            </a:r>
            <a:r>
              <a:rPr b="1" dirty="0" lang="en-US"/>
              <a:t>D</a:t>
            </a:r>
            <a:r>
              <a:rPr b="1" dirty="0" lang="en-US"/>
              <a:t>I</a:t>
            </a:r>
            <a:r>
              <a:rPr b="1" dirty="0" lang="en-US"/>
              <a:t>VYA </a:t>
            </a:r>
            <a:endParaRPr altLang="en-US" lang="zh-CN"/>
          </a:p>
          <a:p>
            <a:r>
              <a:rPr b="1" dirty="0" lang="en-US"/>
              <a:t>Register No : asunm110312201325</a:t>
            </a:r>
            <a:endParaRPr altLang="en-US" lang="zh-CN"/>
          </a:p>
          <a:p>
            <a:r>
              <a:rPr b="1" dirty="0" lang="en-US"/>
              <a:t>Department : III B. Com (General)</a:t>
            </a:r>
          </a:p>
          <a:p>
            <a:r>
              <a:rPr b="1" dirty="0" lang="en-US"/>
              <a:t>College : DRBCCC Hindu College, Pattabiram </a:t>
            </a:r>
          </a:p>
          <a:p>
            <a:endParaRPr b="1"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itle 1"/>
          <p:cNvSpPr>
            <a:spLocks noGrp="1"/>
          </p:cNvSpPr>
          <p:nvPr>
            <p:ph type="title"/>
          </p:nvPr>
        </p:nvSpPr>
        <p:spPr/>
        <p:txBody>
          <a:bodyPr/>
          <a:p>
            <a:r>
              <a:rPr b="1" dirty="0" lang="en-US"/>
              <a:t>Modelling Approach </a:t>
            </a:r>
          </a:p>
        </p:txBody>
      </p:sp>
      <p:sp>
        <p:nvSpPr>
          <p:cNvPr id="1048607" name="TextBox 4"/>
          <p:cNvSpPr txBox="1"/>
          <p:nvPr/>
        </p:nvSpPr>
        <p:spPr>
          <a:xfrm>
            <a:off x="1295402" y="2736547"/>
            <a:ext cx="9381510" cy="30251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pic>
        <p:nvPicPr>
          <p:cNvPr id="2097162" name="Picture 6"/>
          <p:cNvPicPr>
            <a:picLocks noChangeAspect="1"/>
          </p:cNvPicPr>
          <p:nvPr/>
        </p:nvPicPr>
        <p:blipFill>
          <a:blip xmlns:r="http://schemas.openxmlformats.org/officeDocument/2006/relationships" r:embed="rId1"/>
          <a:stretch>
            <a:fillRect/>
          </a:stretch>
        </p:blipFill>
        <p:spPr>
          <a:xfrm>
            <a:off x="7361544" y="3455739"/>
            <a:ext cx="3725332" cy="24201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Title 1"/>
          <p:cNvSpPr>
            <a:spLocks noGrp="1"/>
          </p:cNvSpPr>
          <p:nvPr>
            <p:ph type="title"/>
          </p:nvPr>
        </p:nvSpPr>
        <p:spPr/>
        <p:txBody>
          <a:bodyPr/>
          <a:p>
            <a:r>
              <a:rPr b="1" dirty="0" lang="en-US"/>
              <a:t>Modelling Approach </a:t>
            </a:r>
          </a:p>
        </p:txBody>
      </p:sp>
      <p:sp>
        <p:nvSpPr>
          <p:cNvPr id="1048609" name="TextBox 4"/>
          <p:cNvSpPr txBox="1"/>
          <p:nvPr/>
        </p:nvSpPr>
        <p:spPr>
          <a:xfrm>
            <a:off x="1295402" y="2510654"/>
            <a:ext cx="9601196" cy="1691641"/>
          </a:xfrm>
          <a:prstGeom prst="rect"/>
          <a:noFill/>
        </p:spPr>
        <p:txBody>
          <a:bodyPr wrap="square">
            <a:sp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p:txBody>
      </p:sp>
      <p:sp>
        <p:nvSpPr>
          <p:cNvPr id="1048610" name="TextBox 6"/>
          <p:cNvSpPr txBox="1"/>
          <p:nvPr/>
        </p:nvSpPr>
        <p:spPr>
          <a:xfrm>
            <a:off x="1429086" y="4264980"/>
            <a:ext cx="9601196" cy="1691641"/>
          </a:xfrm>
          <a:prstGeom prst="rect"/>
          <a:noFill/>
        </p:spPr>
        <p:txBody>
          <a:bodyPr wrap="square">
            <a:spAutoFit/>
          </a:bodyPr>
          <a:p>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p>
        </p:txBody>
      </p:sp>
      <p:sp>
        <p:nvSpPr>
          <p:cNvPr id="1048612" name="TextBox 4"/>
          <p:cNvSpPr txBox="1"/>
          <p:nvPr/>
        </p:nvSpPr>
        <p:spPr>
          <a:xfrm>
            <a:off x="1134980" y="2413337"/>
            <a:ext cx="9761617" cy="2225041"/>
          </a:xfrm>
          <a:prstGeom prst="rect"/>
          <a:noFill/>
        </p:spPr>
        <p:txBody>
          <a:bodyPr wrap="square">
            <a:sp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p:txBody>
      </p:sp>
      <p:sp>
        <p:nvSpPr>
          <p:cNvPr id="1048613" name="TextBox 8"/>
          <p:cNvSpPr txBox="1"/>
          <p:nvPr/>
        </p:nvSpPr>
        <p:spPr>
          <a:xfrm>
            <a:off x="1134980" y="4848999"/>
            <a:ext cx="9761617" cy="1158240"/>
          </a:xfrm>
          <a:prstGeom prst="rect"/>
          <a:noFill/>
        </p:spPr>
        <p:txBody>
          <a:bodyPr wrap="square">
            <a:spAutoFit/>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3" name="Picture 4"/>
          <p:cNvPicPr>
            <a:picLocks noChangeAspect="1"/>
          </p:cNvPicPr>
          <p:nvPr/>
        </p:nvPicPr>
        <p:blipFill>
          <a:blip xmlns:r="http://schemas.openxmlformats.org/officeDocument/2006/relationships" r:embed="rId1"/>
          <a:stretch>
            <a:fillRect/>
          </a:stretch>
        </p:blipFill>
        <p:spPr>
          <a:xfrm>
            <a:off x="1251832" y="719666"/>
            <a:ext cx="7121601" cy="5418667"/>
          </a:xfrm>
          <a:prstGeom prst="rect"/>
        </p:spPr>
      </p:pic>
      <p:sp>
        <p:nvSpPr>
          <p:cNvPr id="1048617" name="TextBox 5"/>
          <p:cNvSpPr txBox="1"/>
          <p:nvPr/>
        </p:nvSpPr>
        <p:spPr>
          <a:xfrm>
            <a:off x="8524943" y="4673128"/>
            <a:ext cx="2936250" cy="1348740"/>
          </a:xfrm>
          <a:prstGeom prst="rect"/>
          <a:noFill/>
        </p:spPr>
        <p:txBody>
          <a:bodyPr rtlCol="0" wrap="square">
            <a:spAutoFit/>
          </a:bodyPr>
          <a:p>
            <a:pPr algn="l"/>
            <a:r>
              <a:rPr b="1" dirty="0" sz="2800" lang="en-US" u="sng"/>
              <a:t>Employee Type Analysis Using Chart</a:t>
            </a:r>
          </a:p>
        </p:txBody>
      </p:sp>
      <p:sp>
        <p:nvSpPr>
          <p:cNvPr id="1048618" name="TextBox 2"/>
          <p:cNvSpPr txBox="1"/>
          <p:nvPr/>
        </p:nvSpPr>
        <p:spPr>
          <a:xfrm>
            <a:off x="8769683" y="719667"/>
            <a:ext cx="2539999" cy="1015663"/>
          </a:xfrm>
          <a:prstGeom prst="rect"/>
          <a:noFill/>
        </p:spPr>
        <p:txBody>
          <a:bodyPr rtlCol="0" wrap="square">
            <a:spAutoFit/>
          </a:bodyPr>
          <a:p>
            <a:pPr algn="l"/>
            <a:r>
              <a:rPr b="1" dirty="0" sz="6000" lang="en-US" u="sng"/>
              <a:t>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4" name="Picture 2"/>
          <p:cNvPicPr>
            <a:picLocks noChangeAspect="1"/>
          </p:cNvPicPr>
          <p:nvPr/>
        </p:nvPicPr>
        <p:blipFill>
          <a:blip xmlns:r="http://schemas.openxmlformats.org/officeDocument/2006/relationships" r:embed="rId1"/>
          <a:stretch>
            <a:fillRect/>
          </a:stretch>
        </p:blipFill>
        <p:spPr>
          <a:xfrm>
            <a:off x="855579" y="839036"/>
            <a:ext cx="8128000" cy="5179927"/>
          </a:xfrm>
          <a:prstGeom prst="rect"/>
        </p:spPr>
      </p:pic>
      <p:sp>
        <p:nvSpPr>
          <p:cNvPr id="1048619" name="TextBox 3"/>
          <p:cNvSpPr txBox="1"/>
          <p:nvPr/>
        </p:nvSpPr>
        <p:spPr>
          <a:xfrm>
            <a:off x="9151130" y="4203081"/>
            <a:ext cx="2105080" cy="1767841"/>
          </a:xfrm>
          <a:prstGeom prst="rect"/>
          <a:noFill/>
        </p:spPr>
        <p:txBody>
          <a:bodyPr rtlCol="0" wrap="square">
            <a:spAutoFit/>
          </a:bodyPr>
          <a:p>
            <a:pPr algn="l"/>
            <a:r>
              <a:rPr b="1" dirty="0" sz="2800" lang="en-US" u="sng"/>
              <a:t>Count Of Employee Type Using Graph</a:t>
            </a:r>
          </a:p>
        </p:txBody>
      </p:sp>
      <p:sp>
        <p:nvSpPr>
          <p:cNvPr id="1048620" name="TextBox 2"/>
          <p:cNvSpPr txBox="1"/>
          <p:nvPr/>
        </p:nvSpPr>
        <p:spPr>
          <a:xfrm>
            <a:off x="8983579" y="775368"/>
            <a:ext cx="2620210" cy="993140"/>
          </a:xfrm>
          <a:prstGeom prst="rect"/>
          <a:noFill/>
        </p:spPr>
        <p:txBody>
          <a:bodyPr rtlCol="0" wrap="square">
            <a:spAutoFit/>
          </a:bodyPr>
          <a:p>
            <a:pPr algn="l"/>
            <a:r>
              <a:rPr b="1" dirty="0" sz="6000" lang="en-US" u="sng"/>
              <a:t>Result: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65" name="Picture 2"/>
          <p:cNvPicPr>
            <a:picLocks noChangeAspect="1"/>
          </p:cNvPicPr>
          <p:nvPr/>
        </p:nvPicPr>
        <p:blipFill>
          <a:blip xmlns:r="http://schemas.openxmlformats.org/officeDocument/2006/relationships" r:embed="rId1"/>
          <a:stretch>
            <a:fillRect/>
          </a:stretch>
        </p:blipFill>
        <p:spPr>
          <a:xfrm>
            <a:off x="1258909" y="719666"/>
            <a:ext cx="7499586" cy="5418667"/>
          </a:xfrm>
          <a:prstGeom prst="rect"/>
        </p:spPr>
      </p:pic>
      <p:sp>
        <p:nvSpPr>
          <p:cNvPr id="1048621" name="TextBox 2"/>
          <p:cNvSpPr txBox="1"/>
          <p:nvPr/>
        </p:nvSpPr>
        <p:spPr>
          <a:xfrm>
            <a:off x="8836429" y="4158708"/>
            <a:ext cx="2049824" cy="1767841"/>
          </a:xfrm>
          <a:prstGeom prst="rect"/>
          <a:noFill/>
        </p:spPr>
        <p:txBody>
          <a:bodyPr rtlCol="0" wrap="square">
            <a:spAutoFit/>
          </a:bodyPr>
          <a:p>
            <a:pPr algn="l"/>
            <a:r>
              <a:rPr b="1" dirty="0" sz="2800" lang="en-US" u="sng"/>
              <a:t>Count Of Employee Department Using Chart</a:t>
            </a:r>
          </a:p>
        </p:txBody>
      </p:sp>
      <p:sp>
        <p:nvSpPr>
          <p:cNvPr id="1048622" name="TextBox 3"/>
          <p:cNvSpPr txBox="1"/>
          <p:nvPr/>
        </p:nvSpPr>
        <p:spPr>
          <a:xfrm>
            <a:off x="8758495" y="719666"/>
            <a:ext cx="6653909" cy="1015663"/>
          </a:xfrm>
          <a:prstGeom prst="rect"/>
          <a:noFill/>
        </p:spPr>
        <p:txBody>
          <a:bodyPr rtlCol="0" wrap="square">
            <a:spAutoFit/>
          </a:bodyPr>
          <a:p>
            <a:pPr algn="l"/>
            <a:r>
              <a:rPr b="1" dirty="0" sz="6000" lang="en-US" u="sng"/>
              <a:t>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3" name="Title 1"/>
          <p:cNvSpPr>
            <a:spLocks noGrp="1"/>
          </p:cNvSpPr>
          <p:nvPr>
            <p:ph type="title"/>
          </p:nvPr>
        </p:nvSpPr>
        <p:spPr>
          <a:xfrm>
            <a:off x="1295402" y="982132"/>
            <a:ext cx="9601196" cy="1381329"/>
          </a:xfrm>
        </p:spPr>
        <p:txBody>
          <a:bodyPr/>
          <a:p>
            <a:r>
              <a:rPr b="1" dirty="0" lang="en-US"/>
              <a:t>Conclusion </a:t>
            </a:r>
          </a:p>
        </p:txBody>
      </p:sp>
      <p:sp>
        <p:nvSpPr>
          <p:cNvPr id="1048624" name="TextBox 3"/>
          <p:cNvSpPr txBox="1"/>
          <p:nvPr/>
        </p:nvSpPr>
        <p:spPr>
          <a:xfrm>
            <a:off x="1295401" y="2601714"/>
            <a:ext cx="9601195" cy="3444241"/>
          </a:xfrm>
          <a:prstGeom prst="rect"/>
          <a:noFill/>
        </p:spPr>
        <p:txBody>
          <a:bodyPr wrap="square">
            <a:spAutoFit/>
          </a:bodyPr>
          <a:p>
            <a:r>
              <a:rPr b="1" dirty="0" sz="2000" lang="en-US" u="sng"/>
              <a:t>Conclusion: </a:t>
            </a:r>
          </a:p>
          <a:p>
            <a:endParaRPr b="1" dirty="0" sz="2000" lang="en-US"/>
          </a:p>
          <a:p>
            <a:r>
              <a:rPr b="1" dirty="0" sz="20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89" name="Title 1"/>
          <p:cNvSpPr>
            <a:spLocks noGrp="1"/>
          </p:cNvSpPr>
          <p:nvPr>
            <p:ph type="title"/>
          </p:nvPr>
        </p:nvSpPr>
        <p:spPr/>
        <p:txBody>
          <a:bodyPr anchor="ctr" vert="horz"/>
          <a:p>
            <a:r>
              <a:rPr b="1" dirty="0" sz="5400" lang="en-US" u="none">
                <a:solidFill>
                  <a:srgbClr val="36363D"/>
                </a:solidFill>
              </a:rPr>
              <a:t>Project Title</a:t>
            </a:r>
            <a:endParaRPr b="1" dirty="0" sz="4800" lang="en-US" u="none">
              <a:solidFill>
                <a:srgbClr val="36363D"/>
              </a:solidFill>
            </a:endParaRPr>
          </a:p>
        </p:txBody>
      </p:sp>
      <p:sp>
        <p:nvSpPr>
          <p:cNvPr id="1048590" name="Content Placeholder 2"/>
          <p:cNvSpPr>
            <a:spLocks noGrp="1"/>
          </p:cNvSpPr>
          <p:nvPr>
            <p:ph idx="1"/>
          </p:nvPr>
        </p:nvSpPr>
        <p:spPr/>
        <p:txBody>
          <a:bodyPr/>
          <a:p>
            <a:pPr indent="0" marL="0">
              <a:buNone/>
            </a:pPr>
            <a:endParaRPr dirty="0" lang="en-US"/>
          </a:p>
          <a:p>
            <a:pPr algn="ctr" indent="0" marL="0">
              <a:buNone/>
            </a:pPr>
            <a:r>
              <a:rPr b="1" dirty="0" sz="4000" lang="en-US"/>
              <a:t>Employee Type Analysis Using Excel &amp; </a:t>
            </a:r>
          </a:p>
          <a:p>
            <a:pPr algn="ctr" indent="0" marL="0">
              <a:buNone/>
            </a:pPr>
            <a:r>
              <a:rPr b="1" dirty="0" sz="4000" lang="en-US"/>
              <a:t>Employee Department Count Analysis </a:t>
            </a:r>
            <a:r>
              <a:rPr b="1" sz="4000" lang="en-US"/>
              <a:t>Using Excel </a:t>
            </a:r>
            <a:endParaRPr b="1" dirty="0" lang="en-US"/>
          </a:p>
          <a:p>
            <a:pPr indent="0" marL="0">
              <a:buNone/>
            </a:pP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1" name="Title 1"/>
          <p:cNvSpPr>
            <a:spLocks noGrp="1"/>
          </p:cNvSpPr>
          <p:nvPr>
            <p:ph type="title"/>
          </p:nvPr>
        </p:nvSpPr>
        <p:spPr/>
        <p:txBody>
          <a:bodyPr/>
          <a:p>
            <a:r>
              <a:rPr b="1" dirty="0" lang="en-US"/>
              <a:t>Ajenda</a:t>
            </a:r>
          </a:p>
        </p:txBody>
      </p:sp>
      <p:sp>
        <p:nvSpPr>
          <p:cNvPr id="1048592" name="Content Placeholder 2"/>
          <p:cNvSpPr>
            <a:spLocks noGrp="1"/>
          </p:cNvSpPr>
          <p:nvPr>
            <p:ph idx="1"/>
          </p:nvPr>
        </p:nvSpPr>
        <p:spPr>
          <a:xfrm>
            <a:off x="1295402" y="2851931"/>
            <a:ext cx="8775474" cy="3440141"/>
          </a:xfrm>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p:txBody>
      </p:sp>
      <p:pic>
        <p:nvPicPr>
          <p:cNvPr id="2097155" name="Picture 5"/>
          <p:cNvPicPr>
            <a:picLocks noChangeAspect="1"/>
          </p:cNvPicPr>
          <p:nvPr/>
        </p:nvPicPr>
        <p:blipFill>
          <a:blip xmlns:r="http://schemas.openxmlformats.org/officeDocument/2006/relationships" r:embed="rId1"/>
          <a:srcRect t="13288" b="13288"/>
          <a:stretch>
            <a:fillRect/>
          </a:stretch>
        </p:blipFill>
        <p:spPr>
          <a:xfrm>
            <a:off x="5683138" y="2450364"/>
            <a:ext cx="4956400" cy="384170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3" name="Title 1"/>
          <p:cNvSpPr>
            <a:spLocks noGrp="1"/>
          </p:cNvSpPr>
          <p:nvPr>
            <p:ph type="title"/>
          </p:nvPr>
        </p:nvSpPr>
        <p:spPr/>
        <p:txBody>
          <a:bodyPr/>
          <a:p>
            <a:r>
              <a:rPr b="1" dirty="0" lang="en-US"/>
              <a:t>Problem Statement </a:t>
            </a:r>
          </a:p>
        </p:txBody>
      </p:sp>
      <p:sp>
        <p:nvSpPr>
          <p:cNvPr id="1048594" name="TextBox 4"/>
          <p:cNvSpPr txBox="1"/>
          <p:nvPr/>
        </p:nvSpPr>
        <p:spPr>
          <a:xfrm>
            <a:off x="1295402" y="2618151"/>
            <a:ext cx="6743475" cy="1920240"/>
          </a:xfrm>
          <a:prstGeom prst="rect"/>
          <a:noFill/>
        </p:spPr>
        <p:txBody>
          <a:bodyPr anchor="t" wrap="square">
            <a:spAutoFit/>
          </a:bodyPr>
          <a:p>
            <a:pPr rtl="1"/>
            <a:r>
              <a:rPr b="1" dirty="0" sz="20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1048595" name="TextBox 6"/>
          <p:cNvSpPr txBox="1"/>
          <p:nvPr/>
        </p:nvSpPr>
        <p:spPr>
          <a:xfrm>
            <a:off x="1295402" y="4345174"/>
            <a:ext cx="6618703" cy="1631216"/>
          </a:xfrm>
          <a:prstGeom prst="rect"/>
          <a:noFill/>
        </p:spPr>
        <p:txBody>
          <a:bodyPr wrap="square">
            <a:spAutoFit/>
          </a:bodyPr>
          <a:p>
            <a:r>
              <a:rPr b="1" dirty="0" sz="2000" lang="en-US"/>
              <a:t>* The primary challenge is to analyze and categorize employees based on their employment type—permanent, fixed-term, or temporary. Understanding these categories is crucial for optimizing HR policies and aligning workforce strategies with business goals.</a:t>
            </a:r>
          </a:p>
        </p:txBody>
      </p:sp>
      <p:pic>
        <p:nvPicPr>
          <p:cNvPr id="2097156" name="Picture 4"/>
          <p:cNvPicPr>
            <a:picLocks/>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6" name="Title 1"/>
          <p:cNvSpPr>
            <a:spLocks noGrp="1"/>
          </p:cNvSpPr>
          <p:nvPr>
            <p:ph type="title"/>
          </p:nvPr>
        </p:nvSpPr>
        <p:spPr/>
        <p:txBody>
          <a:bodyPr/>
          <a:p>
            <a:r>
              <a:rPr b="1" dirty="0" lang="en-US"/>
              <a:t>Project Overview</a:t>
            </a:r>
          </a:p>
        </p:txBody>
      </p:sp>
      <p:pic>
        <p:nvPicPr>
          <p:cNvPr id="2097157" name="Picture 4"/>
          <p:cNvPicPr>
            <a:picLocks noChangeAspect="1" noGrp="1"/>
          </p:cNvPicPr>
          <p:nvPr>
            <p:ph idx="1"/>
          </p:nvPr>
        </p:nvPicPr>
        <p:blipFill>
          <a:blip xmlns:r="http://schemas.openxmlformats.org/officeDocument/2006/relationships" r:embed="rId1"/>
          <a:stretch>
            <a:fillRect/>
          </a:stretch>
        </p:blipFill>
        <p:spPr>
          <a:xfrm>
            <a:off x="8466667" y="2547003"/>
            <a:ext cx="2429931" cy="3317875"/>
          </a:xfrm>
        </p:spPr>
      </p:pic>
      <p:sp>
        <p:nvSpPr>
          <p:cNvPr id="1048597" name="TextBox 4"/>
          <p:cNvSpPr txBox="1"/>
          <p:nvPr/>
        </p:nvSpPr>
        <p:spPr>
          <a:xfrm>
            <a:off x="1295402" y="2547003"/>
            <a:ext cx="7171265" cy="3444241"/>
          </a:xfrm>
          <a:prstGeom prst="rect"/>
          <a:noFill/>
        </p:spPr>
        <p:txBody>
          <a:bodyPr wrap="square">
            <a:spAutoFit/>
          </a:bodyPr>
          <a:p>
            <a:r>
              <a:rPr b="1" dirty="0" sz="20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itle 1"/>
          <p:cNvSpPr>
            <a:spLocks noGrp="1"/>
          </p:cNvSpPr>
          <p:nvPr>
            <p:ph type="title"/>
          </p:nvPr>
        </p:nvSpPr>
        <p:spPr/>
        <p:txBody>
          <a:bodyPr/>
          <a:p>
            <a:r>
              <a:rPr b="1" dirty="0" lang="en-US"/>
              <a:t>Who are the End Users?</a:t>
            </a:r>
          </a:p>
        </p:txBody>
      </p:sp>
      <p:pic>
        <p:nvPicPr>
          <p:cNvPr id="2097158" name="Picture 4"/>
          <p:cNvPicPr>
            <a:picLocks noChangeAspect="1" noGrp="1"/>
          </p:cNvPicPr>
          <p:nvPr>
            <p:ph idx="1"/>
          </p:nvPr>
        </p:nvPicPr>
        <p:blipFill>
          <a:blip xmlns:r="http://schemas.openxmlformats.org/officeDocument/2006/relationships" r:embed="rId1"/>
          <a:stretch>
            <a:fillRect/>
          </a:stretch>
        </p:blipFill>
        <p:spPr>
          <a:xfrm>
            <a:off x="6612912" y="2557993"/>
            <a:ext cx="4283686" cy="3317875"/>
          </a:xfrm>
        </p:spPr>
      </p:pic>
      <p:sp>
        <p:nvSpPr>
          <p:cNvPr id="1048599" name="TextBox 4"/>
          <p:cNvSpPr txBox="1"/>
          <p:nvPr/>
        </p:nvSpPr>
        <p:spPr>
          <a:xfrm>
            <a:off x="1295402" y="2557993"/>
            <a:ext cx="5513580" cy="3291841"/>
          </a:xfrm>
          <a:prstGeom prst="rect"/>
          <a:noFill/>
        </p:spPr>
        <p:txBody>
          <a:bodyPr wrap="square">
            <a:spAutoFit/>
          </a:bodyPr>
          <a:p>
            <a:r>
              <a:rPr b="1" dirty="0" lang="en-US"/>
              <a:t>* </a:t>
            </a:r>
            <a:r>
              <a:rPr b="1" dirty="0" lang="en-US" u="sng"/>
              <a:t>Human Resources (HR) Team:</a:t>
            </a:r>
            <a:r>
              <a:rPr b="1" dirty="0" lang="en-US"/>
              <a:t> They will use the analysis to make informed decisions about hiring, workforce planning, and contract management.</a:t>
            </a:r>
          </a:p>
          <a:p>
            <a:pPr indent="-285750" marL="285750">
              <a:buFont typeface="Arial" panose="020B0604020202020204" pitchFamily="34" charset="0"/>
              <a:buChar char="•"/>
            </a:pPr>
            <a:endParaRPr b="1" dirty="0" lang="en-US"/>
          </a:p>
          <a:p>
            <a:r>
              <a:rPr b="1" dirty="0" lang="en-US" u="sng"/>
              <a:t>* Department Managers:</a:t>
            </a:r>
            <a:r>
              <a:rPr b="1" dirty="0" lang="en-US"/>
              <a:t> They will benefit from insights into workforce composition and its impact </a:t>
            </a:r>
          </a:p>
          <a:p>
            <a:r>
              <a:rPr b="1" dirty="0" lang="en-US"/>
              <a:t>on departmental performance, helping them allocate resources more effectively.</a:t>
            </a:r>
          </a:p>
          <a:p>
            <a:endParaRPr b="1" dirty="0" lang="en-US"/>
          </a:p>
          <a:p>
            <a:r>
              <a:rPr b="1" dirty="0" lang="en-US"/>
              <a:t>* </a:t>
            </a:r>
            <a:r>
              <a:rPr b="1" dirty="0" lang="en-US" u="sng"/>
              <a:t>Senior Management/Executives: </a:t>
            </a:r>
            <a:r>
              <a:rPr b="1" dirty="0" lang="en-US"/>
              <a:t>They will use the findings to align workforce strategies with overall business goals and improve operational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itle 1"/>
          <p:cNvSpPr>
            <a:spLocks noGrp="1"/>
          </p:cNvSpPr>
          <p:nvPr>
            <p:ph type="title"/>
          </p:nvPr>
        </p:nvSpPr>
        <p:spPr/>
        <p:txBody>
          <a:bodyPr/>
          <a:p>
            <a:r>
              <a:rPr b="1" dirty="0" lang="en-US"/>
              <a:t>Who are the End Users?</a:t>
            </a:r>
          </a:p>
        </p:txBody>
      </p:sp>
      <p:pic>
        <p:nvPicPr>
          <p:cNvPr id="2097159" name="Picture 4"/>
          <p:cNvPicPr>
            <a:picLocks noChangeAspect="1" noGrp="1"/>
          </p:cNvPicPr>
          <p:nvPr>
            <p:ph idx="1"/>
          </p:nvPr>
        </p:nvPicPr>
        <p:blipFill>
          <a:blip xmlns:r="http://schemas.openxmlformats.org/officeDocument/2006/relationships" r:embed="rId1"/>
          <a:stretch>
            <a:fillRect/>
          </a:stretch>
        </p:blipFill>
        <p:spPr>
          <a:xfrm>
            <a:off x="6666387" y="2700060"/>
            <a:ext cx="4230212" cy="3317875"/>
          </a:xfrm>
        </p:spPr>
      </p:pic>
      <p:sp>
        <p:nvSpPr>
          <p:cNvPr id="1048601" name="TextBox 5"/>
          <p:cNvSpPr txBox="1"/>
          <p:nvPr/>
        </p:nvSpPr>
        <p:spPr>
          <a:xfrm>
            <a:off x="1295402" y="2413337"/>
            <a:ext cx="5370984" cy="3558541"/>
          </a:xfrm>
          <a:prstGeom prst="rect"/>
          <a:noFill/>
        </p:spPr>
        <p:txBody>
          <a:bodyPr wrap="square">
            <a:spAutoFit/>
          </a:bodyPr>
          <a:p>
            <a:r>
              <a:rPr b="1" dirty="0" lang="en-US" u="sng"/>
              <a:t>* The Organization:</a:t>
            </a:r>
            <a:r>
              <a:rPr b="1" dirty="0" lang="en-US"/>
              <a:t> By optimizing the mix of employee types, the organization can improve productivity, cost management, and overall efficiency.</a:t>
            </a:r>
          </a:p>
          <a:p>
            <a:endParaRPr b="1" dirty="0" lang="en-US"/>
          </a:p>
          <a:p>
            <a:r>
              <a:rPr b="1" dirty="0" lang="en-US" u="sng"/>
              <a:t>* Employees: </a:t>
            </a:r>
            <a:r>
              <a:rPr b="1" dirty="0" lang="en-US"/>
              <a:t>Improved workforce management can lead to better job satisfaction, as resources are allocated more effectively, and workloads are balanced.</a:t>
            </a:r>
          </a:p>
          <a:p>
            <a:endParaRPr b="1" dirty="0" lang="en-US"/>
          </a:p>
          <a:p>
            <a:r>
              <a:rPr b="1" dirty="0" lang="en-US" u="sng"/>
              <a:t>* HR and Management Teams: </a:t>
            </a:r>
            <a:r>
              <a:rPr b="1" dirty="0" lang="en-US"/>
              <a:t>They benefit from having data-driven insights that guide strategic decisions and improve departmental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itle 1"/>
          <p:cNvSpPr>
            <a:spLocks noGrp="1"/>
          </p:cNvSpPr>
          <p:nvPr>
            <p:ph type="title"/>
          </p:nvPr>
        </p:nvSpPr>
        <p:spPr/>
        <p:txBody>
          <a:bodyPr/>
          <a:p>
            <a:r>
              <a:rPr b="1" dirty="0" lang="en-US"/>
              <a:t>Our Solution &amp; Value Preposition </a:t>
            </a:r>
          </a:p>
        </p:txBody>
      </p:sp>
      <p:sp>
        <p:nvSpPr>
          <p:cNvPr id="1048603" name="TextBox 4"/>
          <p:cNvSpPr txBox="1"/>
          <p:nvPr/>
        </p:nvSpPr>
        <p:spPr>
          <a:xfrm>
            <a:off x="1015999" y="2584561"/>
            <a:ext cx="7682388" cy="32918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pic>
        <p:nvPicPr>
          <p:cNvPr id="2097160" name="Picture 8"/>
          <p:cNvPicPr>
            <a:picLocks noChangeAspect="1"/>
          </p:cNvPicPr>
          <p:nvPr/>
        </p:nvPicPr>
        <p:blipFill>
          <a:blip xmlns:r="http://schemas.openxmlformats.org/officeDocument/2006/relationships" r:embed="rId1"/>
          <a:stretch>
            <a:fillRect/>
          </a:stretch>
        </p:blipFill>
        <p:spPr>
          <a:xfrm>
            <a:off x="8698386" y="2584561"/>
            <a:ext cx="2620209" cy="354708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itle 1"/>
          <p:cNvSpPr>
            <a:spLocks noGrp="1"/>
          </p:cNvSpPr>
          <p:nvPr>
            <p:ph type="title"/>
          </p:nvPr>
        </p:nvSpPr>
        <p:spPr/>
        <p:txBody>
          <a:bodyPr/>
          <a:p>
            <a:r>
              <a:rPr b="1" dirty="0" lang="en-US"/>
              <a:t>Dataset Description </a:t>
            </a:r>
          </a:p>
        </p:txBody>
      </p:sp>
      <p:sp>
        <p:nvSpPr>
          <p:cNvPr id="1048605" name="TextBox 6"/>
          <p:cNvSpPr txBox="1"/>
          <p:nvPr/>
        </p:nvSpPr>
        <p:spPr>
          <a:xfrm>
            <a:off x="1051650" y="2513315"/>
            <a:ext cx="8056702" cy="3558540"/>
          </a:xfrm>
          <a:prstGeom prst="rect"/>
          <a:noFill/>
        </p:spPr>
        <p:txBody>
          <a:bodyPr wrap="square">
            <a:sp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p:txBody>
      </p:sp>
      <p:pic>
        <p:nvPicPr>
          <p:cNvPr id="2097161"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sanjaykannadasan1712@gmail.com</dc:creator>
  <cp:lastModifiedBy>sanjaykannadasan1712@gmail.com</cp:lastModifiedBy>
  <dcterms:created xsi:type="dcterms:W3CDTF">2024-08-22T12:00:27Z</dcterms:created>
  <dcterms:modified xsi:type="dcterms:W3CDTF">2024-08-29T09:07:31Z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5f88d7ef5e9b4cd485e5f12d2d2b21ba</vt:lpwstr>
  </property>
</Properties>
</file>