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246494336"/>
        <c:axId val="246496256"/>
      </c:barChart>
      <c:catAx>
        <c:axId val="246494336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96256"/>
        <c:crosses val="autoZero"/>
        <c:auto val="1"/>
        <c:lblAlgn val="ctr"/>
        <c:lblOffset val="100"/>
      </c:catAx>
      <c:valAx>
        <c:axId val="246496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9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 name: </a:t>
            </a:r>
            <a:r>
              <a:rPr lang="en-US" dirty="0" smtClean="0"/>
              <a:t>T. DIVYA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312218525 unm1691cc1221691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14</cp:revision>
  <dcterms:created xsi:type="dcterms:W3CDTF">2024-09-09T05:41:33Z</dcterms:created>
  <dcterms:modified xsi:type="dcterms:W3CDTF">2024-09-09T09:42:48Z</dcterms:modified>
</cp:coreProperties>
</file>