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tmp" ContentType="image/tmp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438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5259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5458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12700"/>
            <a:ext cx="12192000" cy="68453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203200" y="0"/>
            <a:ext cx="889000" cy="1828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633861" y="461304"/>
            <a:ext cx="1549400" cy="6349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943903" y="298406"/>
            <a:ext cx="7426324" cy="609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800" b="0" i="0">
              <a:solidFill>
                <a:schemeClr val="tx1"/>
              </a:solidFill>
              <a:latin typeface="Georgia" pitchFamily="0" charset="0"/>
              <a:cs typeface="Georgia" pitchFamily="0" charset="0"/>
            </a:endParaRPr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47711" y="1688559"/>
            <a:ext cx="11896576" cy="3987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9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0481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24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12700"/>
            <a:ext cx="12192000" cy="68453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203200" y="0"/>
            <a:ext cx="889000" cy="1828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633861" y="461304"/>
            <a:ext cx="1549400" cy="6349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15362" y="1186603"/>
            <a:ext cx="7788909" cy="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 xmlns:a="http://schemas.openxmlformats.org/drawingml/2006/main"/>
          <a:ln xmlns:a="http://schemas.openxmlformats.org/drawingml/2006/main" w="8466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44600" y="557250"/>
            <a:ext cx="3810000" cy="584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FFBF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2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260431" y="666465"/>
            <a:ext cx="3693306" cy="3801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231900" y="544550"/>
            <a:ext cx="9728200" cy="5892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759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3712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6971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147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8052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8697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2344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22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0811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006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2700"/>
            <a:ext cx="12192000" cy="68453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03200" y="0"/>
            <a:ext cx="889000" cy="18288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0633861" y="461304"/>
            <a:ext cx="1549400" cy="6349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" name="文本框"/>
          <p:cNvSpPr>
            <a:spLocks noGrp="1"/>
          </p:cNvSpPr>
          <p:nvPr>
            <p:ph type="title"/>
          </p:nvPr>
        </p:nvSpPr>
        <p:spPr>
          <a:xfrm rot="0">
            <a:off x="943903" y="298406"/>
            <a:ext cx="7426324" cy="60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3800" b="0" i="0">
              <a:solidFill>
                <a:schemeClr val="tx1"/>
              </a:solidFill>
              <a:latin typeface="Georgia" pitchFamily="0" charset="0"/>
              <a:cs typeface="Georgia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body" idx="1"/>
          </p:nvPr>
        </p:nvSpPr>
        <p:spPr>
          <a:xfrm rot="0">
            <a:off x="147711" y="1688559"/>
            <a:ext cx="11896576" cy="3987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9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7"/>
          </p:nvPr>
        </p:nvSpPr>
        <p:spPr>
          <a:xfrm rot="0">
            <a:off x="877824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8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9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0.png"/><Relationship Id="rId2" Type="http://schemas.openxmlformats.org/officeDocument/2006/relationships/image" Target="../media/21.tmp"/><Relationship Id="rId3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22.png"/><Relationship Id="rId2" Type="http://schemas.openxmlformats.org/officeDocument/2006/relationships/image" Target="../media/16.png"/><Relationship Id="rId3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23.png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5.png"/><Relationship Id="rId5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image" Target="../media/9.png"/><Relationship Id="rId4" Type="http://schemas.openxmlformats.org/officeDocument/2006/relationships/image" Target="../media/10.png"/><Relationship Id="rId5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png"/><Relationship Id="rId3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image" Target="../media/15.png"/><Relationship Id="rId3" Type="http://schemas.openxmlformats.org/officeDocument/2006/relationships/image" Target="../media/16.png"/><Relationship Id="rId4" Type="http://schemas.openxmlformats.org/officeDocument/2006/relationships/image" Target="../media/17.png"/><Relationship Id="rId5" Type="http://schemas.openxmlformats.org/officeDocument/2006/relationships/image" Target="../media/17.png"/><Relationship Id="rId6" Type="http://schemas.openxmlformats.org/officeDocument/2006/relationships/image" Target="../media/18.png"/><Relationship Id="rId7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"/>
          <p:cNvGrpSpPr>
            <a:grpSpLocks/>
          </p:cNvGrpSpPr>
          <p:nvPr/>
        </p:nvGrpSpPr>
        <p:grpSpPr>
          <a:xfrm>
            <a:off x="1317690" y="408972"/>
            <a:ext cx="8643825" cy="754069"/>
            <a:chOff x="1317690" y="408972"/>
            <a:chExt cx="8643825" cy="754069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1317690" y="408972"/>
              <a:ext cx="8629650" cy="749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1350915" y="556616"/>
              <a:ext cx="8610599" cy="6064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33" y="2289"/>
                  </a:moveTo>
                  <a:lnTo>
                    <a:pt x="262" y="2289"/>
                  </a:lnTo>
                  <a:lnTo>
                    <a:pt x="345" y="2285"/>
                  </a:lnTo>
                  <a:lnTo>
                    <a:pt x="483" y="2259"/>
                  </a:lnTo>
                  <a:lnTo>
                    <a:pt x="586" y="2201"/>
                  </a:lnTo>
                  <a:lnTo>
                    <a:pt x="723" y="2008"/>
                  </a:lnTo>
                  <a:lnTo>
                    <a:pt x="733" y="2289"/>
                  </a:lnTo>
                  <a:lnTo>
                    <a:pt x="733" y="2289"/>
                  </a:lnTo>
                </a:path>
                <a:path w="21600" h="21600">
                  <a:moveTo>
                    <a:pt x="33" y="3877"/>
                  </a:moveTo>
                  <a:lnTo>
                    <a:pt x="20" y="3524"/>
                  </a:lnTo>
                  <a:lnTo>
                    <a:pt x="35" y="2221"/>
                  </a:lnTo>
                  <a:lnTo>
                    <a:pt x="227" y="2284"/>
                  </a:lnTo>
                  <a:lnTo>
                    <a:pt x="733" y="2289"/>
                  </a:lnTo>
                  <a:lnTo>
                    <a:pt x="738" y="2429"/>
                  </a:lnTo>
                  <a:lnTo>
                    <a:pt x="725" y="3332"/>
                  </a:lnTo>
                  <a:lnTo>
                    <a:pt x="720" y="3825"/>
                  </a:lnTo>
                  <a:lnTo>
                    <a:pt x="97" y="3825"/>
                  </a:lnTo>
                  <a:lnTo>
                    <a:pt x="33" y="3877"/>
                  </a:lnTo>
                  <a:lnTo>
                    <a:pt x="33" y="3877"/>
                  </a:lnTo>
                </a:path>
                <a:path w="21600" h="21600">
                  <a:moveTo>
                    <a:pt x="0" y="16724"/>
                  </a:moveTo>
                  <a:lnTo>
                    <a:pt x="14" y="15104"/>
                  </a:lnTo>
                  <a:lnTo>
                    <a:pt x="49" y="15020"/>
                  </a:lnTo>
                  <a:lnTo>
                    <a:pt x="76" y="14920"/>
                  </a:lnTo>
                  <a:lnTo>
                    <a:pt x="129" y="13588"/>
                  </a:lnTo>
                  <a:lnTo>
                    <a:pt x="130" y="6431"/>
                  </a:lnTo>
                  <a:lnTo>
                    <a:pt x="130" y="4270"/>
                  </a:lnTo>
                  <a:lnTo>
                    <a:pt x="128" y="4038"/>
                  </a:lnTo>
                  <a:lnTo>
                    <a:pt x="124" y="3955"/>
                  </a:lnTo>
                  <a:lnTo>
                    <a:pt x="120" y="3868"/>
                  </a:lnTo>
                  <a:lnTo>
                    <a:pt x="111" y="3825"/>
                  </a:lnTo>
                  <a:lnTo>
                    <a:pt x="720" y="3825"/>
                  </a:lnTo>
                  <a:lnTo>
                    <a:pt x="718" y="3975"/>
                  </a:lnTo>
                  <a:lnTo>
                    <a:pt x="383" y="3975"/>
                  </a:lnTo>
                  <a:lnTo>
                    <a:pt x="360" y="3977"/>
                  </a:lnTo>
                  <a:lnTo>
                    <a:pt x="298" y="5260"/>
                  </a:lnTo>
                  <a:lnTo>
                    <a:pt x="289" y="8310"/>
                  </a:lnTo>
                  <a:lnTo>
                    <a:pt x="627" y="8325"/>
                  </a:lnTo>
                  <a:lnTo>
                    <a:pt x="633" y="8439"/>
                  </a:lnTo>
                  <a:lnTo>
                    <a:pt x="606" y="10012"/>
                  </a:lnTo>
                  <a:lnTo>
                    <a:pt x="378" y="10012"/>
                  </a:lnTo>
                  <a:lnTo>
                    <a:pt x="355" y="10019"/>
                  </a:lnTo>
                  <a:lnTo>
                    <a:pt x="279" y="13870"/>
                  </a:lnTo>
                  <a:lnTo>
                    <a:pt x="279" y="14279"/>
                  </a:lnTo>
                  <a:lnTo>
                    <a:pt x="280" y="14509"/>
                  </a:lnTo>
                  <a:lnTo>
                    <a:pt x="375" y="14876"/>
                  </a:lnTo>
                  <a:lnTo>
                    <a:pt x="728" y="14876"/>
                  </a:lnTo>
                  <a:lnTo>
                    <a:pt x="724" y="15333"/>
                  </a:lnTo>
                  <a:lnTo>
                    <a:pt x="715" y="16288"/>
                  </a:lnTo>
                  <a:lnTo>
                    <a:pt x="706" y="16454"/>
                  </a:lnTo>
                  <a:lnTo>
                    <a:pt x="233" y="16454"/>
                  </a:lnTo>
                  <a:lnTo>
                    <a:pt x="178" y="16471"/>
                  </a:lnTo>
                  <a:lnTo>
                    <a:pt x="120" y="16521"/>
                  </a:lnTo>
                  <a:lnTo>
                    <a:pt x="61" y="16606"/>
                  </a:lnTo>
                  <a:lnTo>
                    <a:pt x="0" y="16724"/>
                  </a:lnTo>
                  <a:lnTo>
                    <a:pt x="0" y="16724"/>
                  </a:lnTo>
                </a:path>
                <a:path w="21600" h="21600">
                  <a:moveTo>
                    <a:pt x="586" y="6431"/>
                  </a:moveTo>
                  <a:lnTo>
                    <a:pt x="590" y="5260"/>
                  </a:lnTo>
                  <a:lnTo>
                    <a:pt x="590" y="4735"/>
                  </a:lnTo>
                  <a:lnTo>
                    <a:pt x="587" y="4458"/>
                  </a:lnTo>
                  <a:lnTo>
                    <a:pt x="581" y="4334"/>
                  </a:lnTo>
                  <a:lnTo>
                    <a:pt x="575" y="4206"/>
                  </a:lnTo>
                  <a:lnTo>
                    <a:pt x="476" y="3996"/>
                  </a:lnTo>
                  <a:lnTo>
                    <a:pt x="383" y="3975"/>
                  </a:lnTo>
                  <a:lnTo>
                    <a:pt x="718" y="3975"/>
                  </a:lnTo>
                  <a:lnTo>
                    <a:pt x="715" y="4275"/>
                  </a:lnTo>
                  <a:lnTo>
                    <a:pt x="707" y="5260"/>
                  </a:lnTo>
                  <a:lnTo>
                    <a:pt x="702" y="6285"/>
                  </a:lnTo>
                  <a:lnTo>
                    <a:pt x="586" y="6431"/>
                  </a:lnTo>
                  <a:lnTo>
                    <a:pt x="586" y="6431"/>
                  </a:lnTo>
                </a:path>
                <a:path w="21600" h="21600">
                  <a:moveTo>
                    <a:pt x="627" y="8325"/>
                  </a:moveTo>
                  <a:lnTo>
                    <a:pt x="420" y="8325"/>
                  </a:lnTo>
                  <a:lnTo>
                    <a:pt x="454" y="8309"/>
                  </a:lnTo>
                  <a:lnTo>
                    <a:pt x="497" y="8262"/>
                  </a:lnTo>
                  <a:lnTo>
                    <a:pt x="550" y="8182"/>
                  </a:lnTo>
                  <a:lnTo>
                    <a:pt x="613" y="8071"/>
                  </a:lnTo>
                  <a:lnTo>
                    <a:pt x="627" y="8325"/>
                  </a:lnTo>
                  <a:lnTo>
                    <a:pt x="627" y="8325"/>
                  </a:lnTo>
                </a:path>
                <a:path w="21600" h="21600">
                  <a:moveTo>
                    <a:pt x="605" y="10080"/>
                  </a:moveTo>
                  <a:lnTo>
                    <a:pt x="378" y="10012"/>
                  </a:lnTo>
                  <a:lnTo>
                    <a:pt x="606" y="10012"/>
                  </a:lnTo>
                  <a:lnTo>
                    <a:pt x="605" y="10080"/>
                  </a:lnTo>
                  <a:lnTo>
                    <a:pt x="605" y="10080"/>
                  </a:lnTo>
                </a:path>
                <a:path w="21600" h="21600">
                  <a:moveTo>
                    <a:pt x="728" y="14876"/>
                  </a:moveTo>
                  <a:lnTo>
                    <a:pt x="375" y="14876"/>
                  </a:lnTo>
                  <a:lnTo>
                    <a:pt x="432" y="14866"/>
                  </a:lnTo>
                  <a:lnTo>
                    <a:pt x="480" y="14838"/>
                  </a:lnTo>
                  <a:lnTo>
                    <a:pt x="586" y="14502"/>
                  </a:lnTo>
                  <a:lnTo>
                    <a:pt x="638" y="12954"/>
                  </a:lnTo>
                  <a:lnTo>
                    <a:pt x="645" y="12312"/>
                  </a:lnTo>
                  <a:lnTo>
                    <a:pt x="742" y="12151"/>
                  </a:lnTo>
                  <a:lnTo>
                    <a:pt x="758" y="12540"/>
                  </a:lnTo>
                  <a:lnTo>
                    <a:pt x="745" y="13473"/>
                  </a:lnTo>
                  <a:lnTo>
                    <a:pt x="734" y="14390"/>
                  </a:lnTo>
                  <a:lnTo>
                    <a:pt x="728" y="14876"/>
                  </a:lnTo>
                  <a:lnTo>
                    <a:pt x="728" y="14876"/>
                  </a:lnTo>
                </a:path>
                <a:path w="21600" h="21600">
                  <a:moveTo>
                    <a:pt x="697" y="16609"/>
                  </a:moveTo>
                  <a:lnTo>
                    <a:pt x="314" y="16463"/>
                  </a:lnTo>
                  <a:lnTo>
                    <a:pt x="233" y="16454"/>
                  </a:lnTo>
                  <a:lnTo>
                    <a:pt x="706" y="16454"/>
                  </a:lnTo>
                  <a:lnTo>
                    <a:pt x="697" y="16609"/>
                  </a:lnTo>
                  <a:lnTo>
                    <a:pt x="697" y="16609"/>
                  </a:lnTo>
                </a:path>
                <a:path w="21600" h="21600">
                  <a:moveTo>
                    <a:pt x="825" y="16495"/>
                  </a:moveTo>
                  <a:lnTo>
                    <a:pt x="841" y="15026"/>
                  </a:lnTo>
                  <a:lnTo>
                    <a:pt x="865" y="14984"/>
                  </a:lnTo>
                  <a:lnTo>
                    <a:pt x="883" y="14930"/>
                  </a:lnTo>
                  <a:lnTo>
                    <a:pt x="897" y="14865"/>
                  </a:lnTo>
                  <a:lnTo>
                    <a:pt x="905" y="14788"/>
                  </a:lnTo>
                  <a:lnTo>
                    <a:pt x="912" y="14673"/>
                  </a:lnTo>
                  <a:lnTo>
                    <a:pt x="916" y="14461"/>
                  </a:lnTo>
                  <a:lnTo>
                    <a:pt x="916" y="8523"/>
                  </a:lnTo>
                  <a:lnTo>
                    <a:pt x="913" y="8280"/>
                  </a:lnTo>
                  <a:lnTo>
                    <a:pt x="905" y="8159"/>
                  </a:lnTo>
                  <a:lnTo>
                    <a:pt x="898" y="8035"/>
                  </a:lnTo>
                  <a:lnTo>
                    <a:pt x="885" y="7972"/>
                  </a:lnTo>
                  <a:lnTo>
                    <a:pt x="837" y="7972"/>
                  </a:lnTo>
                  <a:lnTo>
                    <a:pt x="821" y="7661"/>
                  </a:lnTo>
                  <a:lnTo>
                    <a:pt x="828" y="6602"/>
                  </a:lnTo>
                  <a:lnTo>
                    <a:pt x="867" y="6508"/>
                  </a:lnTo>
                  <a:lnTo>
                    <a:pt x="904" y="6412"/>
                  </a:lnTo>
                  <a:lnTo>
                    <a:pt x="1027" y="6040"/>
                  </a:lnTo>
                  <a:lnTo>
                    <a:pt x="1066" y="5901"/>
                  </a:lnTo>
                  <a:lnTo>
                    <a:pt x="1091" y="6368"/>
                  </a:lnTo>
                  <a:lnTo>
                    <a:pt x="1087" y="6545"/>
                  </a:lnTo>
                  <a:lnTo>
                    <a:pt x="1083" y="6765"/>
                  </a:lnTo>
                  <a:lnTo>
                    <a:pt x="1079" y="7028"/>
                  </a:lnTo>
                  <a:lnTo>
                    <a:pt x="1075" y="7291"/>
                  </a:lnTo>
                  <a:lnTo>
                    <a:pt x="1072" y="7535"/>
                  </a:lnTo>
                  <a:lnTo>
                    <a:pt x="1070" y="7619"/>
                  </a:lnTo>
                  <a:lnTo>
                    <a:pt x="1055" y="7791"/>
                  </a:lnTo>
                  <a:lnTo>
                    <a:pt x="1903" y="7791"/>
                  </a:lnTo>
                  <a:lnTo>
                    <a:pt x="1908" y="8035"/>
                  </a:lnTo>
                  <a:lnTo>
                    <a:pt x="1237" y="8035"/>
                  </a:lnTo>
                  <a:lnTo>
                    <a:pt x="1216" y="8055"/>
                  </a:lnTo>
                  <a:lnTo>
                    <a:pt x="1107" y="8682"/>
                  </a:lnTo>
                  <a:lnTo>
                    <a:pt x="1069" y="10998"/>
                  </a:lnTo>
                  <a:lnTo>
                    <a:pt x="1065" y="12380"/>
                  </a:lnTo>
                  <a:lnTo>
                    <a:pt x="1062" y="14061"/>
                  </a:lnTo>
                  <a:lnTo>
                    <a:pt x="1062" y="14461"/>
                  </a:lnTo>
                  <a:lnTo>
                    <a:pt x="1064" y="14679"/>
                  </a:lnTo>
                  <a:lnTo>
                    <a:pt x="1069" y="14788"/>
                  </a:lnTo>
                  <a:lnTo>
                    <a:pt x="1073" y="14886"/>
                  </a:lnTo>
                  <a:lnTo>
                    <a:pt x="1082" y="14938"/>
                  </a:lnTo>
                  <a:lnTo>
                    <a:pt x="1161" y="14938"/>
                  </a:lnTo>
                  <a:lnTo>
                    <a:pt x="1172" y="15249"/>
                  </a:lnTo>
                  <a:lnTo>
                    <a:pt x="1154" y="16454"/>
                  </a:lnTo>
                  <a:lnTo>
                    <a:pt x="999" y="16454"/>
                  </a:lnTo>
                  <a:lnTo>
                    <a:pt x="952" y="16459"/>
                  </a:lnTo>
                  <a:lnTo>
                    <a:pt x="867" y="16490"/>
                  </a:lnTo>
                  <a:lnTo>
                    <a:pt x="825" y="16495"/>
                  </a:lnTo>
                  <a:lnTo>
                    <a:pt x="825" y="16495"/>
                  </a:lnTo>
                </a:path>
                <a:path w="21600" h="21600">
                  <a:moveTo>
                    <a:pt x="1903" y="7791"/>
                  </a:moveTo>
                  <a:lnTo>
                    <a:pt x="1055" y="7791"/>
                  </a:lnTo>
                  <a:lnTo>
                    <a:pt x="1068" y="7759"/>
                  </a:lnTo>
                  <a:lnTo>
                    <a:pt x="1070" y="7619"/>
                  </a:lnTo>
                  <a:lnTo>
                    <a:pt x="1128" y="6991"/>
                  </a:lnTo>
                  <a:lnTo>
                    <a:pt x="1189" y="6420"/>
                  </a:lnTo>
                  <a:lnTo>
                    <a:pt x="1237" y="6078"/>
                  </a:lnTo>
                  <a:lnTo>
                    <a:pt x="1273" y="5963"/>
                  </a:lnTo>
                  <a:lnTo>
                    <a:pt x="1311" y="5994"/>
                  </a:lnTo>
                  <a:lnTo>
                    <a:pt x="1407" y="6451"/>
                  </a:lnTo>
                  <a:lnTo>
                    <a:pt x="1476" y="7464"/>
                  </a:lnTo>
                  <a:lnTo>
                    <a:pt x="1891" y="7464"/>
                  </a:lnTo>
                  <a:lnTo>
                    <a:pt x="1903" y="7770"/>
                  </a:lnTo>
                  <a:lnTo>
                    <a:pt x="1903" y="7791"/>
                  </a:lnTo>
                  <a:lnTo>
                    <a:pt x="1903" y="7791"/>
                  </a:lnTo>
                </a:path>
                <a:path w="21600" h="21600">
                  <a:moveTo>
                    <a:pt x="1891" y="7464"/>
                  </a:moveTo>
                  <a:lnTo>
                    <a:pt x="1476" y="7464"/>
                  </a:lnTo>
                  <a:lnTo>
                    <a:pt x="1494" y="7288"/>
                  </a:lnTo>
                  <a:lnTo>
                    <a:pt x="1577" y="6555"/>
                  </a:lnTo>
                  <a:lnTo>
                    <a:pt x="1668" y="6000"/>
                  </a:lnTo>
                  <a:lnTo>
                    <a:pt x="1691" y="5963"/>
                  </a:lnTo>
                  <a:lnTo>
                    <a:pt x="1740" y="6016"/>
                  </a:lnTo>
                  <a:lnTo>
                    <a:pt x="1856" y="6799"/>
                  </a:lnTo>
                  <a:lnTo>
                    <a:pt x="1891" y="7464"/>
                  </a:lnTo>
                  <a:lnTo>
                    <a:pt x="1891" y="7464"/>
                  </a:lnTo>
                </a:path>
                <a:path w="21600" h="21600">
                  <a:moveTo>
                    <a:pt x="1055" y="7791"/>
                  </a:moveTo>
                  <a:lnTo>
                    <a:pt x="1070" y="7619"/>
                  </a:lnTo>
                  <a:lnTo>
                    <a:pt x="1068" y="7759"/>
                  </a:lnTo>
                  <a:lnTo>
                    <a:pt x="1055" y="7791"/>
                  </a:lnTo>
                  <a:lnTo>
                    <a:pt x="1055" y="7791"/>
                  </a:lnTo>
                </a:path>
                <a:path w="21600" h="21600">
                  <a:moveTo>
                    <a:pt x="1241" y="16781"/>
                  </a:moveTo>
                  <a:lnTo>
                    <a:pt x="1251" y="15281"/>
                  </a:lnTo>
                  <a:lnTo>
                    <a:pt x="1275" y="15177"/>
                  </a:lnTo>
                  <a:lnTo>
                    <a:pt x="1295" y="15067"/>
                  </a:lnTo>
                  <a:lnTo>
                    <a:pt x="1334" y="14061"/>
                  </a:lnTo>
                  <a:lnTo>
                    <a:pt x="1340" y="9929"/>
                  </a:lnTo>
                  <a:lnTo>
                    <a:pt x="1313" y="8507"/>
                  </a:lnTo>
                  <a:lnTo>
                    <a:pt x="1237" y="8035"/>
                  </a:lnTo>
                  <a:lnTo>
                    <a:pt x="1655" y="8035"/>
                  </a:lnTo>
                  <a:lnTo>
                    <a:pt x="1539" y="8551"/>
                  </a:lnTo>
                  <a:lnTo>
                    <a:pt x="1479" y="14061"/>
                  </a:lnTo>
                  <a:lnTo>
                    <a:pt x="1480" y="14441"/>
                  </a:lnTo>
                  <a:lnTo>
                    <a:pt x="1482" y="14649"/>
                  </a:lnTo>
                  <a:lnTo>
                    <a:pt x="1488" y="14788"/>
                  </a:lnTo>
                  <a:lnTo>
                    <a:pt x="1492" y="14881"/>
                  </a:lnTo>
                  <a:lnTo>
                    <a:pt x="1499" y="14938"/>
                  </a:lnTo>
                  <a:lnTo>
                    <a:pt x="1577" y="14938"/>
                  </a:lnTo>
                  <a:lnTo>
                    <a:pt x="1588" y="15244"/>
                  </a:lnTo>
                  <a:lnTo>
                    <a:pt x="1572" y="16454"/>
                  </a:lnTo>
                  <a:lnTo>
                    <a:pt x="1420" y="16454"/>
                  </a:lnTo>
                  <a:lnTo>
                    <a:pt x="1401" y="16460"/>
                  </a:lnTo>
                  <a:lnTo>
                    <a:pt x="1286" y="16665"/>
                  </a:lnTo>
                  <a:lnTo>
                    <a:pt x="1263" y="16722"/>
                  </a:lnTo>
                  <a:lnTo>
                    <a:pt x="1241" y="16781"/>
                  </a:lnTo>
                  <a:lnTo>
                    <a:pt x="1241" y="16781"/>
                  </a:lnTo>
                </a:path>
                <a:path w="21600" h="21600">
                  <a:moveTo>
                    <a:pt x="1661" y="16630"/>
                  </a:moveTo>
                  <a:lnTo>
                    <a:pt x="1674" y="15135"/>
                  </a:lnTo>
                  <a:lnTo>
                    <a:pt x="1698" y="15065"/>
                  </a:lnTo>
                  <a:lnTo>
                    <a:pt x="1717" y="14987"/>
                  </a:lnTo>
                  <a:lnTo>
                    <a:pt x="1751" y="14061"/>
                  </a:lnTo>
                  <a:lnTo>
                    <a:pt x="1758" y="9929"/>
                  </a:lnTo>
                  <a:lnTo>
                    <a:pt x="1731" y="8507"/>
                  </a:lnTo>
                  <a:lnTo>
                    <a:pt x="1655" y="8035"/>
                  </a:lnTo>
                  <a:lnTo>
                    <a:pt x="1908" y="8035"/>
                  </a:lnTo>
                  <a:lnTo>
                    <a:pt x="1914" y="8362"/>
                  </a:lnTo>
                  <a:lnTo>
                    <a:pt x="1918" y="8990"/>
                  </a:lnTo>
                  <a:lnTo>
                    <a:pt x="1918" y="9099"/>
                  </a:lnTo>
                  <a:lnTo>
                    <a:pt x="1909" y="10998"/>
                  </a:lnTo>
                  <a:lnTo>
                    <a:pt x="1904" y="12015"/>
                  </a:lnTo>
                  <a:lnTo>
                    <a:pt x="1900" y="12864"/>
                  </a:lnTo>
                  <a:lnTo>
                    <a:pt x="1898" y="13546"/>
                  </a:lnTo>
                  <a:lnTo>
                    <a:pt x="1897" y="14061"/>
                  </a:lnTo>
                  <a:lnTo>
                    <a:pt x="1897" y="14461"/>
                  </a:lnTo>
                  <a:lnTo>
                    <a:pt x="1917" y="14938"/>
                  </a:lnTo>
                  <a:lnTo>
                    <a:pt x="1997" y="14938"/>
                  </a:lnTo>
                  <a:lnTo>
                    <a:pt x="2008" y="15249"/>
                  </a:lnTo>
                  <a:lnTo>
                    <a:pt x="1990" y="16454"/>
                  </a:lnTo>
                  <a:lnTo>
                    <a:pt x="1835" y="16454"/>
                  </a:lnTo>
                  <a:lnTo>
                    <a:pt x="1815" y="16457"/>
                  </a:lnTo>
                  <a:lnTo>
                    <a:pt x="1705" y="16563"/>
                  </a:lnTo>
                  <a:lnTo>
                    <a:pt x="1683" y="16595"/>
                  </a:lnTo>
                  <a:lnTo>
                    <a:pt x="1661" y="16630"/>
                  </a:lnTo>
                  <a:lnTo>
                    <a:pt x="1661" y="16630"/>
                  </a:lnTo>
                </a:path>
                <a:path w="21600" h="21600">
                  <a:moveTo>
                    <a:pt x="1161" y="14938"/>
                  </a:moveTo>
                  <a:lnTo>
                    <a:pt x="1104" y="14938"/>
                  </a:lnTo>
                  <a:lnTo>
                    <a:pt x="1114" y="14931"/>
                  </a:lnTo>
                  <a:lnTo>
                    <a:pt x="1134" y="14903"/>
                  </a:lnTo>
                  <a:lnTo>
                    <a:pt x="1146" y="14897"/>
                  </a:lnTo>
                  <a:lnTo>
                    <a:pt x="1160" y="14897"/>
                  </a:lnTo>
                  <a:lnTo>
                    <a:pt x="1161" y="14938"/>
                  </a:lnTo>
                  <a:lnTo>
                    <a:pt x="1161" y="14938"/>
                  </a:lnTo>
                </a:path>
                <a:path w="21600" h="21600">
                  <a:moveTo>
                    <a:pt x="1577" y="14938"/>
                  </a:moveTo>
                  <a:lnTo>
                    <a:pt x="1520" y="14938"/>
                  </a:lnTo>
                  <a:lnTo>
                    <a:pt x="1530" y="14931"/>
                  </a:lnTo>
                  <a:lnTo>
                    <a:pt x="1550" y="14903"/>
                  </a:lnTo>
                  <a:lnTo>
                    <a:pt x="1562" y="14897"/>
                  </a:lnTo>
                  <a:lnTo>
                    <a:pt x="1576" y="14897"/>
                  </a:lnTo>
                  <a:lnTo>
                    <a:pt x="1577" y="14938"/>
                  </a:lnTo>
                  <a:lnTo>
                    <a:pt x="1577" y="14938"/>
                  </a:lnTo>
                </a:path>
                <a:path w="21600" h="21600">
                  <a:moveTo>
                    <a:pt x="1997" y="14938"/>
                  </a:moveTo>
                  <a:lnTo>
                    <a:pt x="1939" y="14938"/>
                  </a:lnTo>
                  <a:lnTo>
                    <a:pt x="1949" y="14931"/>
                  </a:lnTo>
                  <a:lnTo>
                    <a:pt x="1969" y="14903"/>
                  </a:lnTo>
                  <a:lnTo>
                    <a:pt x="1981" y="14897"/>
                  </a:lnTo>
                  <a:lnTo>
                    <a:pt x="1995" y="14897"/>
                  </a:lnTo>
                  <a:lnTo>
                    <a:pt x="1997" y="14938"/>
                  </a:lnTo>
                  <a:lnTo>
                    <a:pt x="1997" y="14938"/>
                  </a:lnTo>
                </a:path>
                <a:path w="21600" h="21600">
                  <a:moveTo>
                    <a:pt x="1153" y="16547"/>
                  </a:moveTo>
                  <a:lnTo>
                    <a:pt x="1042" y="16459"/>
                  </a:lnTo>
                  <a:lnTo>
                    <a:pt x="999" y="16454"/>
                  </a:lnTo>
                  <a:lnTo>
                    <a:pt x="1154" y="16454"/>
                  </a:lnTo>
                  <a:lnTo>
                    <a:pt x="1153" y="16547"/>
                  </a:lnTo>
                  <a:lnTo>
                    <a:pt x="1153" y="16547"/>
                  </a:lnTo>
                </a:path>
                <a:path w="21600" h="21600">
                  <a:moveTo>
                    <a:pt x="1571" y="16547"/>
                  </a:moveTo>
                  <a:lnTo>
                    <a:pt x="1463" y="16459"/>
                  </a:lnTo>
                  <a:lnTo>
                    <a:pt x="1420" y="16454"/>
                  </a:lnTo>
                  <a:lnTo>
                    <a:pt x="1572" y="16454"/>
                  </a:lnTo>
                  <a:lnTo>
                    <a:pt x="1571" y="16547"/>
                  </a:lnTo>
                  <a:lnTo>
                    <a:pt x="1571" y="16547"/>
                  </a:lnTo>
                </a:path>
                <a:path w="21600" h="21600">
                  <a:moveTo>
                    <a:pt x="1989" y="16542"/>
                  </a:moveTo>
                  <a:lnTo>
                    <a:pt x="1878" y="16459"/>
                  </a:lnTo>
                  <a:lnTo>
                    <a:pt x="1835" y="16454"/>
                  </a:lnTo>
                  <a:lnTo>
                    <a:pt x="1990" y="16454"/>
                  </a:lnTo>
                  <a:lnTo>
                    <a:pt x="1989" y="16542"/>
                  </a:lnTo>
                  <a:lnTo>
                    <a:pt x="1989" y="16542"/>
                  </a:lnTo>
                </a:path>
                <a:path w="21600" h="21600">
                  <a:moveTo>
                    <a:pt x="2070" y="21535"/>
                  </a:moveTo>
                  <a:lnTo>
                    <a:pt x="2083" y="20077"/>
                  </a:lnTo>
                  <a:lnTo>
                    <a:pt x="2113" y="20018"/>
                  </a:lnTo>
                  <a:lnTo>
                    <a:pt x="2131" y="19961"/>
                  </a:lnTo>
                  <a:lnTo>
                    <a:pt x="2138" y="19905"/>
                  </a:lnTo>
                  <a:lnTo>
                    <a:pt x="2145" y="19854"/>
                  </a:lnTo>
                  <a:lnTo>
                    <a:pt x="2150" y="19755"/>
                  </a:lnTo>
                  <a:lnTo>
                    <a:pt x="2153" y="19610"/>
                  </a:lnTo>
                  <a:lnTo>
                    <a:pt x="2156" y="19468"/>
                  </a:lnTo>
                  <a:lnTo>
                    <a:pt x="2157" y="19232"/>
                  </a:lnTo>
                  <a:lnTo>
                    <a:pt x="2157" y="18504"/>
                  </a:lnTo>
                  <a:lnTo>
                    <a:pt x="2157" y="17988"/>
                  </a:lnTo>
                  <a:lnTo>
                    <a:pt x="2158" y="17620"/>
                  </a:lnTo>
                  <a:lnTo>
                    <a:pt x="2159" y="17284"/>
                  </a:lnTo>
                  <a:lnTo>
                    <a:pt x="2160" y="15475"/>
                  </a:lnTo>
                  <a:lnTo>
                    <a:pt x="2160" y="8547"/>
                  </a:lnTo>
                  <a:lnTo>
                    <a:pt x="2156" y="8280"/>
                  </a:lnTo>
                  <a:lnTo>
                    <a:pt x="2149" y="8159"/>
                  </a:lnTo>
                  <a:lnTo>
                    <a:pt x="2142" y="8035"/>
                  </a:lnTo>
                  <a:lnTo>
                    <a:pt x="2129" y="7972"/>
                  </a:lnTo>
                  <a:lnTo>
                    <a:pt x="2081" y="7972"/>
                  </a:lnTo>
                  <a:lnTo>
                    <a:pt x="2065" y="7661"/>
                  </a:lnTo>
                  <a:lnTo>
                    <a:pt x="2072" y="6602"/>
                  </a:lnTo>
                  <a:lnTo>
                    <a:pt x="2111" y="6508"/>
                  </a:lnTo>
                  <a:lnTo>
                    <a:pt x="2148" y="6412"/>
                  </a:lnTo>
                  <a:lnTo>
                    <a:pt x="2245" y="6124"/>
                  </a:lnTo>
                  <a:lnTo>
                    <a:pt x="2311" y="5901"/>
                  </a:lnTo>
                  <a:lnTo>
                    <a:pt x="2334" y="6353"/>
                  </a:lnTo>
                  <a:lnTo>
                    <a:pt x="2332" y="6515"/>
                  </a:lnTo>
                  <a:lnTo>
                    <a:pt x="2329" y="6713"/>
                  </a:lnTo>
                  <a:lnTo>
                    <a:pt x="2325" y="6945"/>
                  </a:lnTo>
                  <a:lnTo>
                    <a:pt x="2322" y="7173"/>
                  </a:lnTo>
                  <a:lnTo>
                    <a:pt x="2320" y="7336"/>
                  </a:lnTo>
                  <a:lnTo>
                    <a:pt x="2305" y="7490"/>
                  </a:lnTo>
                  <a:lnTo>
                    <a:pt x="2318" y="7505"/>
                  </a:lnTo>
                  <a:lnTo>
                    <a:pt x="2709" y="7505"/>
                  </a:lnTo>
                  <a:lnTo>
                    <a:pt x="2727" y="7829"/>
                  </a:lnTo>
                  <a:lnTo>
                    <a:pt x="2738" y="8097"/>
                  </a:lnTo>
                  <a:lnTo>
                    <a:pt x="2451" y="8097"/>
                  </a:lnTo>
                  <a:lnTo>
                    <a:pt x="2438" y="8113"/>
                  </a:lnTo>
                  <a:lnTo>
                    <a:pt x="2349" y="8648"/>
                  </a:lnTo>
                  <a:lnTo>
                    <a:pt x="2312" y="10324"/>
                  </a:lnTo>
                  <a:lnTo>
                    <a:pt x="2308" y="11711"/>
                  </a:lnTo>
                  <a:lnTo>
                    <a:pt x="2306" y="13140"/>
                  </a:lnTo>
                  <a:lnTo>
                    <a:pt x="2305" y="14611"/>
                  </a:lnTo>
                  <a:lnTo>
                    <a:pt x="2315" y="14666"/>
                  </a:lnTo>
                  <a:lnTo>
                    <a:pt x="2416" y="14910"/>
                  </a:lnTo>
                  <a:lnTo>
                    <a:pt x="2433" y="14917"/>
                  </a:lnTo>
                  <a:lnTo>
                    <a:pt x="2673" y="14917"/>
                  </a:lnTo>
                  <a:lnTo>
                    <a:pt x="2670" y="14973"/>
                  </a:lnTo>
                  <a:lnTo>
                    <a:pt x="2631" y="15475"/>
                  </a:lnTo>
                  <a:lnTo>
                    <a:pt x="2588" y="15909"/>
                  </a:lnTo>
                  <a:lnTo>
                    <a:pt x="2542" y="16258"/>
                  </a:lnTo>
                  <a:lnTo>
                    <a:pt x="2499" y="16485"/>
                  </a:lnTo>
                  <a:lnTo>
                    <a:pt x="2293" y="16485"/>
                  </a:lnTo>
                  <a:lnTo>
                    <a:pt x="2292" y="16592"/>
                  </a:lnTo>
                  <a:lnTo>
                    <a:pt x="2293" y="16599"/>
                  </a:lnTo>
                  <a:lnTo>
                    <a:pt x="2305" y="18504"/>
                  </a:lnTo>
                  <a:lnTo>
                    <a:pt x="2306" y="18909"/>
                  </a:lnTo>
                  <a:lnTo>
                    <a:pt x="2308" y="19232"/>
                  </a:lnTo>
                  <a:lnTo>
                    <a:pt x="2311" y="19472"/>
                  </a:lnTo>
                  <a:lnTo>
                    <a:pt x="2315" y="19630"/>
                  </a:lnTo>
                  <a:lnTo>
                    <a:pt x="2322" y="19790"/>
                  </a:lnTo>
                  <a:lnTo>
                    <a:pt x="2335" y="19869"/>
                  </a:lnTo>
                  <a:lnTo>
                    <a:pt x="2417" y="19869"/>
                  </a:lnTo>
                  <a:lnTo>
                    <a:pt x="2431" y="20160"/>
                  </a:lnTo>
                  <a:lnTo>
                    <a:pt x="2414" y="21343"/>
                  </a:lnTo>
                  <a:lnTo>
                    <a:pt x="2254" y="21343"/>
                  </a:lnTo>
                  <a:lnTo>
                    <a:pt x="2228" y="21347"/>
                  </a:lnTo>
                  <a:lnTo>
                    <a:pt x="2203" y="21359"/>
                  </a:lnTo>
                  <a:lnTo>
                    <a:pt x="2179" y="21378"/>
                  </a:lnTo>
                  <a:lnTo>
                    <a:pt x="2156" y="21406"/>
                  </a:lnTo>
                  <a:lnTo>
                    <a:pt x="2070" y="21535"/>
                  </a:lnTo>
                  <a:lnTo>
                    <a:pt x="2070" y="21535"/>
                  </a:lnTo>
                </a:path>
                <a:path w="21600" h="21600">
                  <a:moveTo>
                    <a:pt x="2709" y="7505"/>
                  </a:moveTo>
                  <a:lnTo>
                    <a:pt x="2318" y="7505"/>
                  </a:lnTo>
                  <a:lnTo>
                    <a:pt x="2320" y="7360"/>
                  </a:lnTo>
                  <a:lnTo>
                    <a:pt x="2413" y="6396"/>
                  </a:lnTo>
                  <a:lnTo>
                    <a:pt x="2475" y="6031"/>
                  </a:lnTo>
                  <a:lnTo>
                    <a:pt x="2520" y="6069"/>
                  </a:lnTo>
                  <a:lnTo>
                    <a:pt x="2638" y="6643"/>
                  </a:lnTo>
                  <a:lnTo>
                    <a:pt x="2709" y="7505"/>
                  </a:lnTo>
                  <a:lnTo>
                    <a:pt x="2709" y="7505"/>
                  </a:lnTo>
                </a:path>
                <a:path w="21600" h="21600">
                  <a:moveTo>
                    <a:pt x="2318" y="7505"/>
                  </a:moveTo>
                  <a:lnTo>
                    <a:pt x="2305" y="7490"/>
                  </a:lnTo>
                  <a:lnTo>
                    <a:pt x="2320" y="7336"/>
                  </a:lnTo>
                  <a:lnTo>
                    <a:pt x="2320" y="7360"/>
                  </a:lnTo>
                  <a:lnTo>
                    <a:pt x="2318" y="7505"/>
                  </a:lnTo>
                  <a:lnTo>
                    <a:pt x="2318" y="7505"/>
                  </a:lnTo>
                </a:path>
                <a:path w="21600" h="21600">
                  <a:moveTo>
                    <a:pt x="2673" y="14917"/>
                  </a:moveTo>
                  <a:lnTo>
                    <a:pt x="2433" y="14917"/>
                  </a:lnTo>
                  <a:lnTo>
                    <a:pt x="2476" y="14863"/>
                  </a:lnTo>
                  <a:lnTo>
                    <a:pt x="2514" y="14701"/>
                  </a:lnTo>
                  <a:lnTo>
                    <a:pt x="2598" y="13571"/>
                  </a:lnTo>
                  <a:lnTo>
                    <a:pt x="2627" y="11616"/>
                  </a:lnTo>
                  <a:lnTo>
                    <a:pt x="2626" y="11127"/>
                  </a:lnTo>
                  <a:lnTo>
                    <a:pt x="2603" y="9810"/>
                  </a:lnTo>
                  <a:lnTo>
                    <a:pt x="2538" y="8554"/>
                  </a:lnTo>
                  <a:lnTo>
                    <a:pt x="2451" y="8097"/>
                  </a:lnTo>
                  <a:lnTo>
                    <a:pt x="2738" y="8097"/>
                  </a:lnTo>
                  <a:lnTo>
                    <a:pt x="2777" y="9511"/>
                  </a:lnTo>
                  <a:lnTo>
                    <a:pt x="2786" y="10827"/>
                  </a:lnTo>
                  <a:lnTo>
                    <a:pt x="2783" y="11608"/>
                  </a:lnTo>
                  <a:lnTo>
                    <a:pt x="2773" y="12358"/>
                  </a:lnTo>
                  <a:lnTo>
                    <a:pt x="2756" y="13077"/>
                  </a:lnTo>
                  <a:lnTo>
                    <a:pt x="2732" y="13765"/>
                  </a:lnTo>
                  <a:lnTo>
                    <a:pt x="2703" y="14403"/>
                  </a:lnTo>
                  <a:lnTo>
                    <a:pt x="2673" y="14917"/>
                  </a:lnTo>
                  <a:lnTo>
                    <a:pt x="2673" y="14917"/>
                  </a:lnTo>
                </a:path>
                <a:path w="21600" h="21600">
                  <a:moveTo>
                    <a:pt x="2293" y="16599"/>
                  </a:moveTo>
                  <a:lnTo>
                    <a:pt x="2292" y="16592"/>
                  </a:lnTo>
                  <a:lnTo>
                    <a:pt x="2293" y="16485"/>
                  </a:lnTo>
                  <a:lnTo>
                    <a:pt x="2293" y="16599"/>
                  </a:lnTo>
                  <a:lnTo>
                    <a:pt x="2293" y="16599"/>
                  </a:lnTo>
                </a:path>
                <a:path w="21600" h="21600">
                  <a:moveTo>
                    <a:pt x="2391" y="16708"/>
                  </a:moveTo>
                  <a:lnTo>
                    <a:pt x="2293" y="16599"/>
                  </a:lnTo>
                  <a:lnTo>
                    <a:pt x="2293" y="16485"/>
                  </a:lnTo>
                  <a:lnTo>
                    <a:pt x="2499" y="16485"/>
                  </a:lnTo>
                  <a:lnTo>
                    <a:pt x="2494" y="16508"/>
                  </a:lnTo>
                  <a:lnTo>
                    <a:pt x="2444" y="16658"/>
                  </a:lnTo>
                  <a:lnTo>
                    <a:pt x="2391" y="16708"/>
                  </a:lnTo>
                  <a:lnTo>
                    <a:pt x="2391" y="16708"/>
                  </a:lnTo>
                </a:path>
                <a:path w="21600" h="21600">
                  <a:moveTo>
                    <a:pt x="2417" y="19869"/>
                  </a:moveTo>
                  <a:lnTo>
                    <a:pt x="2354" y="19869"/>
                  </a:lnTo>
                  <a:lnTo>
                    <a:pt x="2416" y="19843"/>
                  </a:lnTo>
                  <a:lnTo>
                    <a:pt x="2417" y="19869"/>
                  </a:lnTo>
                  <a:lnTo>
                    <a:pt x="2417" y="19869"/>
                  </a:lnTo>
                </a:path>
                <a:path w="21600" h="21600">
                  <a:moveTo>
                    <a:pt x="2861" y="2071"/>
                  </a:moveTo>
                  <a:lnTo>
                    <a:pt x="2838" y="1868"/>
                  </a:lnTo>
                  <a:lnTo>
                    <a:pt x="2848" y="711"/>
                  </a:lnTo>
                  <a:lnTo>
                    <a:pt x="2917" y="557"/>
                  </a:lnTo>
                  <a:lnTo>
                    <a:pt x="2982" y="387"/>
                  </a:lnTo>
                  <a:lnTo>
                    <a:pt x="3043" y="202"/>
                  </a:lnTo>
                  <a:lnTo>
                    <a:pt x="3101" y="0"/>
                  </a:lnTo>
                  <a:lnTo>
                    <a:pt x="3123" y="664"/>
                  </a:lnTo>
                  <a:lnTo>
                    <a:pt x="3114" y="1116"/>
                  </a:lnTo>
                  <a:lnTo>
                    <a:pt x="3105" y="2019"/>
                  </a:lnTo>
                  <a:lnTo>
                    <a:pt x="2896" y="2019"/>
                  </a:lnTo>
                  <a:lnTo>
                    <a:pt x="2883" y="2036"/>
                  </a:lnTo>
                  <a:lnTo>
                    <a:pt x="2861" y="2071"/>
                  </a:lnTo>
                  <a:lnTo>
                    <a:pt x="2861" y="2071"/>
                  </a:lnTo>
                </a:path>
                <a:path w="21600" h="21600">
                  <a:moveTo>
                    <a:pt x="2840" y="16776"/>
                  </a:moveTo>
                  <a:lnTo>
                    <a:pt x="2850" y="15286"/>
                  </a:lnTo>
                  <a:lnTo>
                    <a:pt x="2873" y="15183"/>
                  </a:lnTo>
                  <a:lnTo>
                    <a:pt x="2891" y="15083"/>
                  </a:lnTo>
                  <a:lnTo>
                    <a:pt x="2932" y="13654"/>
                  </a:lnTo>
                  <a:lnTo>
                    <a:pt x="2932" y="2453"/>
                  </a:lnTo>
                  <a:lnTo>
                    <a:pt x="2931" y="2223"/>
                  </a:lnTo>
                  <a:lnTo>
                    <a:pt x="2927" y="2143"/>
                  </a:lnTo>
                  <a:lnTo>
                    <a:pt x="2923" y="2060"/>
                  </a:lnTo>
                  <a:lnTo>
                    <a:pt x="2914" y="2019"/>
                  </a:lnTo>
                  <a:lnTo>
                    <a:pt x="3105" y="2019"/>
                  </a:lnTo>
                  <a:lnTo>
                    <a:pt x="3105" y="2071"/>
                  </a:lnTo>
                  <a:lnTo>
                    <a:pt x="3097" y="3407"/>
                  </a:lnTo>
                  <a:lnTo>
                    <a:pt x="3091" y="5247"/>
                  </a:lnTo>
                  <a:lnTo>
                    <a:pt x="3086" y="6924"/>
                  </a:lnTo>
                  <a:lnTo>
                    <a:pt x="3083" y="8643"/>
                  </a:lnTo>
                  <a:lnTo>
                    <a:pt x="3080" y="10406"/>
                  </a:lnTo>
                  <a:lnTo>
                    <a:pt x="3079" y="12212"/>
                  </a:lnTo>
                  <a:lnTo>
                    <a:pt x="3078" y="14424"/>
                  </a:lnTo>
                  <a:lnTo>
                    <a:pt x="3081" y="14661"/>
                  </a:lnTo>
                  <a:lnTo>
                    <a:pt x="3085" y="14772"/>
                  </a:lnTo>
                  <a:lnTo>
                    <a:pt x="3090" y="14883"/>
                  </a:lnTo>
                  <a:lnTo>
                    <a:pt x="3098" y="14938"/>
                  </a:lnTo>
                  <a:lnTo>
                    <a:pt x="3176" y="14938"/>
                  </a:lnTo>
                  <a:lnTo>
                    <a:pt x="3187" y="15244"/>
                  </a:lnTo>
                  <a:lnTo>
                    <a:pt x="3171" y="16454"/>
                  </a:lnTo>
                  <a:lnTo>
                    <a:pt x="3019" y="16454"/>
                  </a:lnTo>
                  <a:lnTo>
                    <a:pt x="2989" y="16474"/>
                  </a:lnTo>
                  <a:lnTo>
                    <a:pt x="2950" y="16534"/>
                  </a:lnTo>
                  <a:lnTo>
                    <a:pt x="2900" y="16635"/>
                  </a:lnTo>
                  <a:lnTo>
                    <a:pt x="2840" y="16776"/>
                  </a:lnTo>
                  <a:lnTo>
                    <a:pt x="2840" y="16776"/>
                  </a:lnTo>
                </a:path>
                <a:path w="21600" h="21600">
                  <a:moveTo>
                    <a:pt x="3176" y="14938"/>
                  </a:moveTo>
                  <a:lnTo>
                    <a:pt x="3108" y="14938"/>
                  </a:lnTo>
                  <a:lnTo>
                    <a:pt x="3174" y="14886"/>
                  </a:lnTo>
                  <a:lnTo>
                    <a:pt x="3176" y="14938"/>
                  </a:lnTo>
                  <a:lnTo>
                    <a:pt x="3176" y="14938"/>
                  </a:lnTo>
                </a:path>
                <a:path w="21600" h="21600">
                  <a:moveTo>
                    <a:pt x="3170" y="16526"/>
                  </a:moveTo>
                  <a:lnTo>
                    <a:pt x="3041" y="16458"/>
                  </a:lnTo>
                  <a:lnTo>
                    <a:pt x="3019" y="16454"/>
                  </a:lnTo>
                  <a:lnTo>
                    <a:pt x="3171" y="16454"/>
                  </a:lnTo>
                  <a:lnTo>
                    <a:pt x="3170" y="16526"/>
                  </a:lnTo>
                  <a:lnTo>
                    <a:pt x="3170" y="16526"/>
                  </a:lnTo>
                </a:path>
                <a:path w="21600" h="21600">
                  <a:moveTo>
                    <a:pt x="3519" y="16684"/>
                  </a:moveTo>
                  <a:lnTo>
                    <a:pt x="3393" y="16322"/>
                  </a:lnTo>
                  <a:lnTo>
                    <a:pt x="3293" y="15282"/>
                  </a:lnTo>
                  <a:lnTo>
                    <a:pt x="3228" y="13654"/>
                  </a:lnTo>
                  <a:lnTo>
                    <a:pt x="3207" y="11754"/>
                  </a:lnTo>
                  <a:lnTo>
                    <a:pt x="3207" y="11618"/>
                  </a:lnTo>
                  <a:lnTo>
                    <a:pt x="3209" y="10894"/>
                  </a:lnTo>
                  <a:lnTo>
                    <a:pt x="3234" y="9447"/>
                  </a:lnTo>
                  <a:lnTo>
                    <a:pt x="3281" y="8135"/>
                  </a:lnTo>
                  <a:lnTo>
                    <a:pt x="3347" y="7140"/>
                  </a:lnTo>
                  <a:lnTo>
                    <a:pt x="3431" y="6371"/>
                  </a:lnTo>
                  <a:lnTo>
                    <a:pt x="3525" y="6009"/>
                  </a:lnTo>
                  <a:lnTo>
                    <a:pt x="3576" y="5963"/>
                  </a:lnTo>
                  <a:lnTo>
                    <a:pt x="3620" y="5963"/>
                  </a:lnTo>
                  <a:lnTo>
                    <a:pt x="3738" y="6597"/>
                  </a:lnTo>
                  <a:lnTo>
                    <a:pt x="3822" y="7728"/>
                  </a:lnTo>
                  <a:lnTo>
                    <a:pt x="3531" y="7728"/>
                  </a:lnTo>
                  <a:lnTo>
                    <a:pt x="3496" y="7773"/>
                  </a:lnTo>
                  <a:lnTo>
                    <a:pt x="3414" y="8587"/>
                  </a:lnTo>
                  <a:lnTo>
                    <a:pt x="3373" y="10306"/>
                  </a:lnTo>
                  <a:lnTo>
                    <a:pt x="3370" y="11030"/>
                  </a:lnTo>
                  <a:lnTo>
                    <a:pt x="3372" y="11618"/>
                  </a:lnTo>
                  <a:lnTo>
                    <a:pt x="3395" y="13156"/>
                  </a:lnTo>
                  <a:lnTo>
                    <a:pt x="3463" y="14558"/>
                  </a:lnTo>
                  <a:lnTo>
                    <a:pt x="3534" y="15011"/>
                  </a:lnTo>
                  <a:lnTo>
                    <a:pt x="3783" y="15011"/>
                  </a:lnTo>
                  <a:lnTo>
                    <a:pt x="3747" y="15508"/>
                  </a:lnTo>
                  <a:lnTo>
                    <a:pt x="3707" y="15915"/>
                  </a:lnTo>
                  <a:lnTo>
                    <a:pt x="3663" y="16277"/>
                  </a:lnTo>
                  <a:lnTo>
                    <a:pt x="3618" y="16503"/>
                  </a:lnTo>
                  <a:lnTo>
                    <a:pt x="3569" y="16639"/>
                  </a:lnTo>
                  <a:lnTo>
                    <a:pt x="3519" y="16684"/>
                  </a:lnTo>
                  <a:lnTo>
                    <a:pt x="3519" y="16684"/>
                  </a:lnTo>
                </a:path>
                <a:path w="21600" h="21600">
                  <a:moveTo>
                    <a:pt x="4897" y="16684"/>
                  </a:moveTo>
                  <a:lnTo>
                    <a:pt x="4761" y="16322"/>
                  </a:lnTo>
                  <a:lnTo>
                    <a:pt x="4652" y="15282"/>
                  </a:lnTo>
                  <a:lnTo>
                    <a:pt x="4584" y="13699"/>
                  </a:lnTo>
                  <a:lnTo>
                    <a:pt x="4560" y="11754"/>
                  </a:lnTo>
                  <a:lnTo>
                    <a:pt x="4560" y="11618"/>
                  </a:lnTo>
                  <a:lnTo>
                    <a:pt x="4563" y="10939"/>
                  </a:lnTo>
                  <a:lnTo>
                    <a:pt x="4587" y="9537"/>
                  </a:lnTo>
                  <a:lnTo>
                    <a:pt x="4635" y="8225"/>
                  </a:lnTo>
                  <a:lnTo>
                    <a:pt x="4699" y="7185"/>
                  </a:lnTo>
                  <a:lnTo>
                    <a:pt x="4779" y="6371"/>
                  </a:lnTo>
                  <a:lnTo>
                    <a:pt x="4913" y="5963"/>
                  </a:lnTo>
                  <a:lnTo>
                    <a:pt x="4969" y="6009"/>
                  </a:lnTo>
                  <a:lnTo>
                    <a:pt x="5095" y="6823"/>
                  </a:lnTo>
                  <a:lnTo>
                    <a:pt x="5133" y="7637"/>
                  </a:lnTo>
                  <a:lnTo>
                    <a:pt x="4885" y="7637"/>
                  </a:lnTo>
                  <a:lnTo>
                    <a:pt x="4855" y="7682"/>
                  </a:lnTo>
                  <a:lnTo>
                    <a:pt x="4759" y="8542"/>
                  </a:lnTo>
                  <a:lnTo>
                    <a:pt x="4726" y="9537"/>
                  </a:lnTo>
                  <a:lnTo>
                    <a:pt x="5158" y="9537"/>
                  </a:lnTo>
                  <a:lnTo>
                    <a:pt x="5157" y="9673"/>
                  </a:lnTo>
                  <a:lnTo>
                    <a:pt x="5155" y="9989"/>
                  </a:lnTo>
                  <a:lnTo>
                    <a:pt x="5152" y="10261"/>
                  </a:lnTo>
                  <a:lnTo>
                    <a:pt x="5146" y="10532"/>
                  </a:lnTo>
                  <a:lnTo>
                    <a:pt x="5116" y="10939"/>
                  </a:lnTo>
                  <a:lnTo>
                    <a:pt x="4716" y="10939"/>
                  </a:lnTo>
                  <a:lnTo>
                    <a:pt x="4719" y="11708"/>
                  </a:lnTo>
                  <a:lnTo>
                    <a:pt x="4745" y="13065"/>
                  </a:lnTo>
                  <a:lnTo>
                    <a:pt x="4833" y="14377"/>
                  </a:lnTo>
                  <a:lnTo>
                    <a:pt x="4918" y="14603"/>
                  </a:lnTo>
                  <a:lnTo>
                    <a:pt x="5140" y="14603"/>
                  </a:lnTo>
                  <a:lnTo>
                    <a:pt x="5152" y="15056"/>
                  </a:lnTo>
                  <a:lnTo>
                    <a:pt x="5015" y="16232"/>
                  </a:lnTo>
                  <a:lnTo>
                    <a:pt x="4923" y="16639"/>
                  </a:lnTo>
                  <a:lnTo>
                    <a:pt x="4897" y="16684"/>
                  </a:lnTo>
                  <a:lnTo>
                    <a:pt x="4897" y="16684"/>
                  </a:lnTo>
                </a:path>
                <a:path w="21600" h="21600">
                  <a:moveTo>
                    <a:pt x="3937" y="21570"/>
                  </a:moveTo>
                  <a:lnTo>
                    <a:pt x="3857" y="20394"/>
                  </a:lnTo>
                  <a:lnTo>
                    <a:pt x="3849" y="19941"/>
                  </a:lnTo>
                  <a:lnTo>
                    <a:pt x="3868" y="19579"/>
                  </a:lnTo>
                  <a:lnTo>
                    <a:pt x="3910" y="19534"/>
                  </a:lnTo>
                  <a:lnTo>
                    <a:pt x="3949" y="19353"/>
                  </a:lnTo>
                  <a:lnTo>
                    <a:pt x="4054" y="18132"/>
                  </a:lnTo>
                  <a:lnTo>
                    <a:pt x="4112" y="16865"/>
                  </a:lnTo>
                  <a:lnTo>
                    <a:pt x="4137" y="16096"/>
                  </a:lnTo>
                  <a:lnTo>
                    <a:pt x="4083" y="13744"/>
                  </a:lnTo>
                  <a:lnTo>
                    <a:pt x="4035" y="11663"/>
                  </a:lnTo>
                  <a:lnTo>
                    <a:pt x="3992" y="9854"/>
                  </a:lnTo>
                  <a:lnTo>
                    <a:pt x="3947" y="8135"/>
                  </a:lnTo>
                  <a:lnTo>
                    <a:pt x="3880" y="7592"/>
                  </a:lnTo>
                  <a:lnTo>
                    <a:pt x="3859" y="7592"/>
                  </a:lnTo>
                  <a:lnTo>
                    <a:pt x="3847" y="7230"/>
                  </a:lnTo>
                  <a:lnTo>
                    <a:pt x="3861" y="6190"/>
                  </a:lnTo>
                  <a:lnTo>
                    <a:pt x="4057" y="6190"/>
                  </a:lnTo>
                  <a:lnTo>
                    <a:pt x="4084" y="6144"/>
                  </a:lnTo>
                  <a:lnTo>
                    <a:pt x="4111" y="6144"/>
                  </a:lnTo>
                  <a:lnTo>
                    <a:pt x="4180" y="6054"/>
                  </a:lnTo>
                  <a:lnTo>
                    <a:pt x="4197" y="6009"/>
                  </a:lnTo>
                  <a:lnTo>
                    <a:pt x="4208" y="6416"/>
                  </a:lnTo>
                  <a:lnTo>
                    <a:pt x="4195" y="7411"/>
                  </a:lnTo>
                  <a:lnTo>
                    <a:pt x="4167" y="7456"/>
                  </a:lnTo>
                  <a:lnTo>
                    <a:pt x="4145" y="7456"/>
                  </a:lnTo>
                  <a:lnTo>
                    <a:pt x="4130" y="7501"/>
                  </a:lnTo>
                  <a:lnTo>
                    <a:pt x="4122" y="7501"/>
                  </a:lnTo>
                  <a:lnTo>
                    <a:pt x="4116" y="7547"/>
                  </a:lnTo>
                  <a:lnTo>
                    <a:pt x="4113" y="7592"/>
                  </a:lnTo>
                  <a:lnTo>
                    <a:pt x="4113" y="7682"/>
                  </a:lnTo>
                  <a:lnTo>
                    <a:pt x="4142" y="9356"/>
                  </a:lnTo>
                  <a:lnTo>
                    <a:pt x="4171" y="10804"/>
                  </a:lnTo>
                  <a:lnTo>
                    <a:pt x="4187" y="11482"/>
                  </a:lnTo>
                  <a:lnTo>
                    <a:pt x="4202" y="12206"/>
                  </a:lnTo>
                  <a:lnTo>
                    <a:pt x="4216" y="12839"/>
                  </a:lnTo>
                  <a:lnTo>
                    <a:pt x="4225" y="13337"/>
                  </a:lnTo>
                  <a:lnTo>
                    <a:pt x="4229" y="13744"/>
                  </a:lnTo>
                  <a:lnTo>
                    <a:pt x="4229" y="13796"/>
                  </a:lnTo>
                  <a:lnTo>
                    <a:pt x="4223" y="14015"/>
                  </a:lnTo>
                  <a:lnTo>
                    <a:pt x="4328" y="14015"/>
                  </a:lnTo>
                  <a:lnTo>
                    <a:pt x="4260" y="16322"/>
                  </a:lnTo>
                  <a:lnTo>
                    <a:pt x="4195" y="18358"/>
                  </a:lnTo>
                  <a:lnTo>
                    <a:pt x="4143" y="19715"/>
                  </a:lnTo>
                  <a:lnTo>
                    <a:pt x="4065" y="20982"/>
                  </a:lnTo>
                  <a:lnTo>
                    <a:pt x="3973" y="21525"/>
                  </a:lnTo>
                  <a:lnTo>
                    <a:pt x="3937" y="21570"/>
                  </a:lnTo>
                  <a:lnTo>
                    <a:pt x="3937" y="21570"/>
                  </a:lnTo>
                </a:path>
                <a:path w="21600" h="21600">
                  <a:moveTo>
                    <a:pt x="4328" y="14015"/>
                  </a:moveTo>
                  <a:lnTo>
                    <a:pt x="4229" y="14015"/>
                  </a:lnTo>
                  <a:lnTo>
                    <a:pt x="4229" y="13796"/>
                  </a:lnTo>
                  <a:lnTo>
                    <a:pt x="4292" y="11437"/>
                  </a:lnTo>
                  <a:lnTo>
                    <a:pt x="4340" y="9537"/>
                  </a:lnTo>
                  <a:lnTo>
                    <a:pt x="4370" y="8316"/>
                  </a:lnTo>
                  <a:lnTo>
                    <a:pt x="4379" y="7773"/>
                  </a:lnTo>
                  <a:lnTo>
                    <a:pt x="4379" y="7592"/>
                  </a:lnTo>
                  <a:lnTo>
                    <a:pt x="4368" y="7501"/>
                  </a:lnTo>
                  <a:lnTo>
                    <a:pt x="4262" y="7501"/>
                  </a:lnTo>
                  <a:lnTo>
                    <a:pt x="4250" y="7185"/>
                  </a:lnTo>
                  <a:lnTo>
                    <a:pt x="4264" y="6099"/>
                  </a:lnTo>
                  <a:lnTo>
                    <a:pt x="4281" y="6099"/>
                  </a:lnTo>
                  <a:lnTo>
                    <a:pt x="4300" y="6144"/>
                  </a:lnTo>
                  <a:lnTo>
                    <a:pt x="4320" y="6144"/>
                  </a:lnTo>
                  <a:lnTo>
                    <a:pt x="4342" y="6190"/>
                  </a:lnTo>
                  <a:lnTo>
                    <a:pt x="4588" y="6190"/>
                  </a:lnTo>
                  <a:lnTo>
                    <a:pt x="4570" y="7547"/>
                  </a:lnTo>
                  <a:lnTo>
                    <a:pt x="4488" y="8587"/>
                  </a:lnTo>
                  <a:lnTo>
                    <a:pt x="4328" y="14015"/>
                  </a:lnTo>
                  <a:lnTo>
                    <a:pt x="4328" y="14015"/>
                  </a:lnTo>
                </a:path>
                <a:path w="21600" h="21600">
                  <a:moveTo>
                    <a:pt x="5158" y="9537"/>
                  </a:moveTo>
                  <a:lnTo>
                    <a:pt x="4726" y="9537"/>
                  </a:lnTo>
                  <a:lnTo>
                    <a:pt x="4970" y="9356"/>
                  </a:lnTo>
                  <a:lnTo>
                    <a:pt x="4979" y="9311"/>
                  </a:lnTo>
                  <a:lnTo>
                    <a:pt x="4984" y="9311"/>
                  </a:lnTo>
                  <a:lnTo>
                    <a:pt x="4986" y="9266"/>
                  </a:lnTo>
                  <a:lnTo>
                    <a:pt x="4987" y="9220"/>
                  </a:lnTo>
                  <a:lnTo>
                    <a:pt x="4987" y="9085"/>
                  </a:lnTo>
                  <a:lnTo>
                    <a:pt x="4930" y="7728"/>
                  </a:lnTo>
                  <a:lnTo>
                    <a:pt x="4885" y="7637"/>
                  </a:lnTo>
                  <a:lnTo>
                    <a:pt x="5133" y="7637"/>
                  </a:lnTo>
                  <a:lnTo>
                    <a:pt x="5142" y="7909"/>
                  </a:lnTo>
                  <a:lnTo>
                    <a:pt x="5154" y="8587"/>
                  </a:lnTo>
                  <a:lnTo>
                    <a:pt x="5158" y="9311"/>
                  </a:lnTo>
                  <a:lnTo>
                    <a:pt x="5158" y="9537"/>
                  </a:lnTo>
                  <a:lnTo>
                    <a:pt x="5158" y="9537"/>
                  </a:lnTo>
                </a:path>
                <a:path w="21600" h="21600">
                  <a:moveTo>
                    <a:pt x="3783" y="15011"/>
                  </a:moveTo>
                  <a:lnTo>
                    <a:pt x="3561" y="15011"/>
                  </a:lnTo>
                  <a:lnTo>
                    <a:pt x="3595" y="14965"/>
                  </a:lnTo>
                  <a:lnTo>
                    <a:pt x="3626" y="14784"/>
                  </a:lnTo>
                  <a:lnTo>
                    <a:pt x="3697" y="13699"/>
                  </a:lnTo>
                  <a:lnTo>
                    <a:pt x="3721" y="11754"/>
                  </a:lnTo>
                  <a:lnTo>
                    <a:pt x="3720" y="11166"/>
                  </a:lnTo>
                  <a:lnTo>
                    <a:pt x="3696" y="9628"/>
                  </a:lnTo>
                  <a:lnTo>
                    <a:pt x="3628" y="8225"/>
                  </a:lnTo>
                  <a:lnTo>
                    <a:pt x="3557" y="7728"/>
                  </a:lnTo>
                  <a:lnTo>
                    <a:pt x="3822" y="7728"/>
                  </a:lnTo>
                  <a:lnTo>
                    <a:pt x="3866" y="8949"/>
                  </a:lnTo>
                  <a:lnTo>
                    <a:pt x="3888" y="10894"/>
                  </a:lnTo>
                  <a:lnTo>
                    <a:pt x="3888" y="11030"/>
                  </a:lnTo>
                  <a:lnTo>
                    <a:pt x="3885" y="11754"/>
                  </a:lnTo>
                  <a:lnTo>
                    <a:pt x="3876" y="12477"/>
                  </a:lnTo>
                  <a:lnTo>
                    <a:pt x="3861" y="13201"/>
                  </a:lnTo>
                  <a:lnTo>
                    <a:pt x="3840" y="13834"/>
                  </a:lnTo>
                  <a:lnTo>
                    <a:pt x="3813" y="14468"/>
                  </a:lnTo>
                  <a:lnTo>
                    <a:pt x="3783" y="15011"/>
                  </a:lnTo>
                  <a:lnTo>
                    <a:pt x="3783" y="15011"/>
                  </a:lnTo>
                </a:path>
                <a:path w="21600" h="21600">
                  <a:moveTo>
                    <a:pt x="4229" y="14015"/>
                  </a:moveTo>
                  <a:lnTo>
                    <a:pt x="4223" y="14015"/>
                  </a:lnTo>
                  <a:lnTo>
                    <a:pt x="4229" y="13796"/>
                  </a:lnTo>
                  <a:lnTo>
                    <a:pt x="4229" y="14015"/>
                  </a:lnTo>
                  <a:lnTo>
                    <a:pt x="4229" y="14015"/>
                  </a:lnTo>
                </a:path>
                <a:path w="21600" h="21600">
                  <a:moveTo>
                    <a:pt x="5140" y="14603"/>
                  </a:moveTo>
                  <a:lnTo>
                    <a:pt x="4918" y="14603"/>
                  </a:lnTo>
                  <a:lnTo>
                    <a:pt x="4959" y="14558"/>
                  </a:lnTo>
                  <a:lnTo>
                    <a:pt x="5002" y="14468"/>
                  </a:lnTo>
                  <a:lnTo>
                    <a:pt x="5049" y="14242"/>
                  </a:lnTo>
                  <a:lnTo>
                    <a:pt x="5099" y="13925"/>
                  </a:lnTo>
                  <a:lnTo>
                    <a:pt x="5126" y="14061"/>
                  </a:lnTo>
                  <a:lnTo>
                    <a:pt x="5140" y="14603"/>
                  </a:lnTo>
                  <a:lnTo>
                    <a:pt x="5140" y="14603"/>
                  </a:lnTo>
                </a:path>
                <a:path w="21600" h="21600">
                  <a:moveTo>
                    <a:pt x="5566" y="16708"/>
                  </a:moveTo>
                  <a:lnTo>
                    <a:pt x="5430" y="16355"/>
                  </a:lnTo>
                  <a:lnTo>
                    <a:pt x="5321" y="15322"/>
                  </a:lnTo>
                  <a:lnTo>
                    <a:pt x="5253" y="13712"/>
                  </a:lnTo>
                  <a:lnTo>
                    <a:pt x="5229" y="11699"/>
                  </a:lnTo>
                  <a:lnTo>
                    <a:pt x="5232" y="10960"/>
                  </a:lnTo>
                  <a:lnTo>
                    <a:pt x="5256" y="9548"/>
                  </a:lnTo>
                  <a:lnTo>
                    <a:pt x="5304" y="8247"/>
                  </a:lnTo>
                  <a:lnTo>
                    <a:pt x="5368" y="7188"/>
                  </a:lnTo>
                  <a:lnTo>
                    <a:pt x="5448" y="6410"/>
                  </a:lnTo>
                  <a:lnTo>
                    <a:pt x="5582" y="5963"/>
                  </a:lnTo>
                  <a:lnTo>
                    <a:pt x="5638" y="6019"/>
                  </a:lnTo>
                  <a:lnTo>
                    <a:pt x="5729" y="6460"/>
                  </a:lnTo>
                  <a:lnTo>
                    <a:pt x="5803" y="7671"/>
                  </a:lnTo>
                  <a:lnTo>
                    <a:pt x="5554" y="7671"/>
                  </a:lnTo>
                  <a:lnTo>
                    <a:pt x="5524" y="7709"/>
                  </a:lnTo>
                  <a:lnTo>
                    <a:pt x="5428" y="8578"/>
                  </a:lnTo>
                  <a:lnTo>
                    <a:pt x="5395" y="9540"/>
                  </a:lnTo>
                  <a:lnTo>
                    <a:pt x="5827" y="9540"/>
                  </a:lnTo>
                  <a:lnTo>
                    <a:pt x="5826" y="9683"/>
                  </a:lnTo>
                  <a:lnTo>
                    <a:pt x="5824" y="9994"/>
                  </a:lnTo>
                  <a:lnTo>
                    <a:pt x="5821" y="10291"/>
                  </a:lnTo>
                  <a:lnTo>
                    <a:pt x="5816" y="10573"/>
                  </a:lnTo>
                  <a:lnTo>
                    <a:pt x="5785" y="10967"/>
                  </a:lnTo>
                  <a:lnTo>
                    <a:pt x="5385" y="10967"/>
                  </a:lnTo>
                  <a:lnTo>
                    <a:pt x="5388" y="11753"/>
                  </a:lnTo>
                  <a:lnTo>
                    <a:pt x="5414" y="13084"/>
                  </a:lnTo>
                  <a:lnTo>
                    <a:pt x="5502" y="14389"/>
                  </a:lnTo>
                  <a:lnTo>
                    <a:pt x="5587" y="14642"/>
                  </a:lnTo>
                  <a:lnTo>
                    <a:pt x="5810" y="14642"/>
                  </a:lnTo>
                  <a:lnTo>
                    <a:pt x="5821" y="15068"/>
                  </a:lnTo>
                  <a:lnTo>
                    <a:pt x="5718" y="15992"/>
                  </a:lnTo>
                  <a:lnTo>
                    <a:pt x="5620" y="16591"/>
                  </a:lnTo>
                  <a:lnTo>
                    <a:pt x="5592" y="16679"/>
                  </a:lnTo>
                  <a:lnTo>
                    <a:pt x="5566" y="16708"/>
                  </a:lnTo>
                  <a:lnTo>
                    <a:pt x="5566" y="16708"/>
                  </a:lnTo>
                </a:path>
                <a:path w="21600" h="21600">
                  <a:moveTo>
                    <a:pt x="5827" y="9540"/>
                  </a:moveTo>
                  <a:lnTo>
                    <a:pt x="5395" y="9540"/>
                  </a:lnTo>
                  <a:lnTo>
                    <a:pt x="5639" y="9369"/>
                  </a:lnTo>
                  <a:lnTo>
                    <a:pt x="5648" y="9351"/>
                  </a:lnTo>
                  <a:lnTo>
                    <a:pt x="5653" y="9336"/>
                  </a:lnTo>
                  <a:lnTo>
                    <a:pt x="5656" y="9304"/>
                  </a:lnTo>
                  <a:lnTo>
                    <a:pt x="5656" y="9232"/>
                  </a:lnTo>
                  <a:lnTo>
                    <a:pt x="5656" y="9104"/>
                  </a:lnTo>
                  <a:lnTo>
                    <a:pt x="5599" y="7761"/>
                  </a:lnTo>
                  <a:lnTo>
                    <a:pt x="5554" y="7671"/>
                  </a:lnTo>
                  <a:lnTo>
                    <a:pt x="5803" y="7671"/>
                  </a:lnTo>
                  <a:lnTo>
                    <a:pt x="5811" y="7913"/>
                  </a:lnTo>
                  <a:lnTo>
                    <a:pt x="5823" y="8588"/>
                  </a:lnTo>
                  <a:lnTo>
                    <a:pt x="5827" y="9304"/>
                  </a:lnTo>
                  <a:lnTo>
                    <a:pt x="5827" y="9369"/>
                  </a:lnTo>
                  <a:lnTo>
                    <a:pt x="5827" y="9540"/>
                  </a:lnTo>
                  <a:lnTo>
                    <a:pt x="5827" y="9540"/>
                  </a:lnTo>
                </a:path>
                <a:path w="21600" h="21600">
                  <a:moveTo>
                    <a:pt x="5810" y="14642"/>
                  </a:moveTo>
                  <a:lnTo>
                    <a:pt x="5587" y="14642"/>
                  </a:lnTo>
                  <a:lnTo>
                    <a:pt x="5628" y="14600"/>
                  </a:lnTo>
                  <a:lnTo>
                    <a:pt x="5671" y="14472"/>
                  </a:lnTo>
                  <a:lnTo>
                    <a:pt x="5718" y="14260"/>
                  </a:lnTo>
                  <a:lnTo>
                    <a:pt x="5768" y="13962"/>
                  </a:lnTo>
                  <a:lnTo>
                    <a:pt x="5795" y="14087"/>
                  </a:lnTo>
                  <a:lnTo>
                    <a:pt x="5810" y="14642"/>
                  </a:lnTo>
                  <a:lnTo>
                    <a:pt x="5810" y="14642"/>
                  </a:lnTo>
                </a:path>
                <a:path w="21600" h="21600">
                  <a:moveTo>
                    <a:pt x="6261" y="3867"/>
                  </a:moveTo>
                  <a:lnTo>
                    <a:pt x="6247" y="3867"/>
                  </a:lnTo>
                  <a:lnTo>
                    <a:pt x="6235" y="3524"/>
                  </a:lnTo>
                  <a:lnTo>
                    <a:pt x="6250" y="2200"/>
                  </a:lnTo>
                  <a:lnTo>
                    <a:pt x="6268" y="2222"/>
                  </a:lnTo>
                  <a:lnTo>
                    <a:pt x="6288" y="2241"/>
                  </a:lnTo>
                  <a:lnTo>
                    <a:pt x="6310" y="2256"/>
                  </a:lnTo>
                  <a:lnTo>
                    <a:pt x="6332" y="2268"/>
                  </a:lnTo>
                  <a:lnTo>
                    <a:pt x="6378" y="2283"/>
                  </a:lnTo>
                  <a:lnTo>
                    <a:pt x="6741" y="2289"/>
                  </a:lnTo>
                  <a:lnTo>
                    <a:pt x="6794" y="2409"/>
                  </a:lnTo>
                  <a:lnTo>
                    <a:pt x="6859" y="2670"/>
                  </a:lnTo>
                  <a:lnTo>
                    <a:pt x="6919" y="3036"/>
                  </a:lnTo>
                  <a:lnTo>
                    <a:pt x="6975" y="3497"/>
                  </a:lnTo>
                  <a:lnTo>
                    <a:pt x="7004" y="3825"/>
                  </a:lnTo>
                  <a:lnTo>
                    <a:pt x="6302" y="3825"/>
                  </a:lnTo>
                  <a:lnTo>
                    <a:pt x="6293" y="3832"/>
                  </a:lnTo>
                  <a:lnTo>
                    <a:pt x="6273" y="3860"/>
                  </a:lnTo>
                  <a:lnTo>
                    <a:pt x="6261" y="3867"/>
                  </a:lnTo>
                  <a:lnTo>
                    <a:pt x="6261" y="3867"/>
                  </a:lnTo>
                </a:path>
                <a:path w="21600" h="21600">
                  <a:moveTo>
                    <a:pt x="6741" y="2289"/>
                  </a:moveTo>
                  <a:lnTo>
                    <a:pt x="6425" y="2289"/>
                  </a:lnTo>
                  <a:lnTo>
                    <a:pt x="6491" y="2281"/>
                  </a:lnTo>
                  <a:lnTo>
                    <a:pt x="6558" y="2257"/>
                  </a:lnTo>
                  <a:lnTo>
                    <a:pt x="6637" y="2214"/>
                  </a:lnTo>
                  <a:lnTo>
                    <a:pt x="6652" y="2200"/>
                  </a:lnTo>
                  <a:lnTo>
                    <a:pt x="6725" y="2253"/>
                  </a:lnTo>
                  <a:lnTo>
                    <a:pt x="6741" y="2289"/>
                  </a:lnTo>
                  <a:lnTo>
                    <a:pt x="6741" y="2289"/>
                  </a:lnTo>
                </a:path>
                <a:path w="21600" h="21600">
                  <a:moveTo>
                    <a:pt x="6215" y="16776"/>
                  </a:moveTo>
                  <a:lnTo>
                    <a:pt x="6229" y="15156"/>
                  </a:lnTo>
                  <a:lnTo>
                    <a:pt x="6264" y="15045"/>
                  </a:lnTo>
                  <a:lnTo>
                    <a:pt x="6292" y="14925"/>
                  </a:lnTo>
                  <a:lnTo>
                    <a:pt x="6344" y="13588"/>
                  </a:lnTo>
                  <a:lnTo>
                    <a:pt x="6345" y="6180"/>
                  </a:lnTo>
                  <a:lnTo>
                    <a:pt x="6345" y="4273"/>
                  </a:lnTo>
                  <a:lnTo>
                    <a:pt x="6343" y="4038"/>
                  </a:lnTo>
                  <a:lnTo>
                    <a:pt x="6339" y="3955"/>
                  </a:lnTo>
                  <a:lnTo>
                    <a:pt x="6335" y="3868"/>
                  </a:lnTo>
                  <a:lnTo>
                    <a:pt x="6326" y="3825"/>
                  </a:lnTo>
                  <a:lnTo>
                    <a:pt x="7004" y="3825"/>
                  </a:lnTo>
                  <a:lnTo>
                    <a:pt x="7008" y="3867"/>
                  </a:lnTo>
                  <a:lnTo>
                    <a:pt x="6533" y="3867"/>
                  </a:lnTo>
                  <a:lnTo>
                    <a:pt x="6524" y="3877"/>
                  </a:lnTo>
                  <a:lnTo>
                    <a:pt x="6522" y="3898"/>
                  </a:lnTo>
                  <a:lnTo>
                    <a:pt x="6520" y="3915"/>
                  </a:lnTo>
                  <a:lnTo>
                    <a:pt x="6518" y="3962"/>
                  </a:lnTo>
                  <a:lnTo>
                    <a:pt x="6510" y="7027"/>
                  </a:lnTo>
                  <a:lnTo>
                    <a:pt x="6504" y="9453"/>
                  </a:lnTo>
                  <a:lnTo>
                    <a:pt x="6499" y="11316"/>
                  </a:lnTo>
                  <a:lnTo>
                    <a:pt x="6496" y="13355"/>
                  </a:lnTo>
                  <a:lnTo>
                    <a:pt x="6496" y="13695"/>
                  </a:lnTo>
                  <a:lnTo>
                    <a:pt x="6554" y="14860"/>
                  </a:lnTo>
                  <a:lnTo>
                    <a:pt x="6662" y="15000"/>
                  </a:lnTo>
                  <a:lnTo>
                    <a:pt x="6967" y="15000"/>
                  </a:lnTo>
                  <a:lnTo>
                    <a:pt x="6959" y="15096"/>
                  </a:lnTo>
                  <a:lnTo>
                    <a:pt x="6901" y="15665"/>
                  </a:lnTo>
                  <a:lnTo>
                    <a:pt x="6838" y="16121"/>
                  </a:lnTo>
                  <a:lnTo>
                    <a:pt x="6771" y="16447"/>
                  </a:lnTo>
                  <a:lnTo>
                    <a:pt x="6768" y="16454"/>
                  </a:lnTo>
                  <a:lnTo>
                    <a:pt x="6412" y="16454"/>
                  </a:lnTo>
                  <a:lnTo>
                    <a:pt x="6389" y="16460"/>
                  </a:lnTo>
                  <a:lnTo>
                    <a:pt x="6262" y="16664"/>
                  </a:lnTo>
                  <a:lnTo>
                    <a:pt x="6238" y="16719"/>
                  </a:lnTo>
                  <a:lnTo>
                    <a:pt x="6215" y="16776"/>
                  </a:lnTo>
                  <a:lnTo>
                    <a:pt x="6215" y="16776"/>
                  </a:lnTo>
                </a:path>
                <a:path w="21600" h="21600">
                  <a:moveTo>
                    <a:pt x="6967" y="15000"/>
                  </a:moveTo>
                  <a:lnTo>
                    <a:pt x="6662" y="15000"/>
                  </a:lnTo>
                  <a:lnTo>
                    <a:pt x="6734" y="14908"/>
                  </a:lnTo>
                  <a:lnTo>
                    <a:pt x="6798" y="14629"/>
                  </a:lnTo>
                  <a:lnTo>
                    <a:pt x="6901" y="13516"/>
                  </a:lnTo>
                  <a:lnTo>
                    <a:pt x="6966" y="11739"/>
                  </a:lnTo>
                  <a:lnTo>
                    <a:pt x="6988" y="9379"/>
                  </a:lnTo>
                  <a:lnTo>
                    <a:pt x="6981" y="8125"/>
                  </a:lnTo>
                  <a:lnTo>
                    <a:pt x="6925" y="6083"/>
                  </a:lnTo>
                  <a:lnTo>
                    <a:pt x="6813" y="4669"/>
                  </a:lnTo>
                  <a:lnTo>
                    <a:pt x="6650" y="3956"/>
                  </a:lnTo>
                  <a:lnTo>
                    <a:pt x="6550" y="3867"/>
                  </a:lnTo>
                  <a:lnTo>
                    <a:pt x="7008" y="3867"/>
                  </a:lnTo>
                  <a:lnTo>
                    <a:pt x="7102" y="5393"/>
                  </a:lnTo>
                  <a:lnTo>
                    <a:pt x="7152" y="7022"/>
                  </a:lnTo>
                  <a:lnTo>
                    <a:pt x="7168" y="8870"/>
                  </a:lnTo>
                  <a:lnTo>
                    <a:pt x="7163" y="9931"/>
                  </a:lnTo>
                  <a:lnTo>
                    <a:pt x="7127" y="11912"/>
                  </a:lnTo>
                  <a:lnTo>
                    <a:pt x="7057" y="13679"/>
                  </a:lnTo>
                  <a:lnTo>
                    <a:pt x="7011" y="14435"/>
                  </a:lnTo>
                  <a:lnTo>
                    <a:pt x="6967" y="15000"/>
                  </a:lnTo>
                  <a:lnTo>
                    <a:pt x="6967" y="15000"/>
                  </a:lnTo>
                </a:path>
                <a:path w="21600" h="21600">
                  <a:moveTo>
                    <a:pt x="6626" y="16708"/>
                  </a:moveTo>
                  <a:lnTo>
                    <a:pt x="6531" y="16558"/>
                  </a:lnTo>
                  <a:lnTo>
                    <a:pt x="6412" y="16454"/>
                  </a:lnTo>
                  <a:lnTo>
                    <a:pt x="6768" y="16454"/>
                  </a:lnTo>
                  <a:lnTo>
                    <a:pt x="6700" y="16643"/>
                  </a:lnTo>
                  <a:lnTo>
                    <a:pt x="6626" y="16708"/>
                  </a:lnTo>
                  <a:lnTo>
                    <a:pt x="6626" y="16708"/>
                  </a:lnTo>
                </a:path>
                <a:path w="21600" h="21600">
                  <a:moveTo>
                    <a:pt x="8229" y="16708"/>
                  </a:moveTo>
                  <a:lnTo>
                    <a:pt x="8214" y="16708"/>
                  </a:lnTo>
                  <a:lnTo>
                    <a:pt x="8162" y="16666"/>
                  </a:lnTo>
                  <a:lnTo>
                    <a:pt x="8054" y="16033"/>
                  </a:lnTo>
                  <a:lnTo>
                    <a:pt x="8009" y="14555"/>
                  </a:lnTo>
                  <a:lnTo>
                    <a:pt x="8006" y="8301"/>
                  </a:lnTo>
                  <a:lnTo>
                    <a:pt x="8002" y="8105"/>
                  </a:lnTo>
                  <a:lnTo>
                    <a:pt x="7931" y="7837"/>
                  </a:lnTo>
                  <a:lnTo>
                    <a:pt x="7914" y="7479"/>
                  </a:lnTo>
                  <a:lnTo>
                    <a:pt x="7924" y="6560"/>
                  </a:lnTo>
                  <a:lnTo>
                    <a:pt x="7950" y="6377"/>
                  </a:lnTo>
                  <a:lnTo>
                    <a:pt x="7973" y="6185"/>
                  </a:lnTo>
                  <a:lnTo>
                    <a:pt x="8053" y="5377"/>
                  </a:lnTo>
                  <a:lnTo>
                    <a:pt x="8125" y="4469"/>
                  </a:lnTo>
                  <a:lnTo>
                    <a:pt x="8185" y="4811"/>
                  </a:lnTo>
                  <a:lnTo>
                    <a:pt x="8182" y="5040"/>
                  </a:lnTo>
                  <a:lnTo>
                    <a:pt x="8179" y="5287"/>
                  </a:lnTo>
                  <a:lnTo>
                    <a:pt x="8177" y="5570"/>
                  </a:lnTo>
                  <a:lnTo>
                    <a:pt x="8172" y="6280"/>
                  </a:lnTo>
                  <a:lnTo>
                    <a:pt x="8381" y="6280"/>
                  </a:lnTo>
                  <a:lnTo>
                    <a:pt x="8396" y="6493"/>
                  </a:lnTo>
                  <a:lnTo>
                    <a:pt x="8378" y="7977"/>
                  </a:lnTo>
                  <a:lnTo>
                    <a:pt x="8162" y="7977"/>
                  </a:lnTo>
                  <a:lnTo>
                    <a:pt x="8158" y="9021"/>
                  </a:lnTo>
                  <a:lnTo>
                    <a:pt x="8158" y="9130"/>
                  </a:lnTo>
                  <a:lnTo>
                    <a:pt x="8155" y="10242"/>
                  </a:lnTo>
                  <a:lnTo>
                    <a:pt x="8154" y="11550"/>
                  </a:lnTo>
                  <a:lnTo>
                    <a:pt x="8153" y="12929"/>
                  </a:lnTo>
                  <a:lnTo>
                    <a:pt x="8153" y="13006"/>
                  </a:lnTo>
                  <a:lnTo>
                    <a:pt x="8186" y="14447"/>
                  </a:lnTo>
                  <a:lnTo>
                    <a:pt x="8248" y="14642"/>
                  </a:lnTo>
                  <a:lnTo>
                    <a:pt x="8376" y="14642"/>
                  </a:lnTo>
                  <a:lnTo>
                    <a:pt x="8391" y="15213"/>
                  </a:lnTo>
                  <a:lnTo>
                    <a:pt x="8308" y="16086"/>
                  </a:lnTo>
                  <a:lnTo>
                    <a:pt x="8249" y="16604"/>
                  </a:lnTo>
                  <a:lnTo>
                    <a:pt x="8229" y="16708"/>
                  </a:lnTo>
                  <a:lnTo>
                    <a:pt x="8229" y="16708"/>
                  </a:lnTo>
                </a:path>
                <a:path w="21600" h="21600">
                  <a:moveTo>
                    <a:pt x="7321" y="9130"/>
                  </a:moveTo>
                  <a:lnTo>
                    <a:pt x="7293" y="8875"/>
                  </a:lnTo>
                  <a:lnTo>
                    <a:pt x="7269" y="7614"/>
                  </a:lnTo>
                  <a:lnTo>
                    <a:pt x="7311" y="7280"/>
                  </a:lnTo>
                  <a:lnTo>
                    <a:pt x="7428" y="6441"/>
                  </a:lnTo>
                  <a:lnTo>
                    <a:pt x="7538" y="5963"/>
                  </a:lnTo>
                  <a:lnTo>
                    <a:pt x="7588" y="6014"/>
                  </a:lnTo>
                  <a:lnTo>
                    <a:pt x="7706" y="6778"/>
                  </a:lnTo>
                  <a:lnTo>
                    <a:pt x="7758" y="7993"/>
                  </a:lnTo>
                  <a:lnTo>
                    <a:pt x="7499" y="7993"/>
                  </a:lnTo>
                  <a:lnTo>
                    <a:pt x="7480" y="8009"/>
                  </a:lnTo>
                  <a:lnTo>
                    <a:pt x="7373" y="8595"/>
                  </a:lnTo>
                  <a:lnTo>
                    <a:pt x="7348" y="8839"/>
                  </a:lnTo>
                  <a:lnTo>
                    <a:pt x="7321" y="9130"/>
                  </a:lnTo>
                  <a:lnTo>
                    <a:pt x="7321" y="9130"/>
                  </a:lnTo>
                </a:path>
                <a:path w="21600" h="21600">
                  <a:moveTo>
                    <a:pt x="8381" y="6280"/>
                  </a:moveTo>
                  <a:lnTo>
                    <a:pt x="8172" y="6280"/>
                  </a:lnTo>
                  <a:lnTo>
                    <a:pt x="8377" y="6223"/>
                  </a:lnTo>
                  <a:lnTo>
                    <a:pt x="8381" y="6280"/>
                  </a:lnTo>
                  <a:lnTo>
                    <a:pt x="8381" y="6280"/>
                  </a:lnTo>
                </a:path>
                <a:path w="21600" h="21600">
                  <a:moveTo>
                    <a:pt x="8377" y="8040"/>
                  </a:moveTo>
                  <a:lnTo>
                    <a:pt x="8162" y="7977"/>
                  </a:lnTo>
                  <a:lnTo>
                    <a:pt x="8378" y="7977"/>
                  </a:lnTo>
                  <a:lnTo>
                    <a:pt x="8377" y="8040"/>
                  </a:lnTo>
                  <a:lnTo>
                    <a:pt x="8377" y="8040"/>
                  </a:lnTo>
                </a:path>
                <a:path w="21600" h="21600">
                  <a:moveTo>
                    <a:pt x="7457" y="16625"/>
                  </a:moveTo>
                  <a:lnTo>
                    <a:pt x="7337" y="16155"/>
                  </a:lnTo>
                  <a:lnTo>
                    <a:pt x="7259" y="14843"/>
                  </a:lnTo>
                  <a:lnTo>
                    <a:pt x="7244" y="13677"/>
                  </a:lnTo>
                  <a:lnTo>
                    <a:pt x="7245" y="13331"/>
                  </a:lnTo>
                  <a:lnTo>
                    <a:pt x="7300" y="11952"/>
                  </a:lnTo>
                  <a:lnTo>
                    <a:pt x="7608" y="10630"/>
                  </a:lnTo>
                  <a:lnTo>
                    <a:pt x="7609" y="9929"/>
                  </a:lnTo>
                  <a:lnTo>
                    <a:pt x="7581" y="8486"/>
                  </a:lnTo>
                  <a:lnTo>
                    <a:pt x="7499" y="7993"/>
                  </a:lnTo>
                  <a:lnTo>
                    <a:pt x="7758" y="7993"/>
                  </a:lnTo>
                  <a:lnTo>
                    <a:pt x="7765" y="8343"/>
                  </a:lnTo>
                  <a:lnTo>
                    <a:pt x="7768" y="9021"/>
                  </a:lnTo>
                  <a:lnTo>
                    <a:pt x="7768" y="9323"/>
                  </a:lnTo>
                  <a:lnTo>
                    <a:pt x="7766" y="9747"/>
                  </a:lnTo>
                  <a:lnTo>
                    <a:pt x="7763" y="10294"/>
                  </a:lnTo>
                  <a:lnTo>
                    <a:pt x="7758" y="10962"/>
                  </a:lnTo>
                  <a:lnTo>
                    <a:pt x="7751" y="12018"/>
                  </a:lnTo>
                  <a:lnTo>
                    <a:pt x="7750" y="12104"/>
                  </a:lnTo>
                  <a:lnTo>
                    <a:pt x="7603" y="12104"/>
                  </a:lnTo>
                  <a:lnTo>
                    <a:pt x="7430" y="12846"/>
                  </a:lnTo>
                  <a:lnTo>
                    <a:pt x="7411" y="12929"/>
                  </a:lnTo>
                  <a:lnTo>
                    <a:pt x="7401" y="13128"/>
                  </a:lnTo>
                  <a:lnTo>
                    <a:pt x="7401" y="13768"/>
                  </a:lnTo>
                  <a:lnTo>
                    <a:pt x="7409" y="14035"/>
                  </a:lnTo>
                  <a:lnTo>
                    <a:pt x="7439" y="14450"/>
                  </a:lnTo>
                  <a:lnTo>
                    <a:pt x="7459" y="14554"/>
                  </a:lnTo>
                  <a:lnTo>
                    <a:pt x="7764" y="14554"/>
                  </a:lnTo>
                  <a:lnTo>
                    <a:pt x="7768" y="14575"/>
                  </a:lnTo>
                  <a:lnTo>
                    <a:pt x="7914" y="14575"/>
                  </a:lnTo>
                  <a:lnTo>
                    <a:pt x="7919" y="14658"/>
                  </a:lnTo>
                  <a:lnTo>
                    <a:pt x="7914" y="14767"/>
                  </a:lnTo>
                  <a:lnTo>
                    <a:pt x="7620" y="14767"/>
                  </a:lnTo>
                  <a:lnTo>
                    <a:pt x="7622" y="14884"/>
                  </a:lnTo>
                  <a:lnTo>
                    <a:pt x="7535" y="16142"/>
                  </a:lnTo>
                  <a:lnTo>
                    <a:pt x="7473" y="16595"/>
                  </a:lnTo>
                  <a:lnTo>
                    <a:pt x="7457" y="16625"/>
                  </a:lnTo>
                  <a:lnTo>
                    <a:pt x="7457" y="16625"/>
                  </a:lnTo>
                </a:path>
                <a:path w="21600" h="21600">
                  <a:moveTo>
                    <a:pt x="7764" y="14554"/>
                  </a:moveTo>
                  <a:lnTo>
                    <a:pt x="7498" y="14554"/>
                  </a:lnTo>
                  <a:lnTo>
                    <a:pt x="7517" y="14469"/>
                  </a:lnTo>
                  <a:lnTo>
                    <a:pt x="7540" y="14300"/>
                  </a:lnTo>
                  <a:lnTo>
                    <a:pt x="7603" y="12104"/>
                  </a:lnTo>
                  <a:lnTo>
                    <a:pt x="7750" y="12104"/>
                  </a:lnTo>
                  <a:lnTo>
                    <a:pt x="7746" y="12862"/>
                  </a:lnTo>
                  <a:lnTo>
                    <a:pt x="7742" y="13492"/>
                  </a:lnTo>
                  <a:lnTo>
                    <a:pt x="7742" y="13791"/>
                  </a:lnTo>
                  <a:lnTo>
                    <a:pt x="7741" y="14142"/>
                  </a:lnTo>
                  <a:lnTo>
                    <a:pt x="7745" y="14312"/>
                  </a:lnTo>
                  <a:lnTo>
                    <a:pt x="7752" y="14419"/>
                  </a:lnTo>
                  <a:lnTo>
                    <a:pt x="7758" y="14523"/>
                  </a:lnTo>
                  <a:lnTo>
                    <a:pt x="7764" y="14554"/>
                  </a:lnTo>
                  <a:lnTo>
                    <a:pt x="7764" y="14554"/>
                  </a:lnTo>
                </a:path>
                <a:path w="21600" h="21600">
                  <a:moveTo>
                    <a:pt x="7914" y="14575"/>
                  </a:moveTo>
                  <a:lnTo>
                    <a:pt x="7794" y="14575"/>
                  </a:lnTo>
                  <a:lnTo>
                    <a:pt x="7807" y="14531"/>
                  </a:lnTo>
                  <a:lnTo>
                    <a:pt x="7821" y="14445"/>
                  </a:lnTo>
                  <a:lnTo>
                    <a:pt x="7836" y="14355"/>
                  </a:lnTo>
                  <a:lnTo>
                    <a:pt x="7853" y="14173"/>
                  </a:lnTo>
                  <a:lnTo>
                    <a:pt x="7872" y="13900"/>
                  </a:lnTo>
                  <a:lnTo>
                    <a:pt x="7914" y="14575"/>
                  </a:lnTo>
                  <a:lnTo>
                    <a:pt x="7914" y="14575"/>
                  </a:lnTo>
                </a:path>
                <a:path w="21600" h="21600">
                  <a:moveTo>
                    <a:pt x="8376" y="14642"/>
                  </a:moveTo>
                  <a:lnTo>
                    <a:pt x="8261" y="14642"/>
                  </a:lnTo>
                  <a:lnTo>
                    <a:pt x="8274" y="14616"/>
                  </a:lnTo>
                  <a:lnTo>
                    <a:pt x="8301" y="14512"/>
                  </a:lnTo>
                  <a:lnTo>
                    <a:pt x="8313" y="14455"/>
                  </a:lnTo>
                  <a:lnTo>
                    <a:pt x="8323" y="14393"/>
                  </a:lnTo>
                  <a:lnTo>
                    <a:pt x="8333" y="14331"/>
                  </a:lnTo>
                  <a:lnTo>
                    <a:pt x="8346" y="14262"/>
                  </a:lnTo>
                  <a:lnTo>
                    <a:pt x="8363" y="14185"/>
                  </a:lnTo>
                  <a:lnTo>
                    <a:pt x="8376" y="14642"/>
                  </a:lnTo>
                  <a:lnTo>
                    <a:pt x="8376" y="14642"/>
                  </a:lnTo>
                </a:path>
                <a:path w="21600" h="21600">
                  <a:moveTo>
                    <a:pt x="7622" y="14884"/>
                  </a:moveTo>
                  <a:lnTo>
                    <a:pt x="7620" y="14767"/>
                  </a:lnTo>
                  <a:lnTo>
                    <a:pt x="7626" y="14813"/>
                  </a:lnTo>
                  <a:lnTo>
                    <a:pt x="7622" y="14884"/>
                  </a:lnTo>
                  <a:lnTo>
                    <a:pt x="7622" y="14884"/>
                  </a:lnTo>
                </a:path>
                <a:path w="21600" h="21600">
                  <a:moveTo>
                    <a:pt x="7765" y="16708"/>
                  </a:moveTo>
                  <a:lnTo>
                    <a:pt x="7702" y="16587"/>
                  </a:lnTo>
                  <a:lnTo>
                    <a:pt x="7657" y="16223"/>
                  </a:lnTo>
                  <a:lnTo>
                    <a:pt x="7629" y="15616"/>
                  </a:lnTo>
                  <a:lnTo>
                    <a:pt x="7622" y="14884"/>
                  </a:lnTo>
                  <a:lnTo>
                    <a:pt x="7626" y="14813"/>
                  </a:lnTo>
                  <a:lnTo>
                    <a:pt x="7620" y="14767"/>
                  </a:lnTo>
                  <a:lnTo>
                    <a:pt x="7914" y="14767"/>
                  </a:lnTo>
                  <a:lnTo>
                    <a:pt x="7902" y="15025"/>
                  </a:lnTo>
                  <a:lnTo>
                    <a:pt x="7829" y="16210"/>
                  </a:lnTo>
                  <a:lnTo>
                    <a:pt x="7787" y="16583"/>
                  </a:lnTo>
                  <a:lnTo>
                    <a:pt x="7765" y="16708"/>
                  </a:lnTo>
                  <a:lnTo>
                    <a:pt x="7765" y="16708"/>
                  </a:lnTo>
                </a:path>
                <a:path w="21600" h="21600">
                  <a:moveTo>
                    <a:pt x="8532" y="9130"/>
                  </a:moveTo>
                  <a:lnTo>
                    <a:pt x="8504" y="8875"/>
                  </a:lnTo>
                  <a:lnTo>
                    <a:pt x="8479" y="7614"/>
                  </a:lnTo>
                  <a:lnTo>
                    <a:pt x="8522" y="7280"/>
                  </a:lnTo>
                  <a:lnTo>
                    <a:pt x="8639" y="6441"/>
                  </a:lnTo>
                  <a:lnTo>
                    <a:pt x="8749" y="5963"/>
                  </a:lnTo>
                  <a:lnTo>
                    <a:pt x="8799" y="6014"/>
                  </a:lnTo>
                  <a:lnTo>
                    <a:pt x="8917" y="6778"/>
                  </a:lnTo>
                  <a:lnTo>
                    <a:pt x="8968" y="7993"/>
                  </a:lnTo>
                  <a:lnTo>
                    <a:pt x="8710" y="7993"/>
                  </a:lnTo>
                  <a:lnTo>
                    <a:pt x="8691" y="8009"/>
                  </a:lnTo>
                  <a:lnTo>
                    <a:pt x="8583" y="8595"/>
                  </a:lnTo>
                  <a:lnTo>
                    <a:pt x="8558" y="8839"/>
                  </a:lnTo>
                  <a:lnTo>
                    <a:pt x="8532" y="9130"/>
                  </a:lnTo>
                  <a:lnTo>
                    <a:pt x="8532" y="9130"/>
                  </a:lnTo>
                </a:path>
                <a:path w="21600" h="21600">
                  <a:moveTo>
                    <a:pt x="8668" y="16625"/>
                  </a:moveTo>
                  <a:lnTo>
                    <a:pt x="8547" y="16155"/>
                  </a:lnTo>
                  <a:lnTo>
                    <a:pt x="8470" y="14843"/>
                  </a:lnTo>
                  <a:lnTo>
                    <a:pt x="8455" y="13677"/>
                  </a:lnTo>
                  <a:lnTo>
                    <a:pt x="8456" y="13331"/>
                  </a:lnTo>
                  <a:lnTo>
                    <a:pt x="8511" y="11952"/>
                  </a:lnTo>
                  <a:lnTo>
                    <a:pt x="8819" y="10630"/>
                  </a:lnTo>
                  <a:lnTo>
                    <a:pt x="8820" y="9929"/>
                  </a:lnTo>
                  <a:lnTo>
                    <a:pt x="8791" y="8486"/>
                  </a:lnTo>
                  <a:lnTo>
                    <a:pt x="8710" y="7993"/>
                  </a:lnTo>
                  <a:lnTo>
                    <a:pt x="8968" y="7993"/>
                  </a:lnTo>
                  <a:lnTo>
                    <a:pt x="8975" y="8343"/>
                  </a:lnTo>
                  <a:lnTo>
                    <a:pt x="8979" y="9021"/>
                  </a:lnTo>
                  <a:lnTo>
                    <a:pt x="8978" y="9323"/>
                  </a:lnTo>
                  <a:lnTo>
                    <a:pt x="8976" y="9747"/>
                  </a:lnTo>
                  <a:lnTo>
                    <a:pt x="8973" y="10294"/>
                  </a:lnTo>
                  <a:lnTo>
                    <a:pt x="8968" y="10962"/>
                  </a:lnTo>
                  <a:lnTo>
                    <a:pt x="8961" y="12018"/>
                  </a:lnTo>
                  <a:lnTo>
                    <a:pt x="8961" y="12104"/>
                  </a:lnTo>
                  <a:lnTo>
                    <a:pt x="8814" y="12104"/>
                  </a:lnTo>
                  <a:lnTo>
                    <a:pt x="8640" y="12846"/>
                  </a:lnTo>
                  <a:lnTo>
                    <a:pt x="8621" y="12929"/>
                  </a:lnTo>
                  <a:lnTo>
                    <a:pt x="8612" y="13128"/>
                  </a:lnTo>
                  <a:lnTo>
                    <a:pt x="8612" y="13768"/>
                  </a:lnTo>
                  <a:lnTo>
                    <a:pt x="8620" y="14035"/>
                  </a:lnTo>
                  <a:lnTo>
                    <a:pt x="8650" y="14450"/>
                  </a:lnTo>
                  <a:lnTo>
                    <a:pt x="8669" y="14554"/>
                  </a:lnTo>
                  <a:lnTo>
                    <a:pt x="8975" y="14554"/>
                  </a:lnTo>
                  <a:lnTo>
                    <a:pt x="8979" y="14575"/>
                  </a:lnTo>
                  <a:lnTo>
                    <a:pt x="9124" y="14575"/>
                  </a:lnTo>
                  <a:lnTo>
                    <a:pt x="9129" y="14658"/>
                  </a:lnTo>
                  <a:lnTo>
                    <a:pt x="9125" y="14767"/>
                  </a:lnTo>
                  <a:lnTo>
                    <a:pt x="8831" y="14767"/>
                  </a:lnTo>
                  <a:lnTo>
                    <a:pt x="8832" y="14884"/>
                  </a:lnTo>
                  <a:lnTo>
                    <a:pt x="8745" y="16142"/>
                  </a:lnTo>
                  <a:lnTo>
                    <a:pt x="8684" y="16595"/>
                  </a:lnTo>
                  <a:lnTo>
                    <a:pt x="8668" y="16625"/>
                  </a:lnTo>
                  <a:lnTo>
                    <a:pt x="8668" y="16625"/>
                  </a:lnTo>
                </a:path>
                <a:path w="21600" h="21600">
                  <a:moveTo>
                    <a:pt x="8975" y="14554"/>
                  </a:moveTo>
                  <a:lnTo>
                    <a:pt x="8709" y="14554"/>
                  </a:lnTo>
                  <a:lnTo>
                    <a:pt x="8728" y="14469"/>
                  </a:lnTo>
                  <a:lnTo>
                    <a:pt x="8751" y="14300"/>
                  </a:lnTo>
                  <a:lnTo>
                    <a:pt x="8814" y="12104"/>
                  </a:lnTo>
                  <a:lnTo>
                    <a:pt x="8961" y="12104"/>
                  </a:lnTo>
                  <a:lnTo>
                    <a:pt x="8956" y="12862"/>
                  </a:lnTo>
                  <a:lnTo>
                    <a:pt x="8953" y="13492"/>
                  </a:lnTo>
                  <a:lnTo>
                    <a:pt x="8952" y="13872"/>
                  </a:lnTo>
                  <a:lnTo>
                    <a:pt x="8952" y="14142"/>
                  </a:lnTo>
                  <a:lnTo>
                    <a:pt x="8955" y="14312"/>
                  </a:lnTo>
                  <a:lnTo>
                    <a:pt x="8962" y="14419"/>
                  </a:lnTo>
                  <a:lnTo>
                    <a:pt x="8969" y="14523"/>
                  </a:lnTo>
                  <a:lnTo>
                    <a:pt x="8975" y="14554"/>
                  </a:lnTo>
                  <a:lnTo>
                    <a:pt x="8975" y="14554"/>
                  </a:lnTo>
                </a:path>
                <a:path w="21600" h="21600">
                  <a:moveTo>
                    <a:pt x="9124" y="14575"/>
                  </a:moveTo>
                  <a:lnTo>
                    <a:pt x="9004" y="14575"/>
                  </a:lnTo>
                  <a:lnTo>
                    <a:pt x="9018" y="14531"/>
                  </a:lnTo>
                  <a:lnTo>
                    <a:pt x="9047" y="14355"/>
                  </a:lnTo>
                  <a:lnTo>
                    <a:pt x="9064" y="14173"/>
                  </a:lnTo>
                  <a:lnTo>
                    <a:pt x="9083" y="13900"/>
                  </a:lnTo>
                  <a:lnTo>
                    <a:pt x="9124" y="14575"/>
                  </a:lnTo>
                  <a:lnTo>
                    <a:pt x="9124" y="14575"/>
                  </a:lnTo>
                </a:path>
                <a:path w="21600" h="21600">
                  <a:moveTo>
                    <a:pt x="8832" y="14884"/>
                  </a:moveTo>
                  <a:lnTo>
                    <a:pt x="8831" y="14767"/>
                  </a:lnTo>
                  <a:lnTo>
                    <a:pt x="8836" y="14813"/>
                  </a:lnTo>
                  <a:lnTo>
                    <a:pt x="8832" y="14884"/>
                  </a:lnTo>
                  <a:lnTo>
                    <a:pt x="8832" y="14884"/>
                  </a:lnTo>
                </a:path>
                <a:path w="21600" h="21600">
                  <a:moveTo>
                    <a:pt x="8975" y="16708"/>
                  </a:moveTo>
                  <a:lnTo>
                    <a:pt x="8912" y="16587"/>
                  </a:lnTo>
                  <a:lnTo>
                    <a:pt x="8867" y="16223"/>
                  </a:lnTo>
                  <a:lnTo>
                    <a:pt x="8840" y="15616"/>
                  </a:lnTo>
                  <a:lnTo>
                    <a:pt x="8832" y="14884"/>
                  </a:lnTo>
                  <a:lnTo>
                    <a:pt x="8836" y="14813"/>
                  </a:lnTo>
                  <a:lnTo>
                    <a:pt x="8831" y="14767"/>
                  </a:lnTo>
                  <a:lnTo>
                    <a:pt x="9125" y="14767"/>
                  </a:lnTo>
                  <a:lnTo>
                    <a:pt x="9113" y="15025"/>
                  </a:lnTo>
                  <a:lnTo>
                    <a:pt x="9040" y="16210"/>
                  </a:lnTo>
                  <a:lnTo>
                    <a:pt x="8998" y="16583"/>
                  </a:lnTo>
                  <a:lnTo>
                    <a:pt x="8975" y="16708"/>
                  </a:lnTo>
                  <a:lnTo>
                    <a:pt x="8975" y="16708"/>
                  </a:lnTo>
                </a:path>
                <a:path w="21600" h="21600">
                  <a:moveTo>
                    <a:pt x="9354" y="16552"/>
                  </a:moveTo>
                  <a:lnTo>
                    <a:pt x="9373" y="14922"/>
                  </a:lnTo>
                  <a:lnTo>
                    <a:pt x="9397" y="14870"/>
                  </a:lnTo>
                  <a:lnTo>
                    <a:pt x="9417" y="14791"/>
                  </a:lnTo>
                  <a:lnTo>
                    <a:pt x="9489" y="13454"/>
                  </a:lnTo>
                  <a:lnTo>
                    <a:pt x="9785" y="2444"/>
                  </a:lnTo>
                  <a:lnTo>
                    <a:pt x="9892" y="2034"/>
                  </a:lnTo>
                  <a:lnTo>
                    <a:pt x="9924" y="2034"/>
                  </a:lnTo>
                  <a:lnTo>
                    <a:pt x="9932" y="2472"/>
                  </a:lnTo>
                  <a:lnTo>
                    <a:pt x="9943" y="3049"/>
                  </a:lnTo>
                  <a:lnTo>
                    <a:pt x="9957" y="3765"/>
                  </a:lnTo>
                  <a:lnTo>
                    <a:pt x="9974" y="4619"/>
                  </a:lnTo>
                  <a:lnTo>
                    <a:pt x="9979" y="4863"/>
                  </a:lnTo>
                  <a:lnTo>
                    <a:pt x="9822" y="4863"/>
                  </a:lnTo>
                  <a:lnTo>
                    <a:pt x="9827" y="5114"/>
                  </a:lnTo>
                  <a:lnTo>
                    <a:pt x="9711" y="10028"/>
                  </a:lnTo>
                  <a:lnTo>
                    <a:pt x="10086" y="10028"/>
                  </a:lnTo>
                  <a:lnTo>
                    <a:pt x="10090" y="10233"/>
                  </a:lnTo>
                  <a:lnTo>
                    <a:pt x="10116" y="11420"/>
                  </a:lnTo>
                  <a:lnTo>
                    <a:pt x="10118" y="11523"/>
                  </a:lnTo>
                  <a:lnTo>
                    <a:pt x="9816" y="11523"/>
                  </a:lnTo>
                  <a:lnTo>
                    <a:pt x="9707" y="11601"/>
                  </a:lnTo>
                  <a:lnTo>
                    <a:pt x="9618" y="13687"/>
                  </a:lnTo>
                  <a:lnTo>
                    <a:pt x="9606" y="14281"/>
                  </a:lnTo>
                  <a:lnTo>
                    <a:pt x="9606" y="14620"/>
                  </a:lnTo>
                  <a:lnTo>
                    <a:pt x="9610" y="14763"/>
                  </a:lnTo>
                  <a:lnTo>
                    <a:pt x="9619" y="14850"/>
                  </a:lnTo>
                  <a:lnTo>
                    <a:pt x="9628" y="14936"/>
                  </a:lnTo>
                  <a:lnTo>
                    <a:pt x="9646" y="14980"/>
                  </a:lnTo>
                  <a:lnTo>
                    <a:pt x="9773" y="14980"/>
                  </a:lnTo>
                  <a:lnTo>
                    <a:pt x="9785" y="15333"/>
                  </a:lnTo>
                  <a:lnTo>
                    <a:pt x="9773" y="16454"/>
                  </a:lnTo>
                  <a:lnTo>
                    <a:pt x="9545" y="16454"/>
                  </a:lnTo>
                  <a:lnTo>
                    <a:pt x="9492" y="16459"/>
                  </a:lnTo>
                  <a:lnTo>
                    <a:pt x="9443" y="16474"/>
                  </a:lnTo>
                  <a:lnTo>
                    <a:pt x="9420" y="16487"/>
                  </a:lnTo>
                  <a:lnTo>
                    <a:pt x="9398" y="16504"/>
                  </a:lnTo>
                  <a:lnTo>
                    <a:pt x="9376" y="16526"/>
                  </a:lnTo>
                  <a:lnTo>
                    <a:pt x="9354" y="16552"/>
                  </a:lnTo>
                  <a:lnTo>
                    <a:pt x="9354" y="16552"/>
                  </a:lnTo>
                </a:path>
                <a:path w="21600" h="21600">
                  <a:moveTo>
                    <a:pt x="9827" y="5114"/>
                  </a:moveTo>
                  <a:lnTo>
                    <a:pt x="9822" y="4863"/>
                  </a:lnTo>
                  <a:lnTo>
                    <a:pt x="9833" y="4873"/>
                  </a:lnTo>
                  <a:lnTo>
                    <a:pt x="9827" y="5114"/>
                  </a:lnTo>
                  <a:lnTo>
                    <a:pt x="9827" y="5114"/>
                  </a:lnTo>
                </a:path>
                <a:path w="21600" h="21600">
                  <a:moveTo>
                    <a:pt x="10086" y="10028"/>
                  </a:moveTo>
                  <a:lnTo>
                    <a:pt x="9811" y="10028"/>
                  </a:lnTo>
                  <a:lnTo>
                    <a:pt x="9838" y="10023"/>
                  </a:lnTo>
                  <a:lnTo>
                    <a:pt x="9865" y="10010"/>
                  </a:lnTo>
                  <a:lnTo>
                    <a:pt x="9893" y="9987"/>
                  </a:lnTo>
                  <a:lnTo>
                    <a:pt x="9922" y="9955"/>
                  </a:lnTo>
                  <a:lnTo>
                    <a:pt x="9827" y="5114"/>
                  </a:lnTo>
                  <a:lnTo>
                    <a:pt x="9833" y="4873"/>
                  </a:lnTo>
                  <a:lnTo>
                    <a:pt x="9822" y="4863"/>
                  </a:lnTo>
                  <a:lnTo>
                    <a:pt x="9979" y="4863"/>
                  </a:lnTo>
                  <a:lnTo>
                    <a:pt x="9993" y="5586"/>
                  </a:lnTo>
                  <a:lnTo>
                    <a:pt x="10015" y="6637"/>
                  </a:lnTo>
                  <a:lnTo>
                    <a:pt x="10038" y="7773"/>
                  </a:lnTo>
                  <a:lnTo>
                    <a:pt x="10064" y="8995"/>
                  </a:lnTo>
                  <a:lnTo>
                    <a:pt x="10086" y="10028"/>
                  </a:lnTo>
                  <a:lnTo>
                    <a:pt x="10086" y="10028"/>
                  </a:lnTo>
                </a:path>
                <a:path w="21600" h="21600">
                  <a:moveTo>
                    <a:pt x="10356" y="16516"/>
                  </a:moveTo>
                  <a:lnTo>
                    <a:pt x="10300" y="16516"/>
                  </a:lnTo>
                  <a:lnTo>
                    <a:pt x="10315" y="15286"/>
                  </a:lnTo>
                  <a:lnTo>
                    <a:pt x="10308" y="15081"/>
                  </a:lnTo>
                  <a:lnTo>
                    <a:pt x="10367" y="14462"/>
                  </a:lnTo>
                  <a:lnTo>
                    <a:pt x="10366" y="8523"/>
                  </a:lnTo>
                  <a:lnTo>
                    <a:pt x="10363" y="8280"/>
                  </a:lnTo>
                  <a:lnTo>
                    <a:pt x="10356" y="8159"/>
                  </a:lnTo>
                  <a:lnTo>
                    <a:pt x="10349" y="8035"/>
                  </a:lnTo>
                  <a:lnTo>
                    <a:pt x="10335" y="7972"/>
                  </a:lnTo>
                  <a:lnTo>
                    <a:pt x="10287" y="7972"/>
                  </a:lnTo>
                  <a:lnTo>
                    <a:pt x="10272" y="7661"/>
                  </a:lnTo>
                  <a:lnTo>
                    <a:pt x="10278" y="6602"/>
                  </a:lnTo>
                  <a:lnTo>
                    <a:pt x="10317" y="6508"/>
                  </a:lnTo>
                  <a:lnTo>
                    <a:pt x="10355" y="6412"/>
                  </a:lnTo>
                  <a:lnTo>
                    <a:pt x="10478" y="6039"/>
                  </a:lnTo>
                  <a:lnTo>
                    <a:pt x="10517" y="5896"/>
                  </a:lnTo>
                  <a:lnTo>
                    <a:pt x="10541" y="6368"/>
                  </a:lnTo>
                  <a:lnTo>
                    <a:pt x="10537" y="6545"/>
                  </a:lnTo>
                  <a:lnTo>
                    <a:pt x="10534" y="6765"/>
                  </a:lnTo>
                  <a:lnTo>
                    <a:pt x="10530" y="7028"/>
                  </a:lnTo>
                  <a:lnTo>
                    <a:pt x="10526" y="7291"/>
                  </a:lnTo>
                  <a:lnTo>
                    <a:pt x="10522" y="7535"/>
                  </a:lnTo>
                  <a:lnTo>
                    <a:pt x="10521" y="7622"/>
                  </a:lnTo>
                  <a:lnTo>
                    <a:pt x="10505" y="7791"/>
                  </a:lnTo>
                  <a:lnTo>
                    <a:pt x="10936" y="7791"/>
                  </a:lnTo>
                  <a:lnTo>
                    <a:pt x="10941" y="8035"/>
                  </a:lnTo>
                  <a:lnTo>
                    <a:pt x="10688" y="8035"/>
                  </a:lnTo>
                  <a:lnTo>
                    <a:pt x="10666" y="8055"/>
                  </a:lnTo>
                  <a:lnTo>
                    <a:pt x="10558" y="8682"/>
                  </a:lnTo>
                  <a:lnTo>
                    <a:pt x="10519" y="11004"/>
                  </a:lnTo>
                  <a:lnTo>
                    <a:pt x="10516" y="12380"/>
                  </a:lnTo>
                  <a:lnTo>
                    <a:pt x="10513" y="13826"/>
                  </a:lnTo>
                  <a:lnTo>
                    <a:pt x="10513" y="14462"/>
                  </a:lnTo>
                  <a:lnTo>
                    <a:pt x="10515" y="14663"/>
                  </a:lnTo>
                  <a:lnTo>
                    <a:pt x="10515" y="14686"/>
                  </a:lnTo>
                  <a:lnTo>
                    <a:pt x="10520" y="14791"/>
                  </a:lnTo>
                  <a:lnTo>
                    <a:pt x="10524" y="14888"/>
                  </a:lnTo>
                  <a:lnTo>
                    <a:pt x="10532" y="14938"/>
                  </a:lnTo>
                  <a:lnTo>
                    <a:pt x="10611" y="14938"/>
                  </a:lnTo>
                  <a:lnTo>
                    <a:pt x="10623" y="15239"/>
                  </a:lnTo>
                  <a:lnTo>
                    <a:pt x="10605" y="16454"/>
                  </a:lnTo>
                  <a:lnTo>
                    <a:pt x="10450" y="16454"/>
                  </a:lnTo>
                  <a:lnTo>
                    <a:pt x="10430" y="16457"/>
                  </a:lnTo>
                  <a:lnTo>
                    <a:pt x="10410" y="16467"/>
                  </a:lnTo>
                  <a:lnTo>
                    <a:pt x="10388" y="16483"/>
                  </a:lnTo>
                  <a:lnTo>
                    <a:pt x="10365" y="16506"/>
                  </a:lnTo>
                  <a:lnTo>
                    <a:pt x="10356" y="16516"/>
                  </a:lnTo>
                  <a:lnTo>
                    <a:pt x="10356" y="16516"/>
                  </a:lnTo>
                </a:path>
                <a:path w="21600" h="21600">
                  <a:moveTo>
                    <a:pt x="10936" y="7791"/>
                  </a:moveTo>
                  <a:lnTo>
                    <a:pt x="10505" y="7791"/>
                  </a:lnTo>
                  <a:lnTo>
                    <a:pt x="10519" y="7759"/>
                  </a:lnTo>
                  <a:lnTo>
                    <a:pt x="10521" y="7622"/>
                  </a:lnTo>
                  <a:lnTo>
                    <a:pt x="10580" y="6991"/>
                  </a:lnTo>
                  <a:lnTo>
                    <a:pt x="10641" y="6420"/>
                  </a:lnTo>
                  <a:lnTo>
                    <a:pt x="10689" y="6078"/>
                  </a:lnTo>
                  <a:lnTo>
                    <a:pt x="10724" y="5963"/>
                  </a:lnTo>
                  <a:lnTo>
                    <a:pt x="10773" y="6016"/>
                  </a:lnTo>
                  <a:lnTo>
                    <a:pt x="10889" y="6799"/>
                  </a:lnTo>
                  <a:lnTo>
                    <a:pt x="10936" y="7770"/>
                  </a:lnTo>
                  <a:lnTo>
                    <a:pt x="10936" y="7791"/>
                  </a:lnTo>
                  <a:lnTo>
                    <a:pt x="10936" y="7791"/>
                  </a:lnTo>
                </a:path>
                <a:path w="21600" h="21600">
                  <a:moveTo>
                    <a:pt x="10505" y="7791"/>
                  </a:moveTo>
                  <a:lnTo>
                    <a:pt x="10521" y="7622"/>
                  </a:lnTo>
                  <a:lnTo>
                    <a:pt x="10519" y="7759"/>
                  </a:lnTo>
                  <a:lnTo>
                    <a:pt x="10505" y="7791"/>
                  </a:lnTo>
                  <a:lnTo>
                    <a:pt x="10505" y="7791"/>
                  </a:lnTo>
                </a:path>
                <a:path w="21600" h="21600">
                  <a:moveTo>
                    <a:pt x="10692" y="16781"/>
                  </a:moveTo>
                  <a:lnTo>
                    <a:pt x="10702" y="15281"/>
                  </a:lnTo>
                  <a:lnTo>
                    <a:pt x="10726" y="15177"/>
                  </a:lnTo>
                  <a:lnTo>
                    <a:pt x="10745" y="15067"/>
                  </a:lnTo>
                  <a:lnTo>
                    <a:pt x="10785" y="14037"/>
                  </a:lnTo>
                  <a:lnTo>
                    <a:pt x="10790" y="9929"/>
                  </a:lnTo>
                  <a:lnTo>
                    <a:pt x="10764" y="8507"/>
                  </a:lnTo>
                  <a:lnTo>
                    <a:pt x="10688" y="8035"/>
                  </a:lnTo>
                  <a:lnTo>
                    <a:pt x="10941" y="8035"/>
                  </a:lnTo>
                  <a:lnTo>
                    <a:pt x="10947" y="8362"/>
                  </a:lnTo>
                  <a:lnTo>
                    <a:pt x="10951" y="8990"/>
                  </a:lnTo>
                  <a:lnTo>
                    <a:pt x="10951" y="9099"/>
                  </a:lnTo>
                  <a:lnTo>
                    <a:pt x="10951" y="9228"/>
                  </a:lnTo>
                  <a:lnTo>
                    <a:pt x="10949" y="9628"/>
                  </a:lnTo>
                  <a:lnTo>
                    <a:pt x="10946" y="10233"/>
                  </a:lnTo>
                  <a:lnTo>
                    <a:pt x="10937" y="12018"/>
                  </a:lnTo>
                  <a:lnTo>
                    <a:pt x="10933" y="12866"/>
                  </a:lnTo>
                  <a:lnTo>
                    <a:pt x="10931" y="13547"/>
                  </a:lnTo>
                  <a:lnTo>
                    <a:pt x="10930" y="14037"/>
                  </a:lnTo>
                  <a:lnTo>
                    <a:pt x="10930" y="14441"/>
                  </a:lnTo>
                  <a:lnTo>
                    <a:pt x="10932" y="14649"/>
                  </a:lnTo>
                  <a:lnTo>
                    <a:pt x="10938" y="14791"/>
                  </a:lnTo>
                  <a:lnTo>
                    <a:pt x="10942" y="14881"/>
                  </a:lnTo>
                  <a:lnTo>
                    <a:pt x="10950" y="14938"/>
                  </a:lnTo>
                  <a:lnTo>
                    <a:pt x="11028" y="14938"/>
                  </a:lnTo>
                  <a:lnTo>
                    <a:pt x="11039" y="15244"/>
                  </a:lnTo>
                  <a:lnTo>
                    <a:pt x="11023" y="16454"/>
                  </a:lnTo>
                  <a:lnTo>
                    <a:pt x="10871" y="16454"/>
                  </a:lnTo>
                  <a:lnTo>
                    <a:pt x="10851" y="16460"/>
                  </a:lnTo>
                  <a:lnTo>
                    <a:pt x="10737" y="16665"/>
                  </a:lnTo>
                  <a:lnTo>
                    <a:pt x="10714" y="16722"/>
                  </a:lnTo>
                  <a:lnTo>
                    <a:pt x="10692" y="16781"/>
                  </a:lnTo>
                  <a:lnTo>
                    <a:pt x="10692" y="16781"/>
                  </a:lnTo>
                </a:path>
                <a:path w="21600" h="21600">
                  <a:moveTo>
                    <a:pt x="9886" y="16703"/>
                  </a:moveTo>
                  <a:lnTo>
                    <a:pt x="9873" y="16251"/>
                  </a:lnTo>
                  <a:lnTo>
                    <a:pt x="9881" y="15089"/>
                  </a:lnTo>
                  <a:lnTo>
                    <a:pt x="9922" y="15036"/>
                  </a:lnTo>
                  <a:lnTo>
                    <a:pt x="9955" y="14981"/>
                  </a:lnTo>
                  <a:lnTo>
                    <a:pt x="9978" y="14924"/>
                  </a:lnTo>
                  <a:lnTo>
                    <a:pt x="9993" y="14865"/>
                  </a:lnTo>
                  <a:lnTo>
                    <a:pt x="10006" y="14786"/>
                  </a:lnTo>
                  <a:lnTo>
                    <a:pt x="10013" y="14687"/>
                  </a:lnTo>
                  <a:lnTo>
                    <a:pt x="10013" y="14554"/>
                  </a:lnTo>
                  <a:lnTo>
                    <a:pt x="9955" y="11533"/>
                  </a:lnTo>
                  <a:lnTo>
                    <a:pt x="9816" y="11523"/>
                  </a:lnTo>
                  <a:lnTo>
                    <a:pt x="10118" y="11523"/>
                  </a:lnTo>
                  <a:lnTo>
                    <a:pt x="10166" y="13640"/>
                  </a:lnTo>
                  <a:lnTo>
                    <a:pt x="10243" y="14821"/>
                  </a:lnTo>
                  <a:lnTo>
                    <a:pt x="10303" y="14954"/>
                  </a:lnTo>
                  <a:lnTo>
                    <a:pt x="10308" y="15081"/>
                  </a:lnTo>
                  <a:lnTo>
                    <a:pt x="10289" y="15135"/>
                  </a:lnTo>
                  <a:lnTo>
                    <a:pt x="10278" y="16454"/>
                  </a:lnTo>
                  <a:lnTo>
                    <a:pt x="10123" y="16454"/>
                  </a:lnTo>
                  <a:lnTo>
                    <a:pt x="10020" y="16500"/>
                  </a:lnTo>
                  <a:lnTo>
                    <a:pt x="9905" y="16663"/>
                  </a:lnTo>
                  <a:lnTo>
                    <a:pt x="9886" y="16703"/>
                  </a:lnTo>
                  <a:lnTo>
                    <a:pt x="9886" y="16703"/>
                  </a:lnTo>
                </a:path>
                <a:path w="21600" h="21600">
                  <a:moveTo>
                    <a:pt x="10611" y="14938"/>
                  </a:moveTo>
                  <a:lnTo>
                    <a:pt x="10555" y="14938"/>
                  </a:lnTo>
                  <a:lnTo>
                    <a:pt x="10565" y="14931"/>
                  </a:lnTo>
                  <a:lnTo>
                    <a:pt x="10585" y="14903"/>
                  </a:lnTo>
                  <a:lnTo>
                    <a:pt x="10596" y="14897"/>
                  </a:lnTo>
                  <a:lnTo>
                    <a:pt x="10609" y="14897"/>
                  </a:lnTo>
                  <a:lnTo>
                    <a:pt x="10611" y="14938"/>
                  </a:lnTo>
                  <a:lnTo>
                    <a:pt x="10611" y="14938"/>
                  </a:lnTo>
                </a:path>
                <a:path w="21600" h="21600">
                  <a:moveTo>
                    <a:pt x="11028" y="14938"/>
                  </a:moveTo>
                  <a:lnTo>
                    <a:pt x="10971" y="14938"/>
                  </a:lnTo>
                  <a:lnTo>
                    <a:pt x="10981" y="14931"/>
                  </a:lnTo>
                  <a:lnTo>
                    <a:pt x="11001" y="14903"/>
                  </a:lnTo>
                  <a:lnTo>
                    <a:pt x="11013" y="14897"/>
                  </a:lnTo>
                  <a:lnTo>
                    <a:pt x="11026" y="14897"/>
                  </a:lnTo>
                  <a:lnTo>
                    <a:pt x="11028" y="14938"/>
                  </a:lnTo>
                  <a:lnTo>
                    <a:pt x="11028" y="14938"/>
                  </a:lnTo>
                </a:path>
                <a:path w="21600" h="21600">
                  <a:moveTo>
                    <a:pt x="10300" y="16516"/>
                  </a:moveTo>
                  <a:lnTo>
                    <a:pt x="10281" y="16514"/>
                  </a:lnTo>
                  <a:lnTo>
                    <a:pt x="10277" y="16513"/>
                  </a:lnTo>
                  <a:lnTo>
                    <a:pt x="10289" y="15135"/>
                  </a:lnTo>
                  <a:lnTo>
                    <a:pt x="10308" y="15081"/>
                  </a:lnTo>
                  <a:lnTo>
                    <a:pt x="10315" y="15286"/>
                  </a:lnTo>
                  <a:lnTo>
                    <a:pt x="10300" y="16516"/>
                  </a:lnTo>
                  <a:lnTo>
                    <a:pt x="10300" y="16516"/>
                  </a:lnTo>
                </a:path>
                <a:path w="21600" h="21600">
                  <a:moveTo>
                    <a:pt x="9771" y="16625"/>
                  </a:moveTo>
                  <a:lnTo>
                    <a:pt x="9669" y="16516"/>
                  </a:lnTo>
                  <a:lnTo>
                    <a:pt x="9545" y="16454"/>
                  </a:lnTo>
                  <a:lnTo>
                    <a:pt x="9773" y="16454"/>
                  </a:lnTo>
                  <a:lnTo>
                    <a:pt x="9771" y="16625"/>
                  </a:lnTo>
                  <a:lnTo>
                    <a:pt x="9771" y="16625"/>
                  </a:lnTo>
                </a:path>
                <a:path w="21600" h="21600">
                  <a:moveTo>
                    <a:pt x="10277" y="16513"/>
                  </a:moveTo>
                  <a:lnTo>
                    <a:pt x="10261" y="16508"/>
                  </a:lnTo>
                  <a:lnTo>
                    <a:pt x="10193" y="16471"/>
                  </a:lnTo>
                  <a:lnTo>
                    <a:pt x="10169" y="16461"/>
                  </a:lnTo>
                  <a:lnTo>
                    <a:pt x="10146" y="16456"/>
                  </a:lnTo>
                  <a:lnTo>
                    <a:pt x="10123" y="16454"/>
                  </a:lnTo>
                  <a:lnTo>
                    <a:pt x="10278" y="16454"/>
                  </a:lnTo>
                  <a:lnTo>
                    <a:pt x="10277" y="16513"/>
                  </a:lnTo>
                  <a:lnTo>
                    <a:pt x="10277" y="16513"/>
                  </a:lnTo>
                </a:path>
                <a:path w="21600" h="21600">
                  <a:moveTo>
                    <a:pt x="10604" y="16542"/>
                  </a:moveTo>
                  <a:lnTo>
                    <a:pt x="10493" y="16459"/>
                  </a:lnTo>
                  <a:lnTo>
                    <a:pt x="10450" y="16454"/>
                  </a:lnTo>
                  <a:lnTo>
                    <a:pt x="10605" y="16454"/>
                  </a:lnTo>
                  <a:lnTo>
                    <a:pt x="10604" y="16542"/>
                  </a:lnTo>
                  <a:lnTo>
                    <a:pt x="10604" y="16542"/>
                  </a:lnTo>
                </a:path>
                <a:path w="21600" h="21600">
                  <a:moveTo>
                    <a:pt x="11022" y="16547"/>
                  </a:moveTo>
                  <a:lnTo>
                    <a:pt x="10913" y="16459"/>
                  </a:lnTo>
                  <a:lnTo>
                    <a:pt x="10871" y="16454"/>
                  </a:lnTo>
                  <a:lnTo>
                    <a:pt x="11023" y="16454"/>
                  </a:lnTo>
                  <a:lnTo>
                    <a:pt x="11022" y="16547"/>
                  </a:lnTo>
                  <a:lnTo>
                    <a:pt x="11022" y="16547"/>
                  </a:lnTo>
                </a:path>
                <a:path w="21600" h="21600">
                  <a:moveTo>
                    <a:pt x="10276" y="16630"/>
                  </a:moveTo>
                  <a:lnTo>
                    <a:pt x="10277" y="16513"/>
                  </a:lnTo>
                  <a:lnTo>
                    <a:pt x="10281" y="16514"/>
                  </a:lnTo>
                  <a:lnTo>
                    <a:pt x="10356" y="16516"/>
                  </a:lnTo>
                  <a:lnTo>
                    <a:pt x="10342" y="16533"/>
                  </a:lnTo>
                  <a:lnTo>
                    <a:pt x="10320" y="16563"/>
                  </a:lnTo>
                  <a:lnTo>
                    <a:pt x="10298" y="16595"/>
                  </a:lnTo>
                  <a:lnTo>
                    <a:pt x="10276" y="16630"/>
                  </a:lnTo>
                  <a:lnTo>
                    <a:pt x="10276" y="16630"/>
                  </a:lnTo>
                </a:path>
                <a:path w="21600" h="21600">
                  <a:moveTo>
                    <a:pt x="11178" y="9130"/>
                  </a:moveTo>
                  <a:lnTo>
                    <a:pt x="11150" y="8875"/>
                  </a:lnTo>
                  <a:lnTo>
                    <a:pt x="11125" y="7614"/>
                  </a:lnTo>
                  <a:lnTo>
                    <a:pt x="11168" y="7280"/>
                  </a:lnTo>
                  <a:lnTo>
                    <a:pt x="11285" y="6441"/>
                  </a:lnTo>
                  <a:lnTo>
                    <a:pt x="11395" y="5963"/>
                  </a:lnTo>
                  <a:lnTo>
                    <a:pt x="11445" y="6014"/>
                  </a:lnTo>
                  <a:lnTo>
                    <a:pt x="11563" y="6778"/>
                  </a:lnTo>
                  <a:lnTo>
                    <a:pt x="11615" y="7993"/>
                  </a:lnTo>
                  <a:lnTo>
                    <a:pt x="11356" y="7993"/>
                  </a:lnTo>
                  <a:lnTo>
                    <a:pt x="11337" y="8009"/>
                  </a:lnTo>
                  <a:lnTo>
                    <a:pt x="11230" y="8595"/>
                  </a:lnTo>
                  <a:lnTo>
                    <a:pt x="11204" y="8839"/>
                  </a:lnTo>
                  <a:lnTo>
                    <a:pt x="11178" y="9130"/>
                  </a:lnTo>
                  <a:lnTo>
                    <a:pt x="11178" y="9130"/>
                  </a:lnTo>
                </a:path>
                <a:path w="21600" h="21600">
                  <a:moveTo>
                    <a:pt x="11314" y="16625"/>
                  </a:moveTo>
                  <a:lnTo>
                    <a:pt x="11193" y="16155"/>
                  </a:lnTo>
                  <a:lnTo>
                    <a:pt x="11116" y="14843"/>
                  </a:lnTo>
                  <a:lnTo>
                    <a:pt x="11101" y="13677"/>
                  </a:lnTo>
                  <a:lnTo>
                    <a:pt x="11102" y="13331"/>
                  </a:lnTo>
                  <a:lnTo>
                    <a:pt x="11157" y="11952"/>
                  </a:lnTo>
                  <a:lnTo>
                    <a:pt x="11465" y="10630"/>
                  </a:lnTo>
                  <a:lnTo>
                    <a:pt x="11466" y="9929"/>
                  </a:lnTo>
                  <a:lnTo>
                    <a:pt x="11437" y="8486"/>
                  </a:lnTo>
                  <a:lnTo>
                    <a:pt x="11356" y="7993"/>
                  </a:lnTo>
                  <a:lnTo>
                    <a:pt x="11615" y="7993"/>
                  </a:lnTo>
                  <a:lnTo>
                    <a:pt x="11621" y="8343"/>
                  </a:lnTo>
                  <a:lnTo>
                    <a:pt x="11625" y="9021"/>
                  </a:lnTo>
                  <a:lnTo>
                    <a:pt x="11625" y="9323"/>
                  </a:lnTo>
                  <a:lnTo>
                    <a:pt x="11623" y="9747"/>
                  </a:lnTo>
                  <a:lnTo>
                    <a:pt x="11619" y="10294"/>
                  </a:lnTo>
                  <a:lnTo>
                    <a:pt x="11615" y="10962"/>
                  </a:lnTo>
                  <a:lnTo>
                    <a:pt x="11607" y="12018"/>
                  </a:lnTo>
                  <a:lnTo>
                    <a:pt x="11607" y="12104"/>
                  </a:lnTo>
                  <a:lnTo>
                    <a:pt x="11460" y="12104"/>
                  </a:lnTo>
                  <a:lnTo>
                    <a:pt x="11286" y="12846"/>
                  </a:lnTo>
                  <a:lnTo>
                    <a:pt x="11268" y="12929"/>
                  </a:lnTo>
                  <a:lnTo>
                    <a:pt x="11258" y="13128"/>
                  </a:lnTo>
                  <a:lnTo>
                    <a:pt x="11258" y="13768"/>
                  </a:lnTo>
                  <a:lnTo>
                    <a:pt x="11266" y="14035"/>
                  </a:lnTo>
                  <a:lnTo>
                    <a:pt x="11296" y="14450"/>
                  </a:lnTo>
                  <a:lnTo>
                    <a:pt x="11316" y="14554"/>
                  </a:lnTo>
                  <a:lnTo>
                    <a:pt x="11621" y="14554"/>
                  </a:lnTo>
                  <a:lnTo>
                    <a:pt x="11625" y="14575"/>
                  </a:lnTo>
                  <a:lnTo>
                    <a:pt x="11770" y="14575"/>
                  </a:lnTo>
                  <a:lnTo>
                    <a:pt x="11775" y="14658"/>
                  </a:lnTo>
                  <a:lnTo>
                    <a:pt x="11771" y="14767"/>
                  </a:lnTo>
                  <a:lnTo>
                    <a:pt x="11477" y="14767"/>
                  </a:lnTo>
                  <a:lnTo>
                    <a:pt x="11478" y="14884"/>
                  </a:lnTo>
                  <a:lnTo>
                    <a:pt x="11391" y="16142"/>
                  </a:lnTo>
                  <a:lnTo>
                    <a:pt x="11330" y="16595"/>
                  </a:lnTo>
                  <a:lnTo>
                    <a:pt x="11314" y="16625"/>
                  </a:lnTo>
                  <a:lnTo>
                    <a:pt x="11314" y="16625"/>
                  </a:lnTo>
                </a:path>
                <a:path w="21600" h="21600">
                  <a:moveTo>
                    <a:pt x="11621" y="14554"/>
                  </a:moveTo>
                  <a:lnTo>
                    <a:pt x="11355" y="14554"/>
                  </a:lnTo>
                  <a:lnTo>
                    <a:pt x="11374" y="14469"/>
                  </a:lnTo>
                  <a:lnTo>
                    <a:pt x="11397" y="14300"/>
                  </a:lnTo>
                  <a:lnTo>
                    <a:pt x="11460" y="12104"/>
                  </a:lnTo>
                  <a:lnTo>
                    <a:pt x="11607" y="12104"/>
                  </a:lnTo>
                  <a:lnTo>
                    <a:pt x="11602" y="12862"/>
                  </a:lnTo>
                  <a:lnTo>
                    <a:pt x="11599" y="13492"/>
                  </a:lnTo>
                  <a:lnTo>
                    <a:pt x="11598" y="13872"/>
                  </a:lnTo>
                  <a:lnTo>
                    <a:pt x="11598" y="14142"/>
                  </a:lnTo>
                  <a:lnTo>
                    <a:pt x="11602" y="14312"/>
                  </a:lnTo>
                  <a:lnTo>
                    <a:pt x="11608" y="14419"/>
                  </a:lnTo>
                  <a:lnTo>
                    <a:pt x="11615" y="14523"/>
                  </a:lnTo>
                  <a:lnTo>
                    <a:pt x="11621" y="14554"/>
                  </a:lnTo>
                  <a:lnTo>
                    <a:pt x="11621" y="14554"/>
                  </a:lnTo>
                </a:path>
                <a:path w="21600" h="21600">
                  <a:moveTo>
                    <a:pt x="11770" y="14575"/>
                  </a:moveTo>
                  <a:lnTo>
                    <a:pt x="11650" y="14575"/>
                  </a:lnTo>
                  <a:lnTo>
                    <a:pt x="11664" y="14531"/>
                  </a:lnTo>
                  <a:lnTo>
                    <a:pt x="11693" y="14355"/>
                  </a:lnTo>
                  <a:lnTo>
                    <a:pt x="11710" y="14173"/>
                  </a:lnTo>
                  <a:lnTo>
                    <a:pt x="11729" y="13900"/>
                  </a:lnTo>
                  <a:lnTo>
                    <a:pt x="11770" y="14575"/>
                  </a:lnTo>
                  <a:lnTo>
                    <a:pt x="11770" y="14575"/>
                  </a:lnTo>
                </a:path>
                <a:path w="21600" h="21600">
                  <a:moveTo>
                    <a:pt x="11478" y="14884"/>
                  </a:moveTo>
                  <a:lnTo>
                    <a:pt x="11477" y="14767"/>
                  </a:lnTo>
                  <a:lnTo>
                    <a:pt x="11482" y="14813"/>
                  </a:lnTo>
                  <a:lnTo>
                    <a:pt x="11478" y="14884"/>
                  </a:lnTo>
                  <a:lnTo>
                    <a:pt x="11478" y="14884"/>
                  </a:lnTo>
                </a:path>
                <a:path w="21600" h="21600">
                  <a:moveTo>
                    <a:pt x="11622" y="16708"/>
                  </a:moveTo>
                  <a:lnTo>
                    <a:pt x="11558" y="16587"/>
                  </a:lnTo>
                  <a:lnTo>
                    <a:pt x="11513" y="16223"/>
                  </a:lnTo>
                  <a:lnTo>
                    <a:pt x="11486" y="15616"/>
                  </a:lnTo>
                  <a:lnTo>
                    <a:pt x="11478" y="14884"/>
                  </a:lnTo>
                  <a:lnTo>
                    <a:pt x="11482" y="14813"/>
                  </a:lnTo>
                  <a:lnTo>
                    <a:pt x="11477" y="14767"/>
                  </a:lnTo>
                  <a:lnTo>
                    <a:pt x="11771" y="14767"/>
                  </a:lnTo>
                  <a:lnTo>
                    <a:pt x="11759" y="15025"/>
                  </a:lnTo>
                  <a:lnTo>
                    <a:pt x="11686" y="16210"/>
                  </a:lnTo>
                  <a:lnTo>
                    <a:pt x="11644" y="16583"/>
                  </a:lnTo>
                  <a:lnTo>
                    <a:pt x="11622" y="16708"/>
                  </a:lnTo>
                  <a:lnTo>
                    <a:pt x="11622" y="16708"/>
                  </a:lnTo>
                </a:path>
                <a:path w="21600" h="21600">
                  <a:moveTo>
                    <a:pt x="11799" y="2071"/>
                  </a:moveTo>
                  <a:lnTo>
                    <a:pt x="11776" y="1868"/>
                  </a:lnTo>
                  <a:lnTo>
                    <a:pt x="11786" y="711"/>
                  </a:lnTo>
                  <a:lnTo>
                    <a:pt x="11855" y="557"/>
                  </a:lnTo>
                  <a:lnTo>
                    <a:pt x="11920" y="387"/>
                  </a:lnTo>
                  <a:lnTo>
                    <a:pt x="11981" y="202"/>
                  </a:lnTo>
                  <a:lnTo>
                    <a:pt x="12039" y="0"/>
                  </a:lnTo>
                  <a:lnTo>
                    <a:pt x="12061" y="664"/>
                  </a:lnTo>
                  <a:lnTo>
                    <a:pt x="12052" y="1116"/>
                  </a:lnTo>
                  <a:lnTo>
                    <a:pt x="12043" y="2019"/>
                  </a:lnTo>
                  <a:lnTo>
                    <a:pt x="11834" y="2019"/>
                  </a:lnTo>
                  <a:lnTo>
                    <a:pt x="11821" y="2036"/>
                  </a:lnTo>
                  <a:lnTo>
                    <a:pt x="11799" y="2071"/>
                  </a:lnTo>
                  <a:lnTo>
                    <a:pt x="11799" y="2071"/>
                  </a:lnTo>
                </a:path>
                <a:path w="21600" h="21600">
                  <a:moveTo>
                    <a:pt x="11778" y="16776"/>
                  </a:moveTo>
                  <a:lnTo>
                    <a:pt x="11788" y="15286"/>
                  </a:lnTo>
                  <a:lnTo>
                    <a:pt x="11811" y="15183"/>
                  </a:lnTo>
                  <a:lnTo>
                    <a:pt x="11829" y="15083"/>
                  </a:lnTo>
                  <a:lnTo>
                    <a:pt x="11870" y="13654"/>
                  </a:lnTo>
                  <a:lnTo>
                    <a:pt x="11870" y="2453"/>
                  </a:lnTo>
                  <a:lnTo>
                    <a:pt x="11868" y="2223"/>
                  </a:lnTo>
                  <a:lnTo>
                    <a:pt x="11865" y="2143"/>
                  </a:lnTo>
                  <a:lnTo>
                    <a:pt x="11861" y="2060"/>
                  </a:lnTo>
                  <a:lnTo>
                    <a:pt x="11852" y="2019"/>
                  </a:lnTo>
                  <a:lnTo>
                    <a:pt x="12043" y="2019"/>
                  </a:lnTo>
                  <a:lnTo>
                    <a:pt x="12043" y="2071"/>
                  </a:lnTo>
                  <a:lnTo>
                    <a:pt x="12035" y="3407"/>
                  </a:lnTo>
                  <a:lnTo>
                    <a:pt x="12029" y="5247"/>
                  </a:lnTo>
                  <a:lnTo>
                    <a:pt x="12024" y="6924"/>
                  </a:lnTo>
                  <a:lnTo>
                    <a:pt x="12021" y="8626"/>
                  </a:lnTo>
                  <a:lnTo>
                    <a:pt x="12018" y="10406"/>
                  </a:lnTo>
                  <a:lnTo>
                    <a:pt x="12017" y="12212"/>
                  </a:lnTo>
                  <a:lnTo>
                    <a:pt x="12016" y="14424"/>
                  </a:lnTo>
                  <a:lnTo>
                    <a:pt x="12018" y="14661"/>
                  </a:lnTo>
                  <a:lnTo>
                    <a:pt x="12023" y="14772"/>
                  </a:lnTo>
                  <a:lnTo>
                    <a:pt x="12028" y="14883"/>
                  </a:lnTo>
                  <a:lnTo>
                    <a:pt x="12035" y="14938"/>
                  </a:lnTo>
                  <a:lnTo>
                    <a:pt x="12114" y="14938"/>
                  </a:lnTo>
                  <a:lnTo>
                    <a:pt x="12125" y="15244"/>
                  </a:lnTo>
                  <a:lnTo>
                    <a:pt x="12109" y="16454"/>
                  </a:lnTo>
                  <a:lnTo>
                    <a:pt x="11957" y="16454"/>
                  </a:lnTo>
                  <a:lnTo>
                    <a:pt x="11927" y="16474"/>
                  </a:lnTo>
                  <a:lnTo>
                    <a:pt x="11887" y="16534"/>
                  </a:lnTo>
                  <a:lnTo>
                    <a:pt x="11838" y="16635"/>
                  </a:lnTo>
                  <a:lnTo>
                    <a:pt x="11778" y="16776"/>
                  </a:lnTo>
                  <a:lnTo>
                    <a:pt x="11778" y="16776"/>
                  </a:lnTo>
                </a:path>
                <a:path w="21600" h="21600">
                  <a:moveTo>
                    <a:pt x="12431" y="6223"/>
                  </a:moveTo>
                  <a:lnTo>
                    <a:pt x="12232" y="6223"/>
                  </a:lnTo>
                  <a:lnTo>
                    <a:pt x="12259" y="6219"/>
                  </a:lnTo>
                  <a:lnTo>
                    <a:pt x="12286" y="6207"/>
                  </a:lnTo>
                  <a:lnTo>
                    <a:pt x="12314" y="6188"/>
                  </a:lnTo>
                  <a:lnTo>
                    <a:pt x="12341" y="6161"/>
                  </a:lnTo>
                  <a:lnTo>
                    <a:pt x="12426" y="6052"/>
                  </a:lnTo>
                  <a:lnTo>
                    <a:pt x="12431" y="6223"/>
                  </a:lnTo>
                  <a:lnTo>
                    <a:pt x="12431" y="6223"/>
                  </a:lnTo>
                </a:path>
                <a:path w="21600" h="21600">
                  <a:moveTo>
                    <a:pt x="12558" y="14024"/>
                  </a:moveTo>
                  <a:lnTo>
                    <a:pt x="12458" y="14024"/>
                  </a:lnTo>
                  <a:lnTo>
                    <a:pt x="12458" y="13802"/>
                  </a:lnTo>
                  <a:lnTo>
                    <a:pt x="12521" y="11461"/>
                  </a:lnTo>
                  <a:lnTo>
                    <a:pt x="12570" y="9570"/>
                  </a:lnTo>
                  <a:lnTo>
                    <a:pt x="12599" y="8344"/>
                  </a:lnTo>
                  <a:lnTo>
                    <a:pt x="12608" y="7806"/>
                  </a:lnTo>
                  <a:lnTo>
                    <a:pt x="12608" y="7624"/>
                  </a:lnTo>
                  <a:lnTo>
                    <a:pt x="12597" y="7547"/>
                  </a:lnTo>
                  <a:lnTo>
                    <a:pt x="12491" y="7547"/>
                  </a:lnTo>
                  <a:lnTo>
                    <a:pt x="12479" y="7188"/>
                  </a:lnTo>
                  <a:lnTo>
                    <a:pt x="12493" y="6104"/>
                  </a:lnTo>
                  <a:lnTo>
                    <a:pt x="12510" y="6129"/>
                  </a:lnTo>
                  <a:lnTo>
                    <a:pt x="12529" y="6152"/>
                  </a:lnTo>
                  <a:lnTo>
                    <a:pt x="12641" y="6221"/>
                  </a:lnTo>
                  <a:lnTo>
                    <a:pt x="12817" y="6223"/>
                  </a:lnTo>
                  <a:lnTo>
                    <a:pt x="12799" y="7567"/>
                  </a:lnTo>
                  <a:lnTo>
                    <a:pt x="12717" y="8626"/>
                  </a:lnTo>
                  <a:lnTo>
                    <a:pt x="12558" y="14024"/>
                  </a:lnTo>
                  <a:lnTo>
                    <a:pt x="12558" y="14024"/>
                  </a:lnTo>
                </a:path>
                <a:path w="21600" h="21600">
                  <a:moveTo>
                    <a:pt x="12166" y="21577"/>
                  </a:moveTo>
                  <a:lnTo>
                    <a:pt x="12087" y="20419"/>
                  </a:lnTo>
                  <a:lnTo>
                    <a:pt x="12078" y="19957"/>
                  </a:lnTo>
                  <a:lnTo>
                    <a:pt x="12097" y="19594"/>
                  </a:lnTo>
                  <a:lnTo>
                    <a:pt x="12139" y="19536"/>
                  </a:lnTo>
                  <a:lnTo>
                    <a:pt x="12178" y="19363"/>
                  </a:lnTo>
                  <a:lnTo>
                    <a:pt x="12283" y="18165"/>
                  </a:lnTo>
                  <a:lnTo>
                    <a:pt x="12341" y="16893"/>
                  </a:lnTo>
                  <a:lnTo>
                    <a:pt x="12366" y="16127"/>
                  </a:lnTo>
                  <a:lnTo>
                    <a:pt x="12312" y="13746"/>
                  </a:lnTo>
                  <a:lnTo>
                    <a:pt x="12264" y="11669"/>
                  </a:lnTo>
                  <a:lnTo>
                    <a:pt x="12221" y="9897"/>
                  </a:lnTo>
                  <a:lnTo>
                    <a:pt x="12176" y="8135"/>
                  </a:lnTo>
                  <a:lnTo>
                    <a:pt x="12088" y="7604"/>
                  </a:lnTo>
                  <a:lnTo>
                    <a:pt x="12076" y="7261"/>
                  </a:lnTo>
                  <a:lnTo>
                    <a:pt x="12090" y="6197"/>
                  </a:lnTo>
                  <a:lnTo>
                    <a:pt x="12232" y="6223"/>
                  </a:lnTo>
                  <a:lnTo>
                    <a:pt x="12431" y="6223"/>
                  </a:lnTo>
                  <a:lnTo>
                    <a:pt x="12437" y="6457"/>
                  </a:lnTo>
                  <a:lnTo>
                    <a:pt x="12424" y="7453"/>
                  </a:lnTo>
                  <a:lnTo>
                    <a:pt x="12396" y="7468"/>
                  </a:lnTo>
                  <a:lnTo>
                    <a:pt x="12374" y="7488"/>
                  </a:lnTo>
                  <a:lnTo>
                    <a:pt x="12360" y="7513"/>
                  </a:lnTo>
                  <a:lnTo>
                    <a:pt x="12352" y="7541"/>
                  </a:lnTo>
                  <a:lnTo>
                    <a:pt x="12345" y="7583"/>
                  </a:lnTo>
                  <a:lnTo>
                    <a:pt x="12342" y="7637"/>
                  </a:lnTo>
                  <a:lnTo>
                    <a:pt x="12343" y="7734"/>
                  </a:lnTo>
                  <a:lnTo>
                    <a:pt x="12371" y="9400"/>
                  </a:lnTo>
                  <a:lnTo>
                    <a:pt x="12400" y="10804"/>
                  </a:lnTo>
                  <a:lnTo>
                    <a:pt x="12431" y="12213"/>
                  </a:lnTo>
                  <a:lnTo>
                    <a:pt x="12445" y="12854"/>
                  </a:lnTo>
                  <a:lnTo>
                    <a:pt x="12454" y="13369"/>
                  </a:lnTo>
                  <a:lnTo>
                    <a:pt x="12458" y="13746"/>
                  </a:lnTo>
                  <a:lnTo>
                    <a:pt x="12458" y="13802"/>
                  </a:lnTo>
                  <a:lnTo>
                    <a:pt x="12452" y="14019"/>
                  </a:lnTo>
                  <a:lnTo>
                    <a:pt x="12458" y="14024"/>
                  </a:lnTo>
                  <a:lnTo>
                    <a:pt x="12558" y="14024"/>
                  </a:lnTo>
                  <a:lnTo>
                    <a:pt x="12526" y="15094"/>
                  </a:lnTo>
                  <a:lnTo>
                    <a:pt x="12489" y="16356"/>
                  </a:lnTo>
                  <a:lnTo>
                    <a:pt x="12424" y="18370"/>
                  </a:lnTo>
                  <a:lnTo>
                    <a:pt x="12372" y="19741"/>
                  </a:lnTo>
                  <a:lnTo>
                    <a:pt x="12294" y="21027"/>
                  </a:lnTo>
                  <a:lnTo>
                    <a:pt x="12202" y="21550"/>
                  </a:lnTo>
                  <a:lnTo>
                    <a:pt x="12166" y="21577"/>
                  </a:lnTo>
                  <a:lnTo>
                    <a:pt x="12166" y="21577"/>
                  </a:lnTo>
                </a:path>
                <a:path w="21600" h="21600">
                  <a:moveTo>
                    <a:pt x="12817" y="6223"/>
                  </a:moveTo>
                  <a:lnTo>
                    <a:pt x="12663" y="6223"/>
                  </a:lnTo>
                  <a:lnTo>
                    <a:pt x="12817" y="6197"/>
                  </a:lnTo>
                  <a:lnTo>
                    <a:pt x="12817" y="6223"/>
                  </a:lnTo>
                  <a:lnTo>
                    <a:pt x="12817" y="6223"/>
                  </a:lnTo>
                </a:path>
                <a:path w="21600" h="21600">
                  <a:moveTo>
                    <a:pt x="12458" y="14024"/>
                  </a:moveTo>
                  <a:lnTo>
                    <a:pt x="12452" y="14019"/>
                  </a:lnTo>
                  <a:lnTo>
                    <a:pt x="12458" y="13802"/>
                  </a:lnTo>
                  <a:lnTo>
                    <a:pt x="12458" y="14024"/>
                  </a:lnTo>
                  <a:lnTo>
                    <a:pt x="12458" y="14024"/>
                  </a:lnTo>
                </a:path>
                <a:path w="21600" h="21600">
                  <a:moveTo>
                    <a:pt x="12114" y="14938"/>
                  </a:moveTo>
                  <a:lnTo>
                    <a:pt x="12046" y="14938"/>
                  </a:lnTo>
                  <a:lnTo>
                    <a:pt x="12112" y="14886"/>
                  </a:lnTo>
                  <a:lnTo>
                    <a:pt x="12114" y="14938"/>
                  </a:lnTo>
                  <a:lnTo>
                    <a:pt x="12114" y="14938"/>
                  </a:lnTo>
                </a:path>
                <a:path w="21600" h="21600">
                  <a:moveTo>
                    <a:pt x="12108" y="16526"/>
                  </a:moveTo>
                  <a:lnTo>
                    <a:pt x="11979" y="16458"/>
                  </a:lnTo>
                  <a:lnTo>
                    <a:pt x="11957" y="16454"/>
                  </a:lnTo>
                  <a:lnTo>
                    <a:pt x="12109" y="16454"/>
                  </a:lnTo>
                  <a:lnTo>
                    <a:pt x="12108" y="16526"/>
                  </a:lnTo>
                  <a:lnTo>
                    <a:pt x="12108" y="16526"/>
                  </a:lnTo>
                </a:path>
                <a:path w="21600" h="21600">
                  <a:moveTo>
                    <a:pt x="13289" y="15089"/>
                  </a:moveTo>
                  <a:lnTo>
                    <a:pt x="13071" y="15089"/>
                  </a:lnTo>
                  <a:lnTo>
                    <a:pt x="13095" y="15070"/>
                  </a:lnTo>
                  <a:lnTo>
                    <a:pt x="13116" y="15016"/>
                  </a:lnTo>
                  <a:lnTo>
                    <a:pt x="13135" y="14925"/>
                  </a:lnTo>
                  <a:lnTo>
                    <a:pt x="13152" y="14798"/>
                  </a:lnTo>
                  <a:lnTo>
                    <a:pt x="13173" y="14604"/>
                  </a:lnTo>
                  <a:lnTo>
                    <a:pt x="13183" y="14386"/>
                  </a:lnTo>
                  <a:lnTo>
                    <a:pt x="13183" y="13884"/>
                  </a:lnTo>
                  <a:lnTo>
                    <a:pt x="13105" y="12903"/>
                  </a:lnTo>
                  <a:lnTo>
                    <a:pt x="12980" y="11903"/>
                  </a:lnTo>
                  <a:lnTo>
                    <a:pt x="12944" y="11571"/>
                  </a:lnTo>
                  <a:lnTo>
                    <a:pt x="12871" y="10520"/>
                  </a:lnTo>
                  <a:lnTo>
                    <a:pt x="12847" y="9296"/>
                  </a:lnTo>
                  <a:lnTo>
                    <a:pt x="12849" y="8830"/>
                  </a:lnTo>
                  <a:lnTo>
                    <a:pt x="12886" y="7578"/>
                  </a:lnTo>
                  <a:lnTo>
                    <a:pt x="12961" y="6623"/>
                  </a:lnTo>
                  <a:lnTo>
                    <a:pt x="13065" y="6070"/>
                  </a:lnTo>
                  <a:lnTo>
                    <a:pt x="13144" y="5963"/>
                  </a:lnTo>
                  <a:lnTo>
                    <a:pt x="13163" y="5968"/>
                  </a:lnTo>
                  <a:lnTo>
                    <a:pt x="13258" y="6149"/>
                  </a:lnTo>
                  <a:lnTo>
                    <a:pt x="13286" y="6266"/>
                  </a:lnTo>
                  <a:lnTo>
                    <a:pt x="13299" y="6315"/>
                  </a:lnTo>
                  <a:lnTo>
                    <a:pt x="13310" y="6353"/>
                  </a:lnTo>
                  <a:lnTo>
                    <a:pt x="13319" y="6690"/>
                  </a:lnTo>
                  <a:lnTo>
                    <a:pt x="13317" y="6871"/>
                  </a:lnTo>
                  <a:lnTo>
                    <a:pt x="13310" y="7398"/>
                  </a:lnTo>
                  <a:lnTo>
                    <a:pt x="13307" y="7609"/>
                  </a:lnTo>
                  <a:lnTo>
                    <a:pt x="13093" y="7609"/>
                  </a:lnTo>
                  <a:lnTo>
                    <a:pt x="13072" y="7626"/>
                  </a:lnTo>
                  <a:lnTo>
                    <a:pt x="12994" y="8251"/>
                  </a:lnTo>
                  <a:lnTo>
                    <a:pt x="12994" y="8725"/>
                  </a:lnTo>
                  <a:lnTo>
                    <a:pt x="13082" y="9868"/>
                  </a:lnTo>
                  <a:lnTo>
                    <a:pt x="13170" y="10557"/>
                  </a:lnTo>
                  <a:lnTo>
                    <a:pt x="13217" y="10979"/>
                  </a:lnTo>
                  <a:lnTo>
                    <a:pt x="13306" y="12091"/>
                  </a:lnTo>
                  <a:lnTo>
                    <a:pt x="13334" y="13355"/>
                  </a:lnTo>
                  <a:lnTo>
                    <a:pt x="13331" y="13803"/>
                  </a:lnTo>
                  <a:lnTo>
                    <a:pt x="13323" y="14233"/>
                  </a:lnTo>
                  <a:lnTo>
                    <a:pt x="13310" y="14646"/>
                  </a:lnTo>
                  <a:lnTo>
                    <a:pt x="13292" y="15042"/>
                  </a:lnTo>
                  <a:lnTo>
                    <a:pt x="13289" y="15089"/>
                  </a:lnTo>
                  <a:lnTo>
                    <a:pt x="13289" y="15089"/>
                  </a:lnTo>
                </a:path>
                <a:path w="21600" h="21600">
                  <a:moveTo>
                    <a:pt x="13191" y="9716"/>
                  </a:moveTo>
                  <a:lnTo>
                    <a:pt x="13191" y="9435"/>
                  </a:lnTo>
                  <a:lnTo>
                    <a:pt x="13191" y="9237"/>
                  </a:lnTo>
                  <a:lnTo>
                    <a:pt x="13193" y="8983"/>
                  </a:lnTo>
                  <a:lnTo>
                    <a:pt x="13194" y="8725"/>
                  </a:lnTo>
                  <a:lnTo>
                    <a:pt x="13119" y="7626"/>
                  </a:lnTo>
                  <a:lnTo>
                    <a:pt x="13093" y="7609"/>
                  </a:lnTo>
                  <a:lnTo>
                    <a:pt x="13307" y="7609"/>
                  </a:lnTo>
                  <a:lnTo>
                    <a:pt x="13292" y="9070"/>
                  </a:lnTo>
                  <a:lnTo>
                    <a:pt x="13289" y="9607"/>
                  </a:lnTo>
                  <a:lnTo>
                    <a:pt x="13191" y="9716"/>
                  </a:lnTo>
                  <a:lnTo>
                    <a:pt x="13191" y="9716"/>
                  </a:lnTo>
                </a:path>
                <a:path w="21600" h="21600">
                  <a:moveTo>
                    <a:pt x="13037" y="16708"/>
                  </a:moveTo>
                  <a:lnTo>
                    <a:pt x="12926" y="16554"/>
                  </a:lnTo>
                  <a:lnTo>
                    <a:pt x="12832" y="15831"/>
                  </a:lnTo>
                  <a:lnTo>
                    <a:pt x="12835" y="15599"/>
                  </a:lnTo>
                  <a:lnTo>
                    <a:pt x="12838" y="15292"/>
                  </a:lnTo>
                  <a:lnTo>
                    <a:pt x="12848" y="13517"/>
                  </a:lnTo>
                  <a:lnTo>
                    <a:pt x="12852" y="12685"/>
                  </a:lnTo>
                  <a:lnTo>
                    <a:pt x="12947" y="12488"/>
                  </a:lnTo>
                  <a:lnTo>
                    <a:pt x="12954" y="13845"/>
                  </a:lnTo>
                  <a:lnTo>
                    <a:pt x="13012" y="14970"/>
                  </a:lnTo>
                  <a:lnTo>
                    <a:pt x="13071" y="15089"/>
                  </a:lnTo>
                  <a:lnTo>
                    <a:pt x="13289" y="15089"/>
                  </a:lnTo>
                  <a:lnTo>
                    <a:pt x="13270" y="15408"/>
                  </a:lnTo>
                  <a:lnTo>
                    <a:pt x="13183" y="16262"/>
                  </a:lnTo>
                  <a:lnTo>
                    <a:pt x="13075" y="16680"/>
                  </a:lnTo>
                  <a:lnTo>
                    <a:pt x="13037" y="16708"/>
                  </a:lnTo>
                  <a:lnTo>
                    <a:pt x="13037" y="16708"/>
                  </a:lnTo>
                </a:path>
                <a:path w="21600" h="21600">
                  <a:moveTo>
                    <a:pt x="13424" y="8216"/>
                  </a:moveTo>
                  <a:lnTo>
                    <a:pt x="13435" y="6618"/>
                  </a:lnTo>
                  <a:lnTo>
                    <a:pt x="13474" y="6536"/>
                  </a:lnTo>
                  <a:lnTo>
                    <a:pt x="13511" y="6449"/>
                  </a:lnTo>
                  <a:lnTo>
                    <a:pt x="13547" y="6355"/>
                  </a:lnTo>
                  <a:lnTo>
                    <a:pt x="13581" y="6254"/>
                  </a:lnTo>
                  <a:lnTo>
                    <a:pt x="13684" y="5912"/>
                  </a:lnTo>
                  <a:lnTo>
                    <a:pt x="13703" y="6534"/>
                  </a:lnTo>
                  <a:lnTo>
                    <a:pt x="13695" y="6902"/>
                  </a:lnTo>
                  <a:lnTo>
                    <a:pt x="13688" y="7487"/>
                  </a:lnTo>
                  <a:lnTo>
                    <a:pt x="13685" y="7905"/>
                  </a:lnTo>
                  <a:lnTo>
                    <a:pt x="13482" y="7905"/>
                  </a:lnTo>
                  <a:lnTo>
                    <a:pt x="13476" y="7913"/>
                  </a:lnTo>
                  <a:lnTo>
                    <a:pt x="13463" y="7948"/>
                  </a:lnTo>
                  <a:lnTo>
                    <a:pt x="13448" y="8043"/>
                  </a:lnTo>
                  <a:lnTo>
                    <a:pt x="13424" y="8216"/>
                  </a:lnTo>
                  <a:lnTo>
                    <a:pt x="13424" y="8216"/>
                  </a:lnTo>
                </a:path>
                <a:path w="21600" h="21600">
                  <a:moveTo>
                    <a:pt x="13428" y="16781"/>
                  </a:moveTo>
                  <a:lnTo>
                    <a:pt x="13438" y="15281"/>
                  </a:lnTo>
                  <a:lnTo>
                    <a:pt x="13462" y="15177"/>
                  </a:lnTo>
                  <a:lnTo>
                    <a:pt x="13481" y="15067"/>
                  </a:lnTo>
                  <a:lnTo>
                    <a:pt x="13496" y="14951"/>
                  </a:lnTo>
                  <a:lnTo>
                    <a:pt x="13506" y="14829"/>
                  </a:lnTo>
                  <a:lnTo>
                    <a:pt x="13516" y="14663"/>
                  </a:lnTo>
                  <a:lnTo>
                    <a:pt x="13521" y="14435"/>
                  </a:lnTo>
                  <a:lnTo>
                    <a:pt x="13521" y="8746"/>
                  </a:lnTo>
                  <a:lnTo>
                    <a:pt x="13519" y="8378"/>
                  </a:lnTo>
                  <a:lnTo>
                    <a:pt x="13512" y="8115"/>
                  </a:lnTo>
                  <a:lnTo>
                    <a:pt x="13502" y="7957"/>
                  </a:lnTo>
                  <a:lnTo>
                    <a:pt x="13487" y="7905"/>
                  </a:lnTo>
                  <a:lnTo>
                    <a:pt x="13685" y="7905"/>
                  </a:lnTo>
                  <a:lnTo>
                    <a:pt x="13677" y="9306"/>
                  </a:lnTo>
                  <a:lnTo>
                    <a:pt x="13669" y="11621"/>
                  </a:lnTo>
                  <a:lnTo>
                    <a:pt x="13666" y="14061"/>
                  </a:lnTo>
                  <a:lnTo>
                    <a:pt x="13667" y="14435"/>
                  </a:lnTo>
                  <a:lnTo>
                    <a:pt x="13669" y="14649"/>
                  </a:lnTo>
                  <a:lnTo>
                    <a:pt x="13673" y="14767"/>
                  </a:lnTo>
                  <a:lnTo>
                    <a:pt x="13678" y="14881"/>
                  </a:lnTo>
                  <a:lnTo>
                    <a:pt x="13686" y="14938"/>
                  </a:lnTo>
                  <a:lnTo>
                    <a:pt x="13764" y="14938"/>
                  </a:lnTo>
                  <a:lnTo>
                    <a:pt x="13775" y="15244"/>
                  </a:lnTo>
                  <a:lnTo>
                    <a:pt x="13759" y="16454"/>
                  </a:lnTo>
                  <a:lnTo>
                    <a:pt x="13607" y="16454"/>
                  </a:lnTo>
                  <a:lnTo>
                    <a:pt x="13587" y="16460"/>
                  </a:lnTo>
                  <a:lnTo>
                    <a:pt x="13473" y="16665"/>
                  </a:lnTo>
                  <a:lnTo>
                    <a:pt x="13450" y="16722"/>
                  </a:lnTo>
                  <a:lnTo>
                    <a:pt x="13428" y="16781"/>
                  </a:lnTo>
                  <a:lnTo>
                    <a:pt x="13428" y="16781"/>
                  </a:lnTo>
                </a:path>
                <a:path w="21600" h="21600">
                  <a:moveTo>
                    <a:pt x="13764" y="14938"/>
                  </a:moveTo>
                  <a:lnTo>
                    <a:pt x="13707" y="14938"/>
                  </a:lnTo>
                  <a:lnTo>
                    <a:pt x="13717" y="14931"/>
                  </a:lnTo>
                  <a:lnTo>
                    <a:pt x="13737" y="14903"/>
                  </a:lnTo>
                  <a:lnTo>
                    <a:pt x="13749" y="14897"/>
                  </a:lnTo>
                  <a:lnTo>
                    <a:pt x="13763" y="14897"/>
                  </a:lnTo>
                  <a:lnTo>
                    <a:pt x="13764" y="14938"/>
                  </a:lnTo>
                  <a:lnTo>
                    <a:pt x="13764" y="14938"/>
                  </a:lnTo>
                </a:path>
                <a:path w="21600" h="21600">
                  <a:moveTo>
                    <a:pt x="13758" y="16547"/>
                  </a:moveTo>
                  <a:lnTo>
                    <a:pt x="13650" y="16459"/>
                  </a:lnTo>
                  <a:lnTo>
                    <a:pt x="13607" y="16454"/>
                  </a:lnTo>
                  <a:lnTo>
                    <a:pt x="13759" y="16454"/>
                  </a:lnTo>
                  <a:lnTo>
                    <a:pt x="13758" y="16547"/>
                  </a:lnTo>
                  <a:lnTo>
                    <a:pt x="13758" y="16547"/>
                  </a:lnTo>
                </a:path>
                <a:path w="21600" h="21600">
                  <a:moveTo>
                    <a:pt x="13584" y="4079"/>
                  </a:moveTo>
                  <a:lnTo>
                    <a:pt x="13495" y="3209"/>
                  </a:lnTo>
                  <a:lnTo>
                    <a:pt x="13489" y="2683"/>
                  </a:lnTo>
                  <a:lnTo>
                    <a:pt x="13491" y="2377"/>
                  </a:lnTo>
                  <a:lnTo>
                    <a:pt x="13556" y="1237"/>
                  </a:lnTo>
                  <a:lnTo>
                    <a:pt x="13599" y="1121"/>
                  </a:lnTo>
                  <a:lnTo>
                    <a:pt x="13620" y="1147"/>
                  </a:lnTo>
                  <a:lnTo>
                    <a:pt x="13693" y="2241"/>
                  </a:lnTo>
                  <a:lnTo>
                    <a:pt x="13695" y="2512"/>
                  </a:lnTo>
                  <a:lnTo>
                    <a:pt x="13693" y="2820"/>
                  </a:lnTo>
                  <a:lnTo>
                    <a:pt x="13627" y="3964"/>
                  </a:lnTo>
                  <a:lnTo>
                    <a:pt x="13584" y="4079"/>
                  </a:lnTo>
                  <a:lnTo>
                    <a:pt x="13584" y="4079"/>
                  </a:lnTo>
                </a:path>
                <a:path w="21600" h="21600">
                  <a:moveTo>
                    <a:pt x="14309" y="15089"/>
                  </a:moveTo>
                  <a:lnTo>
                    <a:pt x="14090" y="15089"/>
                  </a:lnTo>
                  <a:lnTo>
                    <a:pt x="14114" y="15070"/>
                  </a:lnTo>
                  <a:lnTo>
                    <a:pt x="14135" y="15016"/>
                  </a:lnTo>
                  <a:lnTo>
                    <a:pt x="14155" y="14925"/>
                  </a:lnTo>
                  <a:lnTo>
                    <a:pt x="14171" y="14798"/>
                  </a:lnTo>
                  <a:lnTo>
                    <a:pt x="14192" y="14604"/>
                  </a:lnTo>
                  <a:lnTo>
                    <a:pt x="14203" y="14386"/>
                  </a:lnTo>
                  <a:lnTo>
                    <a:pt x="14203" y="13884"/>
                  </a:lnTo>
                  <a:lnTo>
                    <a:pt x="14124" y="12903"/>
                  </a:lnTo>
                  <a:lnTo>
                    <a:pt x="13999" y="11903"/>
                  </a:lnTo>
                  <a:lnTo>
                    <a:pt x="13963" y="11571"/>
                  </a:lnTo>
                  <a:lnTo>
                    <a:pt x="13890" y="10520"/>
                  </a:lnTo>
                  <a:lnTo>
                    <a:pt x="13866" y="9296"/>
                  </a:lnTo>
                  <a:lnTo>
                    <a:pt x="13869" y="8830"/>
                  </a:lnTo>
                  <a:lnTo>
                    <a:pt x="13906" y="7578"/>
                  </a:lnTo>
                  <a:lnTo>
                    <a:pt x="13981" y="6623"/>
                  </a:lnTo>
                  <a:lnTo>
                    <a:pt x="14084" y="6070"/>
                  </a:lnTo>
                  <a:lnTo>
                    <a:pt x="14163" y="5963"/>
                  </a:lnTo>
                  <a:lnTo>
                    <a:pt x="14182" y="5968"/>
                  </a:lnTo>
                  <a:lnTo>
                    <a:pt x="14277" y="6149"/>
                  </a:lnTo>
                  <a:lnTo>
                    <a:pt x="14305" y="6266"/>
                  </a:lnTo>
                  <a:lnTo>
                    <a:pt x="14318" y="6315"/>
                  </a:lnTo>
                  <a:lnTo>
                    <a:pt x="14329" y="6353"/>
                  </a:lnTo>
                  <a:lnTo>
                    <a:pt x="14339" y="6690"/>
                  </a:lnTo>
                  <a:lnTo>
                    <a:pt x="14336" y="6871"/>
                  </a:lnTo>
                  <a:lnTo>
                    <a:pt x="14329" y="7398"/>
                  </a:lnTo>
                  <a:lnTo>
                    <a:pt x="14326" y="7609"/>
                  </a:lnTo>
                  <a:lnTo>
                    <a:pt x="14112" y="7609"/>
                  </a:lnTo>
                  <a:lnTo>
                    <a:pt x="14091" y="7626"/>
                  </a:lnTo>
                  <a:lnTo>
                    <a:pt x="14013" y="8251"/>
                  </a:lnTo>
                  <a:lnTo>
                    <a:pt x="14013" y="8725"/>
                  </a:lnTo>
                  <a:lnTo>
                    <a:pt x="14101" y="9868"/>
                  </a:lnTo>
                  <a:lnTo>
                    <a:pt x="14189" y="10557"/>
                  </a:lnTo>
                  <a:lnTo>
                    <a:pt x="14237" y="10979"/>
                  </a:lnTo>
                  <a:lnTo>
                    <a:pt x="14326" y="12091"/>
                  </a:lnTo>
                  <a:lnTo>
                    <a:pt x="14353" y="13355"/>
                  </a:lnTo>
                  <a:lnTo>
                    <a:pt x="14350" y="13803"/>
                  </a:lnTo>
                  <a:lnTo>
                    <a:pt x="14343" y="14233"/>
                  </a:lnTo>
                  <a:lnTo>
                    <a:pt x="14330" y="14646"/>
                  </a:lnTo>
                  <a:lnTo>
                    <a:pt x="14312" y="15042"/>
                  </a:lnTo>
                  <a:lnTo>
                    <a:pt x="14309" y="15089"/>
                  </a:lnTo>
                  <a:lnTo>
                    <a:pt x="14309" y="15089"/>
                  </a:lnTo>
                </a:path>
                <a:path w="21600" h="21600">
                  <a:moveTo>
                    <a:pt x="14210" y="9716"/>
                  </a:moveTo>
                  <a:lnTo>
                    <a:pt x="14210" y="9435"/>
                  </a:lnTo>
                  <a:lnTo>
                    <a:pt x="14211" y="9237"/>
                  </a:lnTo>
                  <a:lnTo>
                    <a:pt x="14213" y="8983"/>
                  </a:lnTo>
                  <a:lnTo>
                    <a:pt x="14213" y="8725"/>
                  </a:lnTo>
                  <a:lnTo>
                    <a:pt x="14138" y="7626"/>
                  </a:lnTo>
                  <a:lnTo>
                    <a:pt x="14112" y="7609"/>
                  </a:lnTo>
                  <a:lnTo>
                    <a:pt x="14326" y="7609"/>
                  </a:lnTo>
                  <a:lnTo>
                    <a:pt x="14311" y="9070"/>
                  </a:lnTo>
                  <a:lnTo>
                    <a:pt x="14308" y="9607"/>
                  </a:lnTo>
                  <a:lnTo>
                    <a:pt x="14210" y="9716"/>
                  </a:lnTo>
                  <a:lnTo>
                    <a:pt x="14210" y="9716"/>
                  </a:lnTo>
                </a:path>
                <a:path w="21600" h="21600">
                  <a:moveTo>
                    <a:pt x="14057" y="16708"/>
                  </a:moveTo>
                  <a:lnTo>
                    <a:pt x="13946" y="16554"/>
                  </a:lnTo>
                  <a:lnTo>
                    <a:pt x="13852" y="15831"/>
                  </a:lnTo>
                  <a:lnTo>
                    <a:pt x="13854" y="15599"/>
                  </a:lnTo>
                  <a:lnTo>
                    <a:pt x="13857" y="15292"/>
                  </a:lnTo>
                  <a:lnTo>
                    <a:pt x="13868" y="13517"/>
                  </a:lnTo>
                  <a:lnTo>
                    <a:pt x="13871" y="12685"/>
                  </a:lnTo>
                  <a:lnTo>
                    <a:pt x="13967" y="12488"/>
                  </a:lnTo>
                  <a:lnTo>
                    <a:pt x="13973" y="13845"/>
                  </a:lnTo>
                  <a:lnTo>
                    <a:pt x="14031" y="14970"/>
                  </a:lnTo>
                  <a:lnTo>
                    <a:pt x="14090" y="15089"/>
                  </a:lnTo>
                  <a:lnTo>
                    <a:pt x="14309" y="15089"/>
                  </a:lnTo>
                  <a:lnTo>
                    <a:pt x="14289" y="15408"/>
                  </a:lnTo>
                  <a:lnTo>
                    <a:pt x="14202" y="16262"/>
                  </a:lnTo>
                  <a:lnTo>
                    <a:pt x="14095" y="16680"/>
                  </a:lnTo>
                  <a:lnTo>
                    <a:pt x="14057" y="16708"/>
                  </a:lnTo>
                  <a:lnTo>
                    <a:pt x="14057" y="16708"/>
                  </a:lnTo>
                </a:path>
                <a:path w="21600" h="21600">
                  <a:moveTo>
                    <a:pt x="14709" y="8237"/>
                  </a:moveTo>
                  <a:lnTo>
                    <a:pt x="14721" y="6643"/>
                  </a:lnTo>
                  <a:lnTo>
                    <a:pt x="14758" y="6559"/>
                  </a:lnTo>
                  <a:lnTo>
                    <a:pt x="14793" y="6468"/>
                  </a:lnTo>
                  <a:lnTo>
                    <a:pt x="14828" y="6370"/>
                  </a:lnTo>
                  <a:lnTo>
                    <a:pt x="14862" y="6265"/>
                  </a:lnTo>
                  <a:lnTo>
                    <a:pt x="14967" y="5917"/>
                  </a:lnTo>
                  <a:lnTo>
                    <a:pt x="14988" y="6519"/>
                  </a:lnTo>
                  <a:lnTo>
                    <a:pt x="14979" y="6919"/>
                  </a:lnTo>
                  <a:lnTo>
                    <a:pt x="14972" y="7482"/>
                  </a:lnTo>
                  <a:lnTo>
                    <a:pt x="14968" y="7931"/>
                  </a:lnTo>
                  <a:lnTo>
                    <a:pt x="14766" y="7931"/>
                  </a:lnTo>
                  <a:lnTo>
                    <a:pt x="14760" y="7939"/>
                  </a:lnTo>
                  <a:lnTo>
                    <a:pt x="14754" y="7957"/>
                  </a:lnTo>
                  <a:lnTo>
                    <a:pt x="14748" y="7971"/>
                  </a:lnTo>
                  <a:lnTo>
                    <a:pt x="14733" y="8064"/>
                  </a:lnTo>
                  <a:lnTo>
                    <a:pt x="14709" y="8237"/>
                  </a:lnTo>
                  <a:lnTo>
                    <a:pt x="14709" y="8237"/>
                  </a:lnTo>
                </a:path>
                <a:path w="21600" h="21600">
                  <a:moveTo>
                    <a:pt x="15091" y="7988"/>
                  </a:moveTo>
                  <a:lnTo>
                    <a:pt x="15101" y="6618"/>
                  </a:lnTo>
                  <a:lnTo>
                    <a:pt x="15142" y="6536"/>
                  </a:lnTo>
                  <a:lnTo>
                    <a:pt x="15181" y="6448"/>
                  </a:lnTo>
                  <a:lnTo>
                    <a:pt x="15219" y="6352"/>
                  </a:lnTo>
                  <a:lnTo>
                    <a:pt x="15255" y="6249"/>
                  </a:lnTo>
                  <a:lnTo>
                    <a:pt x="15364" y="5917"/>
                  </a:lnTo>
                  <a:lnTo>
                    <a:pt x="15385" y="6519"/>
                  </a:lnTo>
                  <a:lnTo>
                    <a:pt x="15377" y="6902"/>
                  </a:lnTo>
                  <a:lnTo>
                    <a:pt x="15371" y="7482"/>
                  </a:lnTo>
                  <a:lnTo>
                    <a:pt x="15367" y="7951"/>
                  </a:lnTo>
                  <a:lnTo>
                    <a:pt x="15151" y="7951"/>
                  </a:lnTo>
                  <a:lnTo>
                    <a:pt x="15091" y="7988"/>
                  </a:lnTo>
                  <a:lnTo>
                    <a:pt x="15091" y="7988"/>
                  </a:lnTo>
                </a:path>
                <a:path w="21600" h="21600">
                  <a:moveTo>
                    <a:pt x="15021" y="16708"/>
                  </a:moveTo>
                  <a:lnTo>
                    <a:pt x="14890" y="16302"/>
                  </a:lnTo>
                  <a:lnTo>
                    <a:pt x="14814" y="15108"/>
                  </a:lnTo>
                  <a:lnTo>
                    <a:pt x="14800" y="13791"/>
                  </a:lnTo>
                  <a:lnTo>
                    <a:pt x="14806" y="8761"/>
                  </a:lnTo>
                  <a:lnTo>
                    <a:pt x="14804" y="8398"/>
                  </a:lnTo>
                  <a:lnTo>
                    <a:pt x="14798" y="8138"/>
                  </a:lnTo>
                  <a:lnTo>
                    <a:pt x="14787" y="7983"/>
                  </a:lnTo>
                  <a:lnTo>
                    <a:pt x="14772" y="7931"/>
                  </a:lnTo>
                  <a:lnTo>
                    <a:pt x="14968" y="7931"/>
                  </a:lnTo>
                  <a:lnTo>
                    <a:pt x="14954" y="10045"/>
                  </a:lnTo>
                  <a:lnTo>
                    <a:pt x="14948" y="11924"/>
                  </a:lnTo>
                  <a:lnTo>
                    <a:pt x="14947" y="12846"/>
                  </a:lnTo>
                  <a:lnTo>
                    <a:pt x="14953" y="13623"/>
                  </a:lnTo>
                  <a:lnTo>
                    <a:pt x="14972" y="14178"/>
                  </a:lnTo>
                  <a:lnTo>
                    <a:pt x="15002" y="14510"/>
                  </a:lnTo>
                  <a:lnTo>
                    <a:pt x="15045" y="14621"/>
                  </a:lnTo>
                  <a:lnTo>
                    <a:pt x="15525" y="14621"/>
                  </a:lnTo>
                  <a:lnTo>
                    <a:pt x="15528" y="14668"/>
                  </a:lnTo>
                  <a:lnTo>
                    <a:pt x="15521" y="14803"/>
                  </a:lnTo>
                  <a:lnTo>
                    <a:pt x="15225" y="14803"/>
                  </a:lnTo>
                  <a:lnTo>
                    <a:pt x="15226" y="14928"/>
                  </a:lnTo>
                  <a:lnTo>
                    <a:pt x="15139" y="15918"/>
                  </a:lnTo>
                  <a:lnTo>
                    <a:pt x="15036" y="16676"/>
                  </a:lnTo>
                  <a:lnTo>
                    <a:pt x="15021" y="16708"/>
                  </a:lnTo>
                  <a:lnTo>
                    <a:pt x="15021" y="16708"/>
                  </a:lnTo>
                </a:path>
                <a:path w="21600" h="21600">
                  <a:moveTo>
                    <a:pt x="15525" y="14621"/>
                  </a:moveTo>
                  <a:lnTo>
                    <a:pt x="15045" y="14621"/>
                  </a:lnTo>
                  <a:lnTo>
                    <a:pt x="15064" y="14604"/>
                  </a:lnTo>
                  <a:lnTo>
                    <a:pt x="15083" y="14550"/>
                  </a:lnTo>
                  <a:lnTo>
                    <a:pt x="15181" y="13791"/>
                  </a:lnTo>
                  <a:lnTo>
                    <a:pt x="15204" y="13557"/>
                  </a:lnTo>
                  <a:lnTo>
                    <a:pt x="15204" y="8441"/>
                  </a:lnTo>
                  <a:lnTo>
                    <a:pt x="15201" y="8216"/>
                  </a:lnTo>
                  <a:lnTo>
                    <a:pt x="15194" y="8112"/>
                  </a:lnTo>
                  <a:lnTo>
                    <a:pt x="15187" y="8005"/>
                  </a:lnTo>
                  <a:lnTo>
                    <a:pt x="15173" y="7951"/>
                  </a:lnTo>
                  <a:lnTo>
                    <a:pt x="15367" y="7951"/>
                  </a:lnTo>
                  <a:lnTo>
                    <a:pt x="15365" y="8257"/>
                  </a:lnTo>
                  <a:lnTo>
                    <a:pt x="15359" y="9228"/>
                  </a:lnTo>
                  <a:lnTo>
                    <a:pt x="15352" y="11468"/>
                  </a:lnTo>
                  <a:lnTo>
                    <a:pt x="15350" y="13557"/>
                  </a:lnTo>
                  <a:lnTo>
                    <a:pt x="15350" y="14142"/>
                  </a:lnTo>
                  <a:lnTo>
                    <a:pt x="15353" y="14312"/>
                  </a:lnTo>
                  <a:lnTo>
                    <a:pt x="15360" y="14419"/>
                  </a:lnTo>
                  <a:lnTo>
                    <a:pt x="15367" y="14523"/>
                  </a:lnTo>
                  <a:lnTo>
                    <a:pt x="15377" y="14575"/>
                  </a:lnTo>
                  <a:lnTo>
                    <a:pt x="15522" y="14575"/>
                  </a:lnTo>
                  <a:lnTo>
                    <a:pt x="15525" y="14621"/>
                  </a:lnTo>
                  <a:lnTo>
                    <a:pt x="15525" y="14621"/>
                  </a:lnTo>
                </a:path>
                <a:path w="21600" h="21600">
                  <a:moveTo>
                    <a:pt x="15522" y="14575"/>
                  </a:moveTo>
                  <a:lnTo>
                    <a:pt x="15400" y="14575"/>
                  </a:lnTo>
                  <a:lnTo>
                    <a:pt x="15412" y="14542"/>
                  </a:lnTo>
                  <a:lnTo>
                    <a:pt x="15434" y="14410"/>
                  </a:lnTo>
                  <a:lnTo>
                    <a:pt x="15444" y="14341"/>
                  </a:lnTo>
                  <a:lnTo>
                    <a:pt x="15451" y="14268"/>
                  </a:lnTo>
                  <a:lnTo>
                    <a:pt x="15458" y="14196"/>
                  </a:lnTo>
                  <a:lnTo>
                    <a:pt x="15468" y="14075"/>
                  </a:lnTo>
                  <a:lnTo>
                    <a:pt x="15480" y="13905"/>
                  </a:lnTo>
                  <a:lnTo>
                    <a:pt x="15522" y="14575"/>
                  </a:lnTo>
                  <a:lnTo>
                    <a:pt x="15522" y="14575"/>
                  </a:lnTo>
                </a:path>
                <a:path w="21600" h="21600">
                  <a:moveTo>
                    <a:pt x="15226" y="14928"/>
                  </a:moveTo>
                  <a:lnTo>
                    <a:pt x="15225" y="14803"/>
                  </a:lnTo>
                  <a:lnTo>
                    <a:pt x="15231" y="14860"/>
                  </a:lnTo>
                  <a:lnTo>
                    <a:pt x="15226" y="14928"/>
                  </a:lnTo>
                  <a:lnTo>
                    <a:pt x="15226" y="14928"/>
                  </a:lnTo>
                </a:path>
                <a:path w="21600" h="21600">
                  <a:moveTo>
                    <a:pt x="15370" y="16708"/>
                  </a:moveTo>
                  <a:lnTo>
                    <a:pt x="15308" y="16589"/>
                  </a:lnTo>
                  <a:lnTo>
                    <a:pt x="15263" y="16232"/>
                  </a:lnTo>
                  <a:lnTo>
                    <a:pt x="15235" y="15637"/>
                  </a:lnTo>
                  <a:lnTo>
                    <a:pt x="15226" y="14928"/>
                  </a:lnTo>
                  <a:lnTo>
                    <a:pt x="15231" y="14860"/>
                  </a:lnTo>
                  <a:lnTo>
                    <a:pt x="15225" y="14803"/>
                  </a:lnTo>
                  <a:lnTo>
                    <a:pt x="15521" y="14803"/>
                  </a:lnTo>
                  <a:lnTo>
                    <a:pt x="15520" y="14842"/>
                  </a:lnTo>
                  <a:lnTo>
                    <a:pt x="15450" y="16062"/>
                  </a:lnTo>
                  <a:lnTo>
                    <a:pt x="15385" y="16681"/>
                  </a:lnTo>
                  <a:lnTo>
                    <a:pt x="15370" y="16708"/>
                  </a:lnTo>
                  <a:lnTo>
                    <a:pt x="15370" y="16708"/>
                  </a:lnTo>
                </a:path>
                <a:path w="21600" h="21600">
                  <a:moveTo>
                    <a:pt x="15997" y="15089"/>
                  </a:moveTo>
                  <a:lnTo>
                    <a:pt x="15779" y="15089"/>
                  </a:lnTo>
                  <a:lnTo>
                    <a:pt x="15802" y="15070"/>
                  </a:lnTo>
                  <a:lnTo>
                    <a:pt x="15824" y="15016"/>
                  </a:lnTo>
                  <a:lnTo>
                    <a:pt x="15843" y="14925"/>
                  </a:lnTo>
                  <a:lnTo>
                    <a:pt x="15860" y="14798"/>
                  </a:lnTo>
                  <a:lnTo>
                    <a:pt x="15881" y="14604"/>
                  </a:lnTo>
                  <a:lnTo>
                    <a:pt x="15891" y="14386"/>
                  </a:lnTo>
                  <a:lnTo>
                    <a:pt x="15891" y="13884"/>
                  </a:lnTo>
                  <a:lnTo>
                    <a:pt x="15813" y="12903"/>
                  </a:lnTo>
                  <a:lnTo>
                    <a:pt x="15688" y="11903"/>
                  </a:lnTo>
                  <a:lnTo>
                    <a:pt x="15652" y="11571"/>
                  </a:lnTo>
                  <a:lnTo>
                    <a:pt x="15579" y="10520"/>
                  </a:lnTo>
                  <a:lnTo>
                    <a:pt x="15555" y="9296"/>
                  </a:lnTo>
                  <a:lnTo>
                    <a:pt x="15557" y="8830"/>
                  </a:lnTo>
                  <a:lnTo>
                    <a:pt x="15594" y="7578"/>
                  </a:lnTo>
                  <a:lnTo>
                    <a:pt x="15669" y="6623"/>
                  </a:lnTo>
                  <a:lnTo>
                    <a:pt x="15773" y="6070"/>
                  </a:lnTo>
                  <a:lnTo>
                    <a:pt x="15852" y="5963"/>
                  </a:lnTo>
                  <a:lnTo>
                    <a:pt x="15871" y="5968"/>
                  </a:lnTo>
                  <a:lnTo>
                    <a:pt x="15966" y="6149"/>
                  </a:lnTo>
                  <a:lnTo>
                    <a:pt x="15994" y="6266"/>
                  </a:lnTo>
                  <a:lnTo>
                    <a:pt x="16006" y="6315"/>
                  </a:lnTo>
                  <a:lnTo>
                    <a:pt x="16018" y="6353"/>
                  </a:lnTo>
                  <a:lnTo>
                    <a:pt x="16027" y="6690"/>
                  </a:lnTo>
                  <a:lnTo>
                    <a:pt x="16025" y="6871"/>
                  </a:lnTo>
                  <a:lnTo>
                    <a:pt x="16017" y="7398"/>
                  </a:lnTo>
                  <a:lnTo>
                    <a:pt x="16014" y="7609"/>
                  </a:lnTo>
                  <a:lnTo>
                    <a:pt x="15801" y="7609"/>
                  </a:lnTo>
                  <a:lnTo>
                    <a:pt x="15780" y="7626"/>
                  </a:lnTo>
                  <a:lnTo>
                    <a:pt x="15701" y="8251"/>
                  </a:lnTo>
                  <a:lnTo>
                    <a:pt x="15701" y="8725"/>
                  </a:lnTo>
                  <a:lnTo>
                    <a:pt x="15790" y="9868"/>
                  </a:lnTo>
                  <a:lnTo>
                    <a:pt x="15878" y="10557"/>
                  </a:lnTo>
                  <a:lnTo>
                    <a:pt x="15925" y="10979"/>
                  </a:lnTo>
                  <a:lnTo>
                    <a:pt x="16014" y="12091"/>
                  </a:lnTo>
                  <a:lnTo>
                    <a:pt x="16041" y="13355"/>
                  </a:lnTo>
                  <a:lnTo>
                    <a:pt x="16039" y="13803"/>
                  </a:lnTo>
                  <a:lnTo>
                    <a:pt x="16031" y="14233"/>
                  </a:lnTo>
                  <a:lnTo>
                    <a:pt x="16018" y="14646"/>
                  </a:lnTo>
                  <a:lnTo>
                    <a:pt x="16000" y="15042"/>
                  </a:lnTo>
                  <a:lnTo>
                    <a:pt x="15997" y="15089"/>
                  </a:lnTo>
                  <a:lnTo>
                    <a:pt x="15997" y="15089"/>
                  </a:lnTo>
                </a:path>
                <a:path w="21600" h="21600">
                  <a:moveTo>
                    <a:pt x="15899" y="9716"/>
                  </a:moveTo>
                  <a:lnTo>
                    <a:pt x="15899" y="9435"/>
                  </a:lnTo>
                  <a:lnTo>
                    <a:pt x="15899" y="9237"/>
                  </a:lnTo>
                  <a:lnTo>
                    <a:pt x="15901" y="8983"/>
                  </a:lnTo>
                  <a:lnTo>
                    <a:pt x="15902" y="8725"/>
                  </a:lnTo>
                  <a:lnTo>
                    <a:pt x="15827" y="7626"/>
                  </a:lnTo>
                  <a:lnTo>
                    <a:pt x="15801" y="7609"/>
                  </a:lnTo>
                  <a:lnTo>
                    <a:pt x="16014" y="7609"/>
                  </a:lnTo>
                  <a:lnTo>
                    <a:pt x="16000" y="9070"/>
                  </a:lnTo>
                  <a:lnTo>
                    <a:pt x="15997" y="9607"/>
                  </a:lnTo>
                  <a:lnTo>
                    <a:pt x="15899" y="9716"/>
                  </a:lnTo>
                  <a:lnTo>
                    <a:pt x="15899" y="9716"/>
                  </a:lnTo>
                </a:path>
                <a:path w="21600" h="21600">
                  <a:moveTo>
                    <a:pt x="15745" y="16708"/>
                  </a:moveTo>
                  <a:lnTo>
                    <a:pt x="15634" y="16554"/>
                  </a:lnTo>
                  <a:lnTo>
                    <a:pt x="15540" y="15831"/>
                  </a:lnTo>
                  <a:lnTo>
                    <a:pt x="15543" y="15599"/>
                  </a:lnTo>
                  <a:lnTo>
                    <a:pt x="15546" y="15292"/>
                  </a:lnTo>
                  <a:lnTo>
                    <a:pt x="15556" y="13517"/>
                  </a:lnTo>
                  <a:lnTo>
                    <a:pt x="15560" y="12685"/>
                  </a:lnTo>
                  <a:lnTo>
                    <a:pt x="15655" y="12488"/>
                  </a:lnTo>
                  <a:lnTo>
                    <a:pt x="15662" y="13845"/>
                  </a:lnTo>
                  <a:lnTo>
                    <a:pt x="15720" y="14970"/>
                  </a:lnTo>
                  <a:lnTo>
                    <a:pt x="15779" y="15089"/>
                  </a:lnTo>
                  <a:lnTo>
                    <a:pt x="15997" y="15089"/>
                  </a:lnTo>
                  <a:lnTo>
                    <a:pt x="15978" y="15408"/>
                  </a:lnTo>
                  <a:lnTo>
                    <a:pt x="15890" y="16262"/>
                  </a:lnTo>
                  <a:lnTo>
                    <a:pt x="15783" y="16680"/>
                  </a:lnTo>
                  <a:lnTo>
                    <a:pt x="15745" y="16708"/>
                  </a:lnTo>
                  <a:lnTo>
                    <a:pt x="15745" y="16708"/>
                  </a:lnTo>
                </a:path>
                <a:path w="21600" h="21600">
                  <a:moveTo>
                    <a:pt x="16132" y="8216"/>
                  </a:moveTo>
                  <a:lnTo>
                    <a:pt x="16143" y="6618"/>
                  </a:lnTo>
                  <a:lnTo>
                    <a:pt x="16182" y="6536"/>
                  </a:lnTo>
                  <a:lnTo>
                    <a:pt x="16219" y="6449"/>
                  </a:lnTo>
                  <a:lnTo>
                    <a:pt x="16255" y="6355"/>
                  </a:lnTo>
                  <a:lnTo>
                    <a:pt x="16289" y="6254"/>
                  </a:lnTo>
                  <a:lnTo>
                    <a:pt x="16392" y="5912"/>
                  </a:lnTo>
                  <a:lnTo>
                    <a:pt x="16411" y="6534"/>
                  </a:lnTo>
                  <a:lnTo>
                    <a:pt x="16403" y="6902"/>
                  </a:lnTo>
                  <a:lnTo>
                    <a:pt x="16396" y="7487"/>
                  </a:lnTo>
                  <a:lnTo>
                    <a:pt x="16393" y="7905"/>
                  </a:lnTo>
                  <a:lnTo>
                    <a:pt x="16190" y="7905"/>
                  </a:lnTo>
                  <a:lnTo>
                    <a:pt x="16184" y="7913"/>
                  </a:lnTo>
                  <a:lnTo>
                    <a:pt x="16171" y="7948"/>
                  </a:lnTo>
                  <a:lnTo>
                    <a:pt x="16156" y="8043"/>
                  </a:lnTo>
                  <a:lnTo>
                    <a:pt x="16132" y="8216"/>
                  </a:lnTo>
                  <a:lnTo>
                    <a:pt x="16132" y="8216"/>
                  </a:lnTo>
                </a:path>
                <a:path w="21600" h="21600">
                  <a:moveTo>
                    <a:pt x="16136" y="16781"/>
                  </a:moveTo>
                  <a:lnTo>
                    <a:pt x="16146" y="15281"/>
                  </a:lnTo>
                  <a:lnTo>
                    <a:pt x="16170" y="15177"/>
                  </a:lnTo>
                  <a:lnTo>
                    <a:pt x="16189" y="15067"/>
                  </a:lnTo>
                  <a:lnTo>
                    <a:pt x="16204" y="14951"/>
                  </a:lnTo>
                  <a:lnTo>
                    <a:pt x="16214" y="14829"/>
                  </a:lnTo>
                  <a:lnTo>
                    <a:pt x="16224" y="14663"/>
                  </a:lnTo>
                  <a:lnTo>
                    <a:pt x="16229" y="14435"/>
                  </a:lnTo>
                  <a:lnTo>
                    <a:pt x="16229" y="8746"/>
                  </a:lnTo>
                  <a:lnTo>
                    <a:pt x="16226" y="8378"/>
                  </a:lnTo>
                  <a:lnTo>
                    <a:pt x="16220" y="8115"/>
                  </a:lnTo>
                  <a:lnTo>
                    <a:pt x="16210" y="7957"/>
                  </a:lnTo>
                  <a:lnTo>
                    <a:pt x="16195" y="7905"/>
                  </a:lnTo>
                  <a:lnTo>
                    <a:pt x="16393" y="7905"/>
                  </a:lnTo>
                  <a:lnTo>
                    <a:pt x="16385" y="9306"/>
                  </a:lnTo>
                  <a:lnTo>
                    <a:pt x="16377" y="11621"/>
                  </a:lnTo>
                  <a:lnTo>
                    <a:pt x="16374" y="14061"/>
                  </a:lnTo>
                  <a:lnTo>
                    <a:pt x="16375" y="14435"/>
                  </a:lnTo>
                  <a:lnTo>
                    <a:pt x="16377" y="14649"/>
                  </a:lnTo>
                  <a:lnTo>
                    <a:pt x="16381" y="14767"/>
                  </a:lnTo>
                  <a:lnTo>
                    <a:pt x="16386" y="14881"/>
                  </a:lnTo>
                  <a:lnTo>
                    <a:pt x="16394" y="14938"/>
                  </a:lnTo>
                  <a:lnTo>
                    <a:pt x="16472" y="14938"/>
                  </a:lnTo>
                  <a:lnTo>
                    <a:pt x="16483" y="15244"/>
                  </a:lnTo>
                  <a:lnTo>
                    <a:pt x="16467" y="16454"/>
                  </a:lnTo>
                  <a:lnTo>
                    <a:pt x="16315" y="16454"/>
                  </a:lnTo>
                  <a:lnTo>
                    <a:pt x="16295" y="16460"/>
                  </a:lnTo>
                  <a:lnTo>
                    <a:pt x="16181" y="16665"/>
                  </a:lnTo>
                  <a:lnTo>
                    <a:pt x="16158" y="16722"/>
                  </a:lnTo>
                  <a:lnTo>
                    <a:pt x="16136" y="16781"/>
                  </a:lnTo>
                  <a:lnTo>
                    <a:pt x="16136" y="16781"/>
                  </a:lnTo>
                </a:path>
                <a:path w="21600" h="21600">
                  <a:moveTo>
                    <a:pt x="16472" y="14938"/>
                  </a:moveTo>
                  <a:lnTo>
                    <a:pt x="16415" y="14938"/>
                  </a:lnTo>
                  <a:lnTo>
                    <a:pt x="16425" y="14931"/>
                  </a:lnTo>
                  <a:lnTo>
                    <a:pt x="16445" y="14903"/>
                  </a:lnTo>
                  <a:lnTo>
                    <a:pt x="16457" y="14897"/>
                  </a:lnTo>
                  <a:lnTo>
                    <a:pt x="16471" y="14897"/>
                  </a:lnTo>
                  <a:lnTo>
                    <a:pt x="16472" y="14938"/>
                  </a:lnTo>
                  <a:lnTo>
                    <a:pt x="16472" y="14938"/>
                  </a:lnTo>
                </a:path>
                <a:path w="21600" h="21600">
                  <a:moveTo>
                    <a:pt x="16466" y="16547"/>
                  </a:moveTo>
                  <a:lnTo>
                    <a:pt x="16358" y="16459"/>
                  </a:lnTo>
                  <a:lnTo>
                    <a:pt x="16315" y="16454"/>
                  </a:lnTo>
                  <a:lnTo>
                    <a:pt x="16467" y="16454"/>
                  </a:lnTo>
                  <a:lnTo>
                    <a:pt x="16466" y="16547"/>
                  </a:lnTo>
                  <a:lnTo>
                    <a:pt x="16466" y="16547"/>
                  </a:lnTo>
                </a:path>
                <a:path w="21600" h="21600">
                  <a:moveTo>
                    <a:pt x="16292" y="4079"/>
                  </a:moveTo>
                  <a:lnTo>
                    <a:pt x="16203" y="3209"/>
                  </a:lnTo>
                  <a:lnTo>
                    <a:pt x="16197" y="2683"/>
                  </a:lnTo>
                  <a:lnTo>
                    <a:pt x="16199" y="2377"/>
                  </a:lnTo>
                  <a:lnTo>
                    <a:pt x="16264" y="1237"/>
                  </a:lnTo>
                  <a:lnTo>
                    <a:pt x="16307" y="1121"/>
                  </a:lnTo>
                  <a:lnTo>
                    <a:pt x="16328" y="1147"/>
                  </a:lnTo>
                  <a:lnTo>
                    <a:pt x="16401" y="2241"/>
                  </a:lnTo>
                  <a:lnTo>
                    <a:pt x="16403" y="2512"/>
                  </a:lnTo>
                  <a:lnTo>
                    <a:pt x="16401" y="2820"/>
                  </a:lnTo>
                  <a:lnTo>
                    <a:pt x="16335" y="3964"/>
                  </a:lnTo>
                  <a:lnTo>
                    <a:pt x="16292" y="4079"/>
                  </a:lnTo>
                  <a:lnTo>
                    <a:pt x="16292" y="4079"/>
                  </a:lnTo>
                </a:path>
                <a:path w="21600" h="21600">
                  <a:moveTo>
                    <a:pt x="16552" y="16630"/>
                  </a:moveTo>
                  <a:lnTo>
                    <a:pt x="16566" y="15135"/>
                  </a:lnTo>
                  <a:lnTo>
                    <a:pt x="16589" y="15065"/>
                  </a:lnTo>
                  <a:lnTo>
                    <a:pt x="16608" y="14987"/>
                  </a:lnTo>
                  <a:lnTo>
                    <a:pt x="16622" y="14903"/>
                  </a:lnTo>
                  <a:lnTo>
                    <a:pt x="16630" y="14813"/>
                  </a:lnTo>
                  <a:lnTo>
                    <a:pt x="16639" y="14685"/>
                  </a:lnTo>
                  <a:lnTo>
                    <a:pt x="16643" y="14462"/>
                  </a:lnTo>
                  <a:lnTo>
                    <a:pt x="16642" y="8523"/>
                  </a:lnTo>
                  <a:lnTo>
                    <a:pt x="16639" y="8280"/>
                  </a:lnTo>
                  <a:lnTo>
                    <a:pt x="16632" y="8159"/>
                  </a:lnTo>
                  <a:lnTo>
                    <a:pt x="16625" y="8035"/>
                  </a:lnTo>
                  <a:lnTo>
                    <a:pt x="16611" y="7972"/>
                  </a:lnTo>
                  <a:lnTo>
                    <a:pt x="16563" y="7972"/>
                  </a:lnTo>
                  <a:lnTo>
                    <a:pt x="16548" y="7661"/>
                  </a:lnTo>
                  <a:lnTo>
                    <a:pt x="16554" y="6602"/>
                  </a:lnTo>
                  <a:lnTo>
                    <a:pt x="16594" y="6508"/>
                  </a:lnTo>
                  <a:lnTo>
                    <a:pt x="16631" y="6412"/>
                  </a:lnTo>
                  <a:lnTo>
                    <a:pt x="16754" y="6039"/>
                  </a:lnTo>
                  <a:lnTo>
                    <a:pt x="16793" y="5896"/>
                  </a:lnTo>
                  <a:lnTo>
                    <a:pt x="16817" y="6368"/>
                  </a:lnTo>
                  <a:lnTo>
                    <a:pt x="16814" y="6545"/>
                  </a:lnTo>
                  <a:lnTo>
                    <a:pt x="16810" y="6765"/>
                  </a:lnTo>
                  <a:lnTo>
                    <a:pt x="16806" y="7028"/>
                  </a:lnTo>
                  <a:lnTo>
                    <a:pt x="16802" y="7291"/>
                  </a:lnTo>
                  <a:lnTo>
                    <a:pt x="16798" y="7535"/>
                  </a:lnTo>
                  <a:lnTo>
                    <a:pt x="16797" y="7622"/>
                  </a:lnTo>
                  <a:lnTo>
                    <a:pt x="16781" y="7791"/>
                  </a:lnTo>
                  <a:lnTo>
                    <a:pt x="17212" y="7791"/>
                  </a:lnTo>
                  <a:lnTo>
                    <a:pt x="17217" y="8035"/>
                  </a:lnTo>
                  <a:lnTo>
                    <a:pt x="16964" y="8035"/>
                  </a:lnTo>
                  <a:lnTo>
                    <a:pt x="16942" y="8055"/>
                  </a:lnTo>
                  <a:lnTo>
                    <a:pt x="16834" y="8682"/>
                  </a:lnTo>
                  <a:lnTo>
                    <a:pt x="16796" y="11004"/>
                  </a:lnTo>
                  <a:lnTo>
                    <a:pt x="16792" y="12380"/>
                  </a:lnTo>
                  <a:lnTo>
                    <a:pt x="16789" y="14061"/>
                  </a:lnTo>
                  <a:lnTo>
                    <a:pt x="16789" y="14462"/>
                  </a:lnTo>
                  <a:lnTo>
                    <a:pt x="16808" y="14938"/>
                  </a:lnTo>
                  <a:lnTo>
                    <a:pt x="16887" y="14938"/>
                  </a:lnTo>
                  <a:lnTo>
                    <a:pt x="16899" y="15239"/>
                  </a:lnTo>
                  <a:lnTo>
                    <a:pt x="16881" y="16454"/>
                  </a:lnTo>
                  <a:lnTo>
                    <a:pt x="16726" y="16454"/>
                  </a:lnTo>
                  <a:lnTo>
                    <a:pt x="16706" y="16457"/>
                  </a:lnTo>
                  <a:lnTo>
                    <a:pt x="16596" y="16563"/>
                  </a:lnTo>
                  <a:lnTo>
                    <a:pt x="16574" y="16595"/>
                  </a:lnTo>
                  <a:lnTo>
                    <a:pt x="16552" y="16630"/>
                  </a:lnTo>
                  <a:lnTo>
                    <a:pt x="16552" y="16630"/>
                  </a:lnTo>
                </a:path>
                <a:path w="21600" h="21600">
                  <a:moveTo>
                    <a:pt x="17212" y="7791"/>
                  </a:moveTo>
                  <a:lnTo>
                    <a:pt x="16781" y="7791"/>
                  </a:lnTo>
                  <a:lnTo>
                    <a:pt x="16795" y="7759"/>
                  </a:lnTo>
                  <a:lnTo>
                    <a:pt x="16797" y="7622"/>
                  </a:lnTo>
                  <a:lnTo>
                    <a:pt x="16856" y="6991"/>
                  </a:lnTo>
                  <a:lnTo>
                    <a:pt x="16917" y="6420"/>
                  </a:lnTo>
                  <a:lnTo>
                    <a:pt x="16965" y="6078"/>
                  </a:lnTo>
                  <a:lnTo>
                    <a:pt x="17000" y="5963"/>
                  </a:lnTo>
                  <a:lnTo>
                    <a:pt x="17049" y="6016"/>
                  </a:lnTo>
                  <a:lnTo>
                    <a:pt x="17165" y="6799"/>
                  </a:lnTo>
                  <a:lnTo>
                    <a:pt x="17212" y="7770"/>
                  </a:lnTo>
                  <a:lnTo>
                    <a:pt x="17212" y="7791"/>
                  </a:lnTo>
                  <a:lnTo>
                    <a:pt x="17212" y="7791"/>
                  </a:lnTo>
                </a:path>
                <a:path w="21600" h="21600">
                  <a:moveTo>
                    <a:pt x="16781" y="7791"/>
                  </a:moveTo>
                  <a:lnTo>
                    <a:pt x="16797" y="7622"/>
                  </a:lnTo>
                  <a:lnTo>
                    <a:pt x="16795" y="7759"/>
                  </a:lnTo>
                  <a:lnTo>
                    <a:pt x="16781" y="7791"/>
                  </a:lnTo>
                  <a:lnTo>
                    <a:pt x="16781" y="7791"/>
                  </a:lnTo>
                </a:path>
                <a:path w="21600" h="21600">
                  <a:moveTo>
                    <a:pt x="16968" y="16781"/>
                  </a:moveTo>
                  <a:lnTo>
                    <a:pt x="16978" y="15281"/>
                  </a:lnTo>
                  <a:lnTo>
                    <a:pt x="17002" y="15177"/>
                  </a:lnTo>
                  <a:lnTo>
                    <a:pt x="17021" y="15067"/>
                  </a:lnTo>
                  <a:lnTo>
                    <a:pt x="17061" y="14061"/>
                  </a:lnTo>
                  <a:lnTo>
                    <a:pt x="17066" y="9929"/>
                  </a:lnTo>
                  <a:lnTo>
                    <a:pt x="17040" y="8507"/>
                  </a:lnTo>
                  <a:lnTo>
                    <a:pt x="16964" y="8035"/>
                  </a:lnTo>
                  <a:lnTo>
                    <a:pt x="17217" y="8035"/>
                  </a:lnTo>
                  <a:lnTo>
                    <a:pt x="17223" y="8362"/>
                  </a:lnTo>
                  <a:lnTo>
                    <a:pt x="17227" y="8990"/>
                  </a:lnTo>
                  <a:lnTo>
                    <a:pt x="17227" y="9099"/>
                  </a:lnTo>
                  <a:lnTo>
                    <a:pt x="17218" y="11004"/>
                  </a:lnTo>
                  <a:lnTo>
                    <a:pt x="17213" y="12018"/>
                  </a:lnTo>
                  <a:lnTo>
                    <a:pt x="17209" y="12866"/>
                  </a:lnTo>
                  <a:lnTo>
                    <a:pt x="17207" y="13547"/>
                  </a:lnTo>
                  <a:lnTo>
                    <a:pt x="17206" y="14061"/>
                  </a:lnTo>
                  <a:lnTo>
                    <a:pt x="17206" y="14441"/>
                  </a:lnTo>
                  <a:lnTo>
                    <a:pt x="17209" y="14649"/>
                  </a:lnTo>
                  <a:lnTo>
                    <a:pt x="17213" y="14767"/>
                  </a:lnTo>
                  <a:lnTo>
                    <a:pt x="17218" y="14881"/>
                  </a:lnTo>
                  <a:lnTo>
                    <a:pt x="17226" y="14938"/>
                  </a:lnTo>
                  <a:lnTo>
                    <a:pt x="17304" y="14938"/>
                  </a:lnTo>
                  <a:lnTo>
                    <a:pt x="17315" y="15244"/>
                  </a:lnTo>
                  <a:lnTo>
                    <a:pt x="17299" y="16454"/>
                  </a:lnTo>
                  <a:lnTo>
                    <a:pt x="17147" y="16454"/>
                  </a:lnTo>
                  <a:lnTo>
                    <a:pt x="17127" y="16460"/>
                  </a:lnTo>
                  <a:lnTo>
                    <a:pt x="17013" y="16665"/>
                  </a:lnTo>
                  <a:lnTo>
                    <a:pt x="16990" y="16722"/>
                  </a:lnTo>
                  <a:lnTo>
                    <a:pt x="16968" y="16781"/>
                  </a:lnTo>
                  <a:lnTo>
                    <a:pt x="16968" y="16781"/>
                  </a:lnTo>
                </a:path>
                <a:path w="21600" h="21600">
                  <a:moveTo>
                    <a:pt x="16887" y="14938"/>
                  </a:moveTo>
                  <a:lnTo>
                    <a:pt x="16831" y="14938"/>
                  </a:lnTo>
                  <a:lnTo>
                    <a:pt x="16841" y="14931"/>
                  </a:lnTo>
                  <a:lnTo>
                    <a:pt x="16861" y="14903"/>
                  </a:lnTo>
                  <a:lnTo>
                    <a:pt x="16872" y="14897"/>
                  </a:lnTo>
                  <a:lnTo>
                    <a:pt x="16885" y="14897"/>
                  </a:lnTo>
                  <a:lnTo>
                    <a:pt x="16887" y="14938"/>
                  </a:lnTo>
                  <a:lnTo>
                    <a:pt x="16887" y="14938"/>
                  </a:lnTo>
                </a:path>
                <a:path w="21600" h="21600">
                  <a:moveTo>
                    <a:pt x="17304" y="14938"/>
                  </a:moveTo>
                  <a:lnTo>
                    <a:pt x="17247" y="14938"/>
                  </a:lnTo>
                  <a:lnTo>
                    <a:pt x="17257" y="14931"/>
                  </a:lnTo>
                  <a:lnTo>
                    <a:pt x="17277" y="14903"/>
                  </a:lnTo>
                  <a:lnTo>
                    <a:pt x="17289" y="14897"/>
                  </a:lnTo>
                  <a:lnTo>
                    <a:pt x="17303" y="14897"/>
                  </a:lnTo>
                  <a:lnTo>
                    <a:pt x="17304" y="14938"/>
                  </a:lnTo>
                  <a:lnTo>
                    <a:pt x="17304" y="14938"/>
                  </a:lnTo>
                </a:path>
                <a:path w="21600" h="21600">
                  <a:moveTo>
                    <a:pt x="16880" y="16542"/>
                  </a:moveTo>
                  <a:lnTo>
                    <a:pt x="16769" y="16459"/>
                  </a:lnTo>
                  <a:lnTo>
                    <a:pt x="16726" y="16454"/>
                  </a:lnTo>
                  <a:lnTo>
                    <a:pt x="16881" y="16454"/>
                  </a:lnTo>
                  <a:lnTo>
                    <a:pt x="16880" y="16542"/>
                  </a:lnTo>
                  <a:lnTo>
                    <a:pt x="16880" y="16542"/>
                  </a:lnTo>
                </a:path>
                <a:path w="21600" h="21600">
                  <a:moveTo>
                    <a:pt x="17298" y="16547"/>
                  </a:moveTo>
                  <a:lnTo>
                    <a:pt x="17190" y="16459"/>
                  </a:lnTo>
                  <a:lnTo>
                    <a:pt x="17147" y="16454"/>
                  </a:lnTo>
                  <a:lnTo>
                    <a:pt x="17299" y="16454"/>
                  </a:lnTo>
                  <a:lnTo>
                    <a:pt x="17298" y="16547"/>
                  </a:lnTo>
                  <a:lnTo>
                    <a:pt x="17298" y="16547"/>
                  </a:lnTo>
                </a:path>
                <a:path w="21600" h="21600">
                  <a:moveTo>
                    <a:pt x="18084" y="6202"/>
                  </a:moveTo>
                  <a:lnTo>
                    <a:pt x="17853" y="6202"/>
                  </a:lnTo>
                  <a:lnTo>
                    <a:pt x="17890" y="6121"/>
                  </a:lnTo>
                  <a:lnTo>
                    <a:pt x="17939" y="5980"/>
                  </a:lnTo>
                  <a:lnTo>
                    <a:pt x="17998" y="5781"/>
                  </a:lnTo>
                  <a:lnTo>
                    <a:pt x="18068" y="5522"/>
                  </a:lnTo>
                  <a:lnTo>
                    <a:pt x="18088" y="5875"/>
                  </a:lnTo>
                  <a:lnTo>
                    <a:pt x="18084" y="6202"/>
                  </a:lnTo>
                  <a:lnTo>
                    <a:pt x="18084" y="6202"/>
                  </a:lnTo>
                </a:path>
                <a:path w="21600" h="21600">
                  <a:moveTo>
                    <a:pt x="17522" y="12932"/>
                  </a:moveTo>
                  <a:lnTo>
                    <a:pt x="17439" y="11907"/>
                  </a:lnTo>
                  <a:lnTo>
                    <a:pt x="17407" y="10240"/>
                  </a:lnTo>
                  <a:lnTo>
                    <a:pt x="17407" y="10126"/>
                  </a:lnTo>
                  <a:lnTo>
                    <a:pt x="17409" y="9593"/>
                  </a:lnTo>
                  <a:lnTo>
                    <a:pt x="17448" y="8066"/>
                  </a:lnTo>
                  <a:lnTo>
                    <a:pt x="17525" y="6849"/>
                  </a:lnTo>
                  <a:lnTo>
                    <a:pt x="17629" y="6108"/>
                  </a:lnTo>
                  <a:lnTo>
                    <a:pt x="17707" y="5963"/>
                  </a:lnTo>
                  <a:lnTo>
                    <a:pt x="17726" y="5972"/>
                  </a:lnTo>
                  <a:lnTo>
                    <a:pt x="17748" y="5997"/>
                  </a:lnTo>
                  <a:lnTo>
                    <a:pt x="17771" y="6039"/>
                  </a:lnTo>
                  <a:lnTo>
                    <a:pt x="17796" y="6098"/>
                  </a:lnTo>
                  <a:lnTo>
                    <a:pt x="17820" y="6168"/>
                  </a:lnTo>
                  <a:lnTo>
                    <a:pt x="17839" y="6202"/>
                  </a:lnTo>
                  <a:lnTo>
                    <a:pt x="18084" y="6202"/>
                  </a:lnTo>
                  <a:lnTo>
                    <a:pt x="18067" y="7417"/>
                  </a:lnTo>
                  <a:lnTo>
                    <a:pt x="18058" y="7438"/>
                  </a:lnTo>
                  <a:lnTo>
                    <a:pt x="17929" y="7438"/>
                  </a:lnTo>
                  <a:lnTo>
                    <a:pt x="17931" y="7630"/>
                  </a:lnTo>
                  <a:lnTo>
                    <a:pt x="17941" y="7630"/>
                  </a:lnTo>
                  <a:lnTo>
                    <a:pt x="17944" y="7671"/>
                  </a:lnTo>
                  <a:lnTo>
                    <a:pt x="17689" y="7671"/>
                  </a:lnTo>
                  <a:lnTo>
                    <a:pt x="17661" y="7705"/>
                  </a:lnTo>
                  <a:lnTo>
                    <a:pt x="17582" y="8513"/>
                  </a:lnTo>
                  <a:lnTo>
                    <a:pt x="17563" y="9721"/>
                  </a:lnTo>
                  <a:lnTo>
                    <a:pt x="17565" y="10240"/>
                  </a:lnTo>
                  <a:lnTo>
                    <a:pt x="17627" y="11759"/>
                  </a:lnTo>
                  <a:lnTo>
                    <a:pt x="17713" y="12130"/>
                  </a:lnTo>
                  <a:lnTo>
                    <a:pt x="17929" y="12130"/>
                  </a:lnTo>
                  <a:lnTo>
                    <a:pt x="17902" y="12517"/>
                  </a:lnTo>
                  <a:lnTo>
                    <a:pt x="17872" y="12862"/>
                  </a:lnTo>
                  <a:lnTo>
                    <a:pt x="17869" y="12888"/>
                  </a:lnTo>
                  <a:lnTo>
                    <a:pt x="17528" y="12888"/>
                  </a:lnTo>
                  <a:lnTo>
                    <a:pt x="17522" y="12932"/>
                  </a:lnTo>
                  <a:lnTo>
                    <a:pt x="17522" y="12932"/>
                  </a:lnTo>
                </a:path>
                <a:path w="21600" h="21600">
                  <a:moveTo>
                    <a:pt x="17931" y="7630"/>
                  </a:moveTo>
                  <a:lnTo>
                    <a:pt x="17929" y="7438"/>
                  </a:lnTo>
                  <a:lnTo>
                    <a:pt x="17941" y="7618"/>
                  </a:lnTo>
                  <a:lnTo>
                    <a:pt x="17931" y="7630"/>
                  </a:lnTo>
                  <a:lnTo>
                    <a:pt x="17931" y="7630"/>
                  </a:lnTo>
                </a:path>
                <a:path w="21600" h="21600">
                  <a:moveTo>
                    <a:pt x="17941" y="7618"/>
                  </a:moveTo>
                  <a:lnTo>
                    <a:pt x="17929" y="7438"/>
                  </a:lnTo>
                  <a:lnTo>
                    <a:pt x="18058" y="7438"/>
                  </a:lnTo>
                  <a:lnTo>
                    <a:pt x="18042" y="7471"/>
                  </a:lnTo>
                  <a:lnTo>
                    <a:pt x="18011" y="7525"/>
                  </a:lnTo>
                  <a:lnTo>
                    <a:pt x="17974" y="7577"/>
                  </a:lnTo>
                  <a:lnTo>
                    <a:pt x="17941" y="7618"/>
                  </a:lnTo>
                  <a:lnTo>
                    <a:pt x="17941" y="7618"/>
                  </a:lnTo>
                </a:path>
                <a:path w="21600" h="21600">
                  <a:moveTo>
                    <a:pt x="17941" y="7630"/>
                  </a:moveTo>
                  <a:lnTo>
                    <a:pt x="17931" y="7630"/>
                  </a:lnTo>
                  <a:lnTo>
                    <a:pt x="17941" y="7618"/>
                  </a:lnTo>
                  <a:lnTo>
                    <a:pt x="17941" y="7630"/>
                  </a:lnTo>
                  <a:lnTo>
                    <a:pt x="17941" y="7630"/>
                  </a:lnTo>
                </a:path>
                <a:path w="21600" h="21600">
                  <a:moveTo>
                    <a:pt x="17929" y="12130"/>
                  </a:moveTo>
                  <a:lnTo>
                    <a:pt x="17713" y="12130"/>
                  </a:lnTo>
                  <a:lnTo>
                    <a:pt x="17741" y="12097"/>
                  </a:lnTo>
                  <a:lnTo>
                    <a:pt x="17766" y="12000"/>
                  </a:lnTo>
                  <a:lnTo>
                    <a:pt x="17831" y="10980"/>
                  </a:lnTo>
                  <a:lnTo>
                    <a:pt x="17840" y="10126"/>
                  </a:lnTo>
                  <a:lnTo>
                    <a:pt x="17837" y="9618"/>
                  </a:lnTo>
                  <a:lnTo>
                    <a:pt x="17797" y="8341"/>
                  </a:lnTo>
                  <a:lnTo>
                    <a:pt x="17689" y="7671"/>
                  </a:lnTo>
                  <a:lnTo>
                    <a:pt x="17944" y="7671"/>
                  </a:lnTo>
                  <a:lnTo>
                    <a:pt x="17958" y="7883"/>
                  </a:lnTo>
                  <a:lnTo>
                    <a:pt x="17979" y="8395"/>
                  </a:lnTo>
                  <a:lnTo>
                    <a:pt x="17991" y="8973"/>
                  </a:lnTo>
                  <a:lnTo>
                    <a:pt x="17996" y="9618"/>
                  </a:lnTo>
                  <a:lnTo>
                    <a:pt x="17993" y="10163"/>
                  </a:lnTo>
                  <a:lnTo>
                    <a:pt x="17985" y="10687"/>
                  </a:lnTo>
                  <a:lnTo>
                    <a:pt x="17971" y="11190"/>
                  </a:lnTo>
                  <a:lnTo>
                    <a:pt x="17952" y="11673"/>
                  </a:lnTo>
                  <a:lnTo>
                    <a:pt x="17929" y="12120"/>
                  </a:lnTo>
                  <a:lnTo>
                    <a:pt x="17929" y="12130"/>
                  </a:lnTo>
                  <a:lnTo>
                    <a:pt x="17929" y="12130"/>
                  </a:lnTo>
                </a:path>
                <a:path w="21600" h="21600">
                  <a:moveTo>
                    <a:pt x="17529" y="12976"/>
                  </a:moveTo>
                  <a:lnTo>
                    <a:pt x="17522" y="12932"/>
                  </a:lnTo>
                  <a:lnTo>
                    <a:pt x="17528" y="12888"/>
                  </a:lnTo>
                  <a:lnTo>
                    <a:pt x="17529" y="12976"/>
                  </a:lnTo>
                  <a:lnTo>
                    <a:pt x="17529" y="12976"/>
                  </a:lnTo>
                </a:path>
                <a:path w="21600" h="21600">
                  <a:moveTo>
                    <a:pt x="17858" y="12976"/>
                  </a:moveTo>
                  <a:lnTo>
                    <a:pt x="17529" y="12976"/>
                  </a:lnTo>
                  <a:lnTo>
                    <a:pt x="17528" y="12888"/>
                  </a:lnTo>
                  <a:lnTo>
                    <a:pt x="17869" y="12888"/>
                  </a:lnTo>
                  <a:lnTo>
                    <a:pt x="17858" y="12976"/>
                  </a:lnTo>
                  <a:lnTo>
                    <a:pt x="17858" y="12976"/>
                  </a:lnTo>
                </a:path>
                <a:path w="21600" h="21600">
                  <a:moveTo>
                    <a:pt x="17548" y="16522"/>
                  </a:moveTo>
                  <a:lnTo>
                    <a:pt x="17441" y="15914"/>
                  </a:lnTo>
                  <a:lnTo>
                    <a:pt x="17391" y="14206"/>
                  </a:lnTo>
                  <a:lnTo>
                    <a:pt x="17425" y="13783"/>
                  </a:lnTo>
                  <a:lnTo>
                    <a:pt x="17459" y="13422"/>
                  </a:lnTo>
                  <a:lnTo>
                    <a:pt x="17494" y="13124"/>
                  </a:lnTo>
                  <a:lnTo>
                    <a:pt x="17522" y="12932"/>
                  </a:lnTo>
                  <a:lnTo>
                    <a:pt x="17529" y="12976"/>
                  </a:lnTo>
                  <a:lnTo>
                    <a:pt x="17858" y="12976"/>
                  </a:lnTo>
                  <a:lnTo>
                    <a:pt x="17837" y="13158"/>
                  </a:lnTo>
                  <a:lnTo>
                    <a:pt x="17800" y="13392"/>
                  </a:lnTo>
                  <a:lnTo>
                    <a:pt x="17764" y="13547"/>
                  </a:lnTo>
                  <a:lnTo>
                    <a:pt x="17598" y="13547"/>
                  </a:lnTo>
                  <a:lnTo>
                    <a:pt x="17582" y="13672"/>
                  </a:lnTo>
                  <a:lnTo>
                    <a:pt x="17570" y="13791"/>
                  </a:lnTo>
                  <a:lnTo>
                    <a:pt x="17563" y="13905"/>
                  </a:lnTo>
                  <a:lnTo>
                    <a:pt x="17556" y="14016"/>
                  </a:lnTo>
                  <a:lnTo>
                    <a:pt x="17552" y="14109"/>
                  </a:lnTo>
                  <a:lnTo>
                    <a:pt x="17552" y="14355"/>
                  </a:lnTo>
                  <a:lnTo>
                    <a:pt x="17680" y="14835"/>
                  </a:lnTo>
                  <a:lnTo>
                    <a:pt x="17772" y="15006"/>
                  </a:lnTo>
                  <a:lnTo>
                    <a:pt x="17814" y="15096"/>
                  </a:lnTo>
                  <a:lnTo>
                    <a:pt x="17917" y="15396"/>
                  </a:lnTo>
                  <a:lnTo>
                    <a:pt x="18020" y="16298"/>
                  </a:lnTo>
                  <a:lnTo>
                    <a:pt x="18025" y="16417"/>
                  </a:lnTo>
                  <a:lnTo>
                    <a:pt x="17558" y="16417"/>
                  </a:lnTo>
                  <a:lnTo>
                    <a:pt x="17548" y="16522"/>
                  </a:lnTo>
                  <a:lnTo>
                    <a:pt x="17548" y="16522"/>
                  </a:lnTo>
                </a:path>
                <a:path w="21600" h="21600">
                  <a:moveTo>
                    <a:pt x="17679" y="13692"/>
                  </a:moveTo>
                  <a:lnTo>
                    <a:pt x="17656" y="13683"/>
                  </a:lnTo>
                  <a:lnTo>
                    <a:pt x="17635" y="13656"/>
                  </a:lnTo>
                  <a:lnTo>
                    <a:pt x="17615" y="13611"/>
                  </a:lnTo>
                  <a:lnTo>
                    <a:pt x="17598" y="13547"/>
                  </a:lnTo>
                  <a:lnTo>
                    <a:pt x="17764" y="13547"/>
                  </a:lnTo>
                  <a:lnTo>
                    <a:pt x="17761" y="13559"/>
                  </a:lnTo>
                  <a:lnTo>
                    <a:pt x="17721" y="13659"/>
                  </a:lnTo>
                  <a:lnTo>
                    <a:pt x="17679" y="13692"/>
                  </a:lnTo>
                  <a:lnTo>
                    <a:pt x="17679" y="13692"/>
                  </a:lnTo>
                </a:path>
                <a:path w="21600" h="21600">
                  <a:moveTo>
                    <a:pt x="17566" y="16547"/>
                  </a:moveTo>
                  <a:lnTo>
                    <a:pt x="17548" y="16522"/>
                  </a:lnTo>
                  <a:lnTo>
                    <a:pt x="17558" y="16417"/>
                  </a:lnTo>
                  <a:lnTo>
                    <a:pt x="17566" y="16547"/>
                  </a:lnTo>
                  <a:lnTo>
                    <a:pt x="17566" y="16547"/>
                  </a:lnTo>
                </a:path>
                <a:path w="21600" h="21600">
                  <a:moveTo>
                    <a:pt x="18031" y="16547"/>
                  </a:moveTo>
                  <a:lnTo>
                    <a:pt x="17566" y="16547"/>
                  </a:lnTo>
                  <a:lnTo>
                    <a:pt x="17558" y="16417"/>
                  </a:lnTo>
                  <a:lnTo>
                    <a:pt x="18025" y="16417"/>
                  </a:lnTo>
                  <a:lnTo>
                    <a:pt x="18031" y="16547"/>
                  </a:lnTo>
                  <a:lnTo>
                    <a:pt x="18031" y="16547"/>
                  </a:lnTo>
                </a:path>
                <a:path w="21600" h="21600">
                  <a:moveTo>
                    <a:pt x="17656" y="21598"/>
                  </a:moveTo>
                  <a:lnTo>
                    <a:pt x="17553" y="21387"/>
                  </a:lnTo>
                  <a:lnTo>
                    <a:pt x="17445" y="20291"/>
                  </a:lnTo>
                  <a:lnTo>
                    <a:pt x="17407" y="18348"/>
                  </a:lnTo>
                  <a:lnTo>
                    <a:pt x="17421" y="18104"/>
                  </a:lnTo>
                  <a:lnTo>
                    <a:pt x="17495" y="17087"/>
                  </a:lnTo>
                  <a:lnTo>
                    <a:pt x="17548" y="16522"/>
                  </a:lnTo>
                  <a:lnTo>
                    <a:pt x="17566" y="16547"/>
                  </a:lnTo>
                  <a:lnTo>
                    <a:pt x="18031" y="16547"/>
                  </a:lnTo>
                  <a:lnTo>
                    <a:pt x="18035" y="16650"/>
                  </a:lnTo>
                  <a:lnTo>
                    <a:pt x="18042" y="16916"/>
                  </a:lnTo>
                  <a:lnTo>
                    <a:pt x="17647" y="16916"/>
                  </a:lnTo>
                  <a:lnTo>
                    <a:pt x="17630" y="17093"/>
                  </a:lnTo>
                  <a:lnTo>
                    <a:pt x="17572" y="18426"/>
                  </a:lnTo>
                  <a:lnTo>
                    <a:pt x="17570" y="18649"/>
                  </a:lnTo>
                  <a:lnTo>
                    <a:pt x="17573" y="18919"/>
                  </a:lnTo>
                  <a:lnTo>
                    <a:pt x="17649" y="19846"/>
                  </a:lnTo>
                  <a:lnTo>
                    <a:pt x="17707" y="19937"/>
                  </a:lnTo>
                  <a:lnTo>
                    <a:pt x="17961" y="19937"/>
                  </a:lnTo>
                  <a:lnTo>
                    <a:pt x="17960" y="19960"/>
                  </a:lnTo>
                  <a:lnTo>
                    <a:pt x="17842" y="21027"/>
                  </a:lnTo>
                  <a:lnTo>
                    <a:pt x="17751" y="21455"/>
                  </a:lnTo>
                  <a:lnTo>
                    <a:pt x="17704" y="21562"/>
                  </a:lnTo>
                  <a:lnTo>
                    <a:pt x="17656" y="21598"/>
                  </a:lnTo>
                  <a:lnTo>
                    <a:pt x="17656" y="21598"/>
                  </a:lnTo>
                </a:path>
                <a:path w="21600" h="21600">
                  <a:moveTo>
                    <a:pt x="17961" y="19937"/>
                  </a:moveTo>
                  <a:lnTo>
                    <a:pt x="17707" y="19937"/>
                  </a:lnTo>
                  <a:lnTo>
                    <a:pt x="17733" y="19920"/>
                  </a:lnTo>
                  <a:lnTo>
                    <a:pt x="17758" y="19870"/>
                  </a:lnTo>
                  <a:lnTo>
                    <a:pt x="17849" y="19370"/>
                  </a:lnTo>
                  <a:lnTo>
                    <a:pt x="17908" y="18141"/>
                  </a:lnTo>
                  <a:lnTo>
                    <a:pt x="17908" y="17957"/>
                  </a:lnTo>
                  <a:lnTo>
                    <a:pt x="17818" y="17310"/>
                  </a:lnTo>
                  <a:lnTo>
                    <a:pt x="17700" y="17020"/>
                  </a:lnTo>
                  <a:lnTo>
                    <a:pt x="17647" y="16916"/>
                  </a:lnTo>
                  <a:lnTo>
                    <a:pt x="18042" y="16916"/>
                  </a:lnTo>
                  <a:lnTo>
                    <a:pt x="18045" y="17058"/>
                  </a:lnTo>
                  <a:lnTo>
                    <a:pt x="18048" y="17523"/>
                  </a:lnTo>
                  <a:lnTo>
                    <a:pt x="18044" y="18040"/>
                  </a:lnTo>
                  <a:lnTo>
                    <a:pt x="18034" y="18544"/>
                  </a:lnTo>
                  <a:lnTo>
                    <a:pt x="18016" y="19034"/>
                  </a:lnTo>
                  <a:lnTo>
                    <a:pt x="17991" y="19511"/>
                  </a:lnTo>
                  <a:lnTo>
                    <a:pt x="17961" y="19937"/>
                  </a:lnTo>
                  <a:lnTo>
                    <a:pt x="17961" y="19937"/>
                  </a:lnTo>
                </a:path>
                <a:path w="21600" h="21600">
                  <a:moveTo>
                    <a:pt x="19184" y="2289"/>
                  </a:moveTo>
                  <a:lnTo>
                    <a:pt x="18712" y="2289"/>
                  </a:lnTo>
                  <a:lnTo>
                    <a:pt x="18796" y="2285"/>
                  </a:lnTo>
                  <a:lnTo>
                    <a:pt x="18934" y="2259"/>
                  </a:lnTo>
                  <a:lnTo>
                    <a:pt x="19036" y="2201"/>
                  </a:lnTo>
                  <a:lnTo>
                    <a:pt x="19174" y="2008"/>
                  </a:lnTo>
                  <a:lnTo>
                    <a:pt x="19184" y="2289"/>
                  </a:lnTo>
                  <a:lnTo>
                    <a:pt x="19184" y="2289"/>
                  </a:lnTo>
                </a:path>
                <a:path w="21600" h="21600">
                  <a:moveTo>
                    <a:pt x="18483" y="3877"/>
                  </a:moveTo>
                  <a:lnTo>
                    <a:pt x="18471" y="3524"/>
                  </a:lnTo>
                  <a:lnTo>
                    <a:pt x="18485" y="2221"/>
                  </a:lnTo>
                  <a:lnTo>
                    <a:pt x="18677" y="2284"/>
                  </a:lnTo>
                  <a:lnTo>
                    <a:pt x="19184" y="2289"/>
                  </a:lnTo>
                  <a:lnTo>
                    <a:pt x="19189" y="2429"/>
                  </a:lnTo>
                  <a:lnTo>
                    <a:pt x="19176" y="3332"/>
                  </a:lnTo>
                  <a:lnTo>
                    <a:pt x="19171" y="3825"/>
                  </a:lnTo>
                  <a:lnTo>
                    <a:pt x="18548" y="3825"/>
                  </a:lnTo>
                  <a:lnTo>
                    <a:pt x="18483" y="3877"/>
                  </a:lnTo>
                  <a:lnTo>
                    <a:pt x="18483" y="3877"/>
                  </a:lnTo>
                </a:path>
                <a:path w="21600" h="21600">
                  <a:moveTo>
                    <a:pt x="18450" y="16724"/>
                  </a:moveTo>
                  <a:lnTo>
                    <a:pt x="18465" y="15104"/>
                  </a:lnTo>
                  <a:lnTo>
                    <a:pt x="18499" y="15020"/>
                  </a:lnTo>
                  <a:lnTo>
                    <a:pt x="18527" y="14920"/>
                  </a:lnTo>
                  <a:lnTo>
                    <a:pt x="18579" y="13588"/>
                  </a:lnTo>
                  <a:lnTo>
                    <a:pt x="18581" y="6431"/>
                  </a:lnTo>
                  <a:lnTo>
                    <a:pt x="18581" y="4270"/>
                  </a:lnTo>
                  <a:lnTo>
                    <a:pt x="18579" y="4038"/>
                  </a:lnTo>
                  <a:lnTo>
                    <a:pt x="18575" y="3955"/>
                  </a:lnTo>
                  <a:lnTo>
                    <a:pt x="18571" y="3868"/>
                  </a:lnTo>
                  <a:lnTo>
                    <a:pt x="18562" y="3825"/>
                  </a:lnTo>
                  <a:lnTo>
                    <a:pt x="19171" y="3825"/>
                  </a:lnTo>
                  <a:lnTo>
                    <a:pt x="19169" y="3975"/>
                  </a:lnTo>
                  <a:lnTo>
                    <a:pt x="18833" y="3975"/>
                  </a:lnTo>
                  <a:lnTo>
                    <a:pt x="18810" y="3977"/>
                  </a:lnTo>
                  <a:lnTo>
                    <a:pt x="18748" y="5260"/>
                  </a:lnTo>
                  <a:lnTo>
                    <a:pt x="18740" y="8310"/>
                  </a:lnTo>
                  <a:lnTo>
                    <a:pt x="19077" y="8325"/>
                  </a:lnTo>
                  <a:lnTo>
                    <a:pt x="19083" y="8439"/>
                  </a:lnTo>
                  <a:lnTo>
                    <a:pt x="19057" y="10012"/>
                  </a:lnTo>
                  <a:lnTo>
                    <a:pt x="18829" y="10012"/>
                  </a:lnTo>
                  <a:lnTo>
                    <a:pt x="18805" y="10019"/>
                  </a:lnTo>
                  <a:lnTo>
                    <a:pt x="18729" y="13870"/>
                  </a:lnTo>
                  <a:lnTo>
                    <a:pt x="18729" y="14279"/>
                  </a:lnTo>
                  <a:lnTo>
                    <a:pt x="18731" y="14509"/>
                  </a:lnTo>
                  <a:lnTo>
                    <a:pt x="18826" y="14876"/>
                  </a:lnTo>
                  <a:lnTo>
                    <a:pt x="19179" y="14876"/>
                  </a:lnTo>
                  <a:lnTo>
                    <a:pt x="19174" y="15333"/>
                  </a:lnTo>
                  <a:lnTo>
                    <a:pt x="19166" y="16288"/>
                  </a:lnTo>
                  <a:lnTo>
                    <a:pt x="19156" y="16454"/>
                  </a:lnTo>
                  <a:lnTo>
                    <a:pt x="18684" y="16454"/>
                  </a:lnTo>
                  <a:lnTo>
                    <a:pt x="18628" y="16471"/>
                  </a:lnTo>
                  <a:lnTo>
                    <a:pt x="18571" y="16521"/>
                  </a:lnTo>
                  <a:lnTo>
                    <a:pt x="18511" y="16606"/>
                  </a:lnTo>
                  <a:lnTo>
                    <a:pt x="18450" y="16724"/>
                  </a:lnTo>
                  <a:lnTo>
                    <a:pt x="18450" y="16724"/>
                  </a:lnTo>
                </a:path>
                <a:path w="21600" h="21600">
                  <a:moveTo>
                    <a:pt x="19036" y="6431"/>
                  </a:moveTo>
                  <a:lnTo>
                    <a:pt x="19040" y="5260"/>
                  </a:lnTo>
                  <a:lnTo>
                    <a:pt x="19040" y="4735"/>
                  </a:lnTo>
                  <a:lnTo>
                    <a:pt x="19037" y="4458"/>
                  </a:lnTo>
                  <a:lnTo>
                    <a:pt x="19031" y="4334"/>
                  </a:lnTo>
                  <a:lnTo>
                    <a:pt x="19025" y="4206"/>
                  </a:lnTo>
                  <a:lnTo>
                    <a:pt x="18926" y="3996"/>
                  </a:lnTo>
                  <a:lnTo>
                    <a:pt x="18833" y="3975"/>
                  </a:lnTo>
                  <a:lnTo>
                    <a:pt x="19169" y="3975"/>
                  </a:lnTo>
                  <a:lnTo>
                    <a:pt x="19166" y="4275"/>
                  </a:lnTo>
                  <a:lnTo>
                    <a:pt x="19158" y="5260"/>
                  </a:lnTo>
                  <a:lnTo>
                    <a:pt x="19152" y="6285"/>
                  </a:lnTo>
                  <a:lnTo>
                    <a:pt x="19036" y="6431"/>
                  </a:lnTo>
                  <a:lnTo>
                    <a:pt x="19036" y="6431"/>
                  </a:lnTo>
                </a:path>
                <a:path w="21600" h="21600">
                  <a:moveTo>
                    <a:pt x="19077" y="8325"/>
                  </a:moveTo>
                  <a:lnTo>
                    <a:pt x="18871" y="8325"/>
                  </a:lnTo>
                  <a:lnTo>
                    <a:pt x="18904" y="8309"/>
                  </a:lnTo>
                  <a:lnTo>
                    <a:pt x="18947" y="8262"/>
                  </a:lnTo>
                  <a:lnTo>
                    <a:pt x="19001" y="8182"/>
                  </a:lnTo>
                  <a:lnTo>
                    <a:pt x="19063" y="8071"/>
                  </a:lnTo>
                  <a:lnTo>
                    <a:pt x="19077" y="8325"/>
                  </a:lnTo>
                  <a:lnTo>
                    <a:pt x="19077" y="8325"/>
                  </a:lnTo>
                </a:path>
                <a:path w="21600" h="21600">
                  <a:moveTo>
                    <a:pt x="19056" y="10080"/>
                  </a:moveTo>
                  <a:lnTo>
                    <a:pt x="18829" y="10012"/>
                  </a:lnTo>
                  <a:lnTo>
                    <a:pt x="19057" y="10012"/>
                  </a:lnTo>
                  <a:lnTo>
                    <a:pt x="19056" y="10080"/>
                  </a:lnTo>
                  <a:lnTo>
                    <a:pt x="19056" y="10080"/>
                  </a:lnTo>
                </a:path>
                <a:path w="21600" h="21600">
                  <a:moveTo>
                    <a:pt x="19179" y="14876"/>
                  </a:moveTo>
                  <a:lnTo>
                    <a:pt x="18826" y="14876"/>
                  </a:lnTo>
                  <a:lnTo>
                    <a:pt x="18883" y="14866"/>
                  </a:lnTo>
                  <a:lnTo>
                    <a:pt x="18930" y="14838"/>
                  </a:lnTo>
                  <a:lnTo>
                    <a:pt x="19037" y="14502"/>
                  </a:lnTo>
                  <a:lnTo>
                    <a:pt x="19088" y="12954"/>
                  </a:lnTo>
                  <a:lnTo>
                    <a:pt x="19096" y="12312"/>
                  </a:lnTo>
                  <a:lnTo>
                    <a:pt x="19192" y="12151"/>
                  </a:lnTo>
                  <a:lnTo>
                    <a:pt x="19208" y="12540"/>
                  </a:lnTo>
                  <a:lnTo>
                    <a:pt x="19195" y="13473"/>
                  </a:lnTo>
                  <a:lnTo>
                    <a:pt x="19184" y="14390"/>
                  </a:lnTo>
                  <a:lnTo>
                    <a:pt x="19179" y="14876"/>
                  </a:lnTo>
                  <a:lnTo>
                    <a:pt x="19179" y="14876"/>
                  </a:lnTo>
                </a:path>
                <a:path w="21600" h="21600">
                  <a:moveTo>
                    <a:pt x="19147" y="16609"/>
                  </a:moveTo>
                  <a:lnTo>
                    <a:pt x="18765" y="16463"/>
                  </a:lnTo>
                  <a:lnTo>
                    <a:pt x="18684" y="16454"/>
                  </a:lnTo>
                  <a:lnTo>
                    <a:pt x="19156" y="16454"/>
                  </a:lnTo>
                  <a:lnTo>
                    <a:pt x="19147" y="16609"/>
                  </a:lnTo>
                  <a:lnTo>
                    <a:pt x="19147" y="16609"/>
                  </a:lnTo>
                </a:path>
                <a:path w="21600" h="21600">
                  <a:moveTo>
                    <a:pt x="20319" y="16708"/>
                  </a:moveTo>
                  <a:lnTo>
                    <a:pt x="20182" y="16367"/>
                  </a:lnTo>
                  <a:lnTo>
                    <a:pt x="20075" y="15343"/>
                  </a:lnTo>
                  <a:lnTo>
                    <a:pt x="20006" y="13747"/>
                  </a:lnTo>
                  <a:lnTo>
                    <a:pt x="19983" y="11699"/>
                  </a:lnTo>
                  <a:lnTo>
                    <a:pt x="19986" y="10922"/>
                  </a:lnTo>
                  <a:lnTo>
                    <a:pt x="20010" y="9471"/>
                  </a:lnTo>
                  <a:lnTo>
                    <a:pt x="20058" y="8176"/>
                  </a:lnTo>
                  <a:lnTo>
                    <a:pt x="20124" y="7140"/>
                  </a:lnTo>
                  <a:lnTo>
                    <a:pt x="20207" y="6393"/>
                  </a:lnTo>
                  <a:lnTo>
                    <a:pt x="20301" y="6011"/>
                  </a:lnTo>
                  <a:lnTo>
                    <a:pt x="20351" y="5963"/>
                  </a:lnTo>
                  <a:lnTo>
                    <a:pt x="20373" y="5969"/>
                  </a:lnTo>
                  <a:lnTo>
                    <a:pt x="20472" y="6144"/>
                  </a:lnTo>
                  <a:lnTo>
                    <a:pt x="20554" y="6799"/>
                  </a:lnTo>
                  <a:lnTo>
                    <a:pt x="20552" y="6934"/>
                  </a:lnTo>
                  <a:lnTo>
                    <a:pt x="20549" y="7140"/>
                  </a:lnTo>
                  <a:lnTo>
                    <a:pt x="20544" y="7396"/>
                  </a:lnTo>
                  <a:lnTo>
                    <a:pt x="20540" y="7630"/>
                  </a:lnTo>
                  <a:lnTo>
                    <a:pt x="20539" y="7739"/>
                  </a:lnTo>
                  <a:lnTo>
                    <a:pt x="20315" y="7739"/>
                  </a:lnTo>
                  <a:lnTo>
                    <a:pt x="20277" y="7790"/>
                  </a:lnTo>
                  <a:lnTo>
                    <a:pt x="20191" y="8559"/>
                  </a:lnTo>
                  <a:lnTo>
                    <a:pt x="20150" y="10227"/>
                  </a:lnTo>
                  <a:lnTo>
                    <a:pt x="20147" y="11014"/>
                  </a:lnTo>
                  <a:lnTo>
                    <a:pt x="20150" y="11804"/>
                  </a:lnTo>
                  <a:lnTo>
                    <a:pt x="20175" y="13164"/>
                  </a:lnTo>
                  <a:lnTo>
                    <a:pt x="20254" y="14422"/>
                  </a:lnTo>
                  <a:lnTo>
                    <a:pt x="20329" y="14663"/>
                  </a:lnTo>
                  <a:lnTo>
                    <a:pt x="20539" y="14663"/>
                  </a:lnTo>
                  <a:lnTo>
                    <a:pt x="20550" y="15094"/>
                  </a:lnTo>
                  <a:lnTo>
                    <a:pt x="20471" y="15857"/>
                  </a:lnTo>
                  <a:lnTo>
                    <a:pt x="20381" y="16518"/>
                  </a:lnTo>
                  <a:lnTo>
                    <a:pt x="20338" y="16687"/>
                  </a:lnTo>
                  <a:lnTo>
                    <a:pt x="20319" y="16708"/>
                  </a:lnTo>
                  <a:lnTo>
                    <a:pt x="20319" y="16708"/>
                  </a:lnTo>
                </a:path>
                <a:path w="21600" h="21600">
                  <a:moveTo>
                    <a:pt x="19623" y="6223"/>
                  </a:moveTo>
                  <a:lnTo>
                    <a:pt x="19453" y="6223"/>
                  </a:lnTo>
                  <a:lnTo>
                    <a:pt x="19479" y="6221"/>
                  </a:lnTo>
                  <a:lnTo>
                    <a:pt x="19503" y="6215"/>
                  </a:lnTo>
                  <a:lnTo>
                    <a:pt x="19605" y="6132"/>
                  </a:lnTo>
                  <a:lnTo>
                    <a:pt x="19620" y="6109"/>
                  </a:lnTo>
                  <a:lnTo>
                    <a:pt x="19623" y="6223"/>
                  </a:lnTo>
                  <a:lnTo>
                    <a:pt x="19623" y="6223"/>
                  </a:lnTo>
                </a:path>
                <a:path w="21600" h="21600">
                  <a:moveTo>
                    <a:pt x="19742" y="7630"/>
                  </a:moveTo>
                  <a:lnTo>
                    <a:pt x="19710" y="7630"/>
                  </a:lnTo>
                  <a:lnTo>
                    <a:pt x="19698" y="7287"/>
                  </a:lnTo>
                  <a:lnTo>
                    <a:pt x="19710" y="6223"/>
                  </a:lnTo>
                  <a:lnTo>
                    <a:pt x="19859" y="6223"/>
                  </a:lnTo>
                  <a:lnTo>
                    <a:pt x="19880" y="6216"/>
                  </a:lnTo>
                  <a:lnTo>
                    <a:pt x="19901" y="6202"/>
                  </a:lnTo>
                  <a:lnTo>
                    <a:pt x="19921" y="6185"/>
                  </a:lnTo>
                  <a:lnTo>
                    <a:pt x="19939" y="6161"/>
                  </a:lnTo>
                  <a:lnTo>
                    <a:pt x="19956" y="6130"/>
                  </a:lnTo>
                  <a:lnTo>
                    <a:pt x="19972" y="6519"/>
                  </a:lnTo>
                  <a:lnTo>
                    <a:pt x="19958" y="7495"/>
                  </a:lnTo>
                  <a:lnTo>
                    <a:pt x="19945" y="7593"/>
                  </a:lnTo>
                  <a:lnTo>
                    <a:pt x="19766" y="7593"/>
                  </a:lnTo>
                  <a:lnTo>
                    <a:pt x="19766" y="7612"/>
                  </a:lnTo>
                  <a:lnTo>
                    <a:pt x="19761" y="7624"/>
                  </a:lnTo>
                  <a:lnTo>
                    <a:pt x="19742" y="7630"/>
                  </a:lnTo>
                  <a:lnTo>
                    <a:pt x="19742" y="7630"/>
                  </a:lnTo>
                </a:path>
                <a:path w="21600" h="21600">
                  <a:moveTo>
                    <a:pt x="19287" y="16547"/>
                  </a:moveTo>
                  <a:lnTo>
                    <a:pt x="19271" y="16158"/>
                  </a:lnTo>
                  <a:lnTo>
                    <a:pt x="19283" y="15239"/>
                  </a:lnTo>
                  <a:lnTo>
                    <a:pt x="19302" y="15088"/>
                  </a:lnTo>
                  <a:lnTo>
                    <a:pt x="19319" y="14940"/>
                  </a:lnTo>
                  <a:lnTo>
                    <a:pt x="19408" y="13659"/>
                  </a:lnTo>
                  <a:lnTo>
                    <a:pt x="19425" y="13365"/>
                  </a:lnTo>
                  <a:lnTo>
                    <a:pt x="19543" y="11424"/>
                  </a:lnTo>
                  <a:lnTo>
                    <a:pt x="19439" y="9322"/>
                  </a:lnTo>
                  <a:lnTo>
                    <a:pt x="19379" y="8213"/>
                  </a:lnTo>
                  <a:lnTo>
                    <a:pt x="19281" y="7578"/>
                  </a:lnTo>
                  <a:lnTo>
                    <a:pt x="19270" y="7261"/>
                  </a:lnTo>
                  <a:lnTo>
                    <a:pt x="19283" y="6176"/>
                  </a:lnTo>
                  <a:lnTo>
                    <a:pt x="19301" y="6178"/>
                  </a:lnTo>
                  <a:lnTo>
                    <a:pt x="19342" y="6191"/>
                  </a:lnTo>
                  <a:lnTo>
                    <a:pt x="19387" y="6211"/>
                  </a:lnTo>
                  <a:lnTo>
                    <a:pt x="19431" y="6222"/>
                  </a:lnTo>
                  <a:lnTo>
                    <a:pt x="19623" y="6223"/>
                  </a:lnTo>
                  <a:lnTo>
                    <a:pt x="19631" y="6529"/>
                  </a:lnTo>
                  <a:lnTo>
                    <a:pt x="19617" y="7526"/>
                  </a:lnTo>
                  <a:lnTo>
                    <a:pt x="19584" y="7526"/>
                  </a:lnTo>
                  <a:lnTo>
                    <a:pt x="19566" y="7541"/>
                  </a:lnTo>
                  <a:lnTo>
                    <a:pt x="19561" y="7573"/>
                  </a:lnTo>
                  <a:lnTo>
                    <a:pt x="19556" y="7600"/>
                  </a:lnTo>
                  <a:lnTo>
                    <a:pt x="19554" y="7614"/>
                  </a:lnTo>
                  <a:lnTo>
                    <a:pt x="19652" y="9794"/>
                  </a:lnTo>
                  <a:lnTo>
                    <a:pt x="19786" y="9794"/>
                  </a:lnTo>
                  <a:lnTo>
                    <a:pt x="19713" y="11014"/>
                  </a:lnTo>
                  <a:lnTo>
                    <a:pt x="19792" y="12618"/>
                  </a:lnTo>
                  <a:lnTo>
                    <a:pt x="19603" y="12618"/>
                  </a:lnTo>
                  <a:lnTo>
                    <a:pt x="19577" y="13078"/>
                  </a:lnTo>
                  <a:lnTo>
                    <a:pt x="19511" y="14243"/>
                  </a:lnTo>
                  <a:lnTo>
                    <a:pt x="19475" y="15057"/>
                  </a:lnTo>
                  <a:lnTo>
                    <a:pt x="19474" y="15057"/>
                  </a:lnTo>
                  <a:lnTo>
                    <a:pt x="19532" y="15146"/>
                  </a:lnTo>
                  <a:lnTo>
                    <a:pt x="19545" y="15478"/>
                  </a:lnTo>
                  <a:lnTo>
                    <a:pt x="19532" y="16454"/>
                  </a:lnTo>
                  <a:lnTo>
                    <a:pt x="19368" y="16454"/>
                  </a:lnTo>
                  <a:lnTo>
                    <a:pt x="19350" y="16461"/>
                  </a:lnTo>
                  <a:lnTo>
                    <a:pt x="19318" y="16488"/>
                  </a:lnTo>
                  <a:lnTo>
                    <a:pt x="19303" y="16513"/>
                  </a:lnTo>
                  <a:lnTo>
                    <a:pt x="19287" y="16547"/>
                  </a:lnTo>
                  <a:lnTo>
                    <a:pt x="19287" y="16547"/>
                  </a:lnTo>
                </a:path>
                <a:path w="21600" h="21600">
                  <a:moveTo>
                    <a:pt x="19766" y="7612"/>
                  </a:moveTo>
                  <a:lnTo>
                    <a:pt x="19766" y="7593"/>
                  </a:lnTo>
                  <a:lnTo>
                    <a:pt x="19771" y="7593"/>
                  </a:lnTo>
                  <a:lnTo>
                    <a:pt x="19771" y="7600"/>
                  </a:lnTo>
                  <a:lnTo>
                    <a:pt x="19766" y="7612"/>
                  </a:lnTo>
                  <a:lnTo>
                    <a:pt x="19766" y="7612"/>
                  </a:lnTo>
                </a:path>
                <a:path w="21600" h="21600">
                  <a:moveTo>
                    <a:pt x="19786" y="9794"/>
                  </a:moveTo>
                  <a:lnTo>
                    <a:pt x="19652" y="9794"/>
                  </a:lnTo>
                  <a:lnTo>
                    <a:pt x="19725" y="8481"/>
                  </a:lnTo>
                  <a:lnTo>
                    <a:pt x="19742" y="8190"/>
                  </a:lnTo>
                  <a:lnTo>
                    <a:pt x="19753" y="7988"/>
                  </a:lnTo>
                  <a:lnTo>
                    <a:pt x="19764" y="7756"/>
                  </a:lnTo>
                  <a:lnTo>
                    <a:pt x="19766" y="7663"/>
                  </a:lnTo>
                  <a:lnTo>
                    <a:pt x="19766" y="7612"/>
                  </a:lnTo>
                  <a:lnTo>
                    <a:pt x="19771" y="7600"/>
                  </a:lnTo>
                  <a:lnTo>
                    <a:pt x="19771" y="7593"/>
                  </a:lnTo>
                  <a:lnTo>
                    <a:pt x="19945" y="7593"/>
                  </a:lnTo>
                  <a:lnTo>
                    <a:pt x="19933" y="7676"/>
                  </a:lnTo>
                  <a:lnTo>
                    <a:pt x="19903" y="7996"/>
                  </a:lnTo>
                  <a:lnTo>
                    <a:pt x="19869" y="8454"/>
                  </a:lnTo>
                  <a:lnTo>
                    <a:pt x="19830" y="9052"/>
                  </a:lnTo>
                  <a:lnTo>
                    <a:pt x="19786" y="9794"/>
                  </a:lnTo>
                  <a:lnTo>
                    <a:pt x="19786" y="9794"/>
                  </a:lnTo>
                </a:path>
                <a:path w="21600" h="21600">
                  <a:moveTo>
                    <a:pt x="20416" y="10157"/>
                  </a:moveTo>
                  <a:lnTo>
                    <a:pt x="20409" y="8581"/>
                  </a:lnTo>
                  <a:lnTo>
                    <a:pt x="20315" y="7739"/>
                  </a:lnTo>
                  <a:lnTo>
                    <a:pt x="20539" y="7739"/>
                  </a:lnTo>
                  <a:lnTo>
                    <a:pt x="20524" y="9144"/>
                  </a:lnTo>
                  <a:lnTo>
                    <a:pt x="20521" y="10054"/>
                  </a:lnTo>
                  <a:lnTo>
                    <a:pt x="20416" y="10157"/>
                  </a:lnTo>
                  <a:lnTo>
                    <a:pt x="20416" y="10157"/>
                  </a:lnTo>
                </a:path>
                <a:path w="21600" h="21600">
                  <a:moveTo>
                    <a:pt x="19650" y="16604"/>
                  </a:moveTo>
                  <a:lnTo>
                    <a:pt x="19638" y="16199"/>
                  </a:lnTo>
                  <a:lnTo>
                    <a:pt x="19652" y="15203"/>
                  </a:lnTo>
                  <a:lnTo>
                    <a:pt x="19686" y="15182"/>
                  </a:lnTo>
                  <a:lnTo>
                    <a:pt x="19705" y="15158"/>
                  </a:lnTo>
                  <a:lnTo>
                    <a:pt x="19709" y="15130"/>
                  </a:lnTo>
                  <a:lnTo>
                    <a:pt x="19714" y="15099"/>
                  </a:lnTo>
                  <a:lnTo>
                    <a:pt x="19717" y="15075"/>
                  </a:lnTo>
                  <a:lnTo>
                    <a:pt x="19717" y="14940"/>
                  </a:lnTo>
                  <a:lnTo>
                    <a:pt x="19710" y="14739"/>
                  </a:lnTo>
                  <a:lnTo>
                    <a:pt x="19696" y="14455"/>
                  </a:lnTo>
                  <a:lnTo>
                    <a:pt x="19603" y="12618"/>
                  </a:lnTo>
                  <a:lnTo>
                    <a:pt x="19792" y="12618"/>
                  </a:lnTo>
                  <a:lnTo>
                    <a:pt x="19859" y="13960"/>
                  </a:lnTo>
                  <a:lnTo>
                    <a:pt x="19943" y="14951"/>
                  </a:lnTo>
                  <a:lnTo>
                    <a:pt x="19987" y="15089"/>
                  </a:lnTo>
                  <a:lnTo>
                    <a:pt x="20000" y="15405"/>
                  </a:lnTo>
                  <a:lnTo>
                    <a:pt x="19987" y="16454"/>
                  </a:lnTo>
                  <a:lnTo>
                    <a:pt x="19832" y="16454"/>
                  </a:lnTo>
                  <a:lnTo>
                    <a:pt x="19812" y="16457"/>
                  </a:lnTo>
                  <a:lnTo>
                    <a:pt x="19790" y="16467"/>
                  </a:lnTo>
                  <a:lnTo>
                    <a:pt x="19766" y="16483"/>
                  </a:lnTo>
                  <a:lnTo>
                    <a:pt x="19713" y="16531"/>
                  </a:lnTo>
                  <a:lnTo>
                    <a:pt x="19668" y="16581"/>
                  </a:lnTo>
                  <a:lnTo>
                    <a:pt x="19650" y="16604"/>
                  </a:lnTo>
                  <a:lnTo>
                    <a:pt x="19650" y="16604"/>
                  </a:lnTo>
                </a:path>
                <a:path w="21600" h="21600">
                  <a:moveTo>
                    <a:pt x="20539" y="14663"/>
                  </a:moveTo>
                  <a:lnTo>
                    <a:pt x="20329" y="14663"/>
                  </a:lnTo>
                  <a:lnTo>
                    <a:pt x="20346" y="14654"/>
                  </a:lnTo>
                  <a:lnTo>
                    <a:pt x="20363" y="14625"/>
                  </a:lnTo>
                  <a:lnTo>
                    <a:pt x="20473" y="14116"/>
                  </a:lnTo>
                  <a:lnTo>
                    <a:pt x="20494" y="13926"/>
                  </a:lnTo>
                  <a:lnTo>
                    <a:pt x="20524" y="14066"/>
                  </a:lnTo>
                  <a:lnTo>
                    <a:pt x="20539" y="14663"/>
                  </a:lnTo>
                  <a:lnTo>
                    <a:pt x="20539" y="14663"/>
                  </a:lnTo>
                </a:path>
                <a:path w="21600" h="21600">
                  <a:moveTo>
                    <a:pt x="19531" y="16563"/>
                  </a:moveTo>
                  <a:lnTo>
                    <a:pt x="19423" y="16461"/>
                  </a:lnTo>
                  <a:lnTo>
                    <a:pt x="19388" y="16454"/>
                  </a:lnTo>
                  <a:lnTo>
                    <a:pt x="19532" y="16454"/>
                  </a:lnTo>
                  <a:lnTo>
                    <a:pt x="19531" y="16563"/>
                  </a:lnTo>
                  <a:lnTo>
                    <a:pt x="19531" y="16563"/>
                  </a:lnTo>
                </a:path>
                <a:path w="21600" h="21600">
                  <a:moveTo>
                    <a:pt x="19986" y="16495"/>
                  </a:moveTo>
                  <a:lnTo>
                    <a:pt x="19951" y="16490"/>
                  </a:lnTo>
                  <a:lnTo>
                    <a:pt x="19873" y="16459"/>
                  </a:lnTo>
                  <a:lnTo>
                    <a:pt x="19832" y="16454"/>
                  </a:lnTo>
                  <a:lnTo>
                    <a:pt x="19987" y="16454"/>
                  </a:lnTo>
                  <a:lnTo>
                    <a:pt x="19986" y="16495"/>
                  </a:lnTo>
                  <a:lnTo>
                    <a:pt x="19986" y="16495"/>
                  </a:lnTo>
                </a:path>
                <a:path w="21600" h="21600">
                  <a:moveTo>
                    <a:pt x="20935" y="16708"/>
                  </a:moveTo>
                  <a:lnTo>
                    <a:pt x="20799" y="16355"/>
                  </a:lnTo>
                  <a:lnTo>
                    <a:pt x="20690" y="15322"/>
                  </a:lnTo>
                  <a:lnTo>
                    <a:pt x="20622" y="13712"/>
                  </a:lnTo>
                  <a:lnTo>
                    <a:pt x="20598" y="11699"/>
                  </a:lnTo>
                  <a:lnTo>
                    <a:pt x="20601" y="10960"/>
                  </a:lnTo>
                  <a:lnTo>
                    <a:pt x="20625" y="9548"/>
                  </a:lnTo>
                  <a:lnTo>
                    <a:pt x="20673" y="8247"/>
                  </a:lnTo>
                  <a:lnTo>
                    <a:pt x="20737" y="7188"/>
                  </a:lnTo>
                  <a:lnTo>
                    <a:pt x="20817" y="6410"/>
                  </a:lnTo>
                  <a:lnTo>
                    <a:pt x="20951" y="5963"/>
                  </a:lnTo>
                  <a:lnTo>
                    <a:pt x="21007" y="6019"/>
                  </a:lnTo>
                  <a:lnTo>
                    <a:pt x="21097" y="6460"/>
                  </a:lnTo>
                  <a:lnTo>
                    <a:pt x="21172" y="7671"/>
                  </a:lnTo>
                  <a:lnTo>
                    <a:pt x="20923" y="7671"/>
                  </a:lnTo>
                  <a:lnTo>
                    <a:pt x="20893" y="7709"/>
                  </a:lnTo>
                  <a:lnTo>
                    <a:pt x="20797" y="8578"/>
                  </a:lnTo>
                  <a:lnTo>
                    <a:pt x="20764" y="9540"/>
                  </a:lnTo>
                  <a:lnTo>
                    <a:pt x="21196" y="9540"/>
                  </a:lnTo>
                  <a:lnTo>
                    <a:pt x="21195" y="9683"/>
                  </a:lnTo>
                  <a:lnTo>
                    <a:pt x="21193" y="9994"/>
                  </a:lnTo>
                  <a:lnTo>
                    <a:pt x="21190" y="10291"/>
                  </a:lnTo>
                  <a:lnTo>
                    <a:pt x="21184" y="10573"/>
                  </a:lnTo>
                  <a:lnTo>
                    <a:pt x="21154" y="10967"/>
                  </a:lnTo>
                  <a:lnTo>
                    <a:pt x="20754" y="10967"/>
                  </a:lnTo>
                  <a:lnTo>
                    <a:pt x="20757" y="11753"/>
                  </a:lnTo>
                  <a:lnTo>
                    <a:pt x="20783" y="13084"/>
                  </a:lnTo>
                  <a:lnTo>
                    <a:pt x="20871" y="14389"/>
                  </a:lnTo>
                  <a:lnTo>
                    <a:pt x="20956" y="14642"/>
                  </a:lnTo>
                  <a:lnTo>
                    <a:pt x="21179" y="14642"/>
                  </a:lnTo>
                  <a:lnTo>
                    <a:pt x="21190" y="15068"/>
                  </a:lnTo>
                  <a:lnTo>
                    <a:pt x="21087" y="15992"/>
                  </a:lnTo>
                  <a:lnTo>
                    <a:pt x="20989" y="16591"/>
                  </a:lnTo>
                  <a:lnTo>
                    <a:pt x="20961" y="16679"/>
                  </a:lnTo>
                  <a:lnTo>
                    <a:pt x="20935" y="16708"/>
                  </a:lnTo>
                  <a:lnTo>
                    <a:pt x="20935" y="16708"/>
                  </a:lnTo>
                </a:path>
                <a:path w="21600" h="21600">
                  <a:moveTo>
                    <a:pt x="21196" y="9540"/>
                  </a:moveTo>
                  <a:lnTo>
                    <a:pt x="20764" y="9540"/>
                  </a:lnTo>
                  <a:lnTo>
                    <a:pt x="21008" y="9369"/>
                  </a:lnTo>
                  <a:lnTo>
                    <a:pt x="21017" y="9351"/>
                  </a:lnTo>
                  <a:lnTo>
                    <a:pt x="21022" y="9336"/>
                  </a:lnTo>
                  <a:lnTo>
                    <a:pt x="21024" y="9304"/>
                  </a:lnTo>
                  <a:lnTo>
                    <a:pt x="21025" y="9232"/>
                  </a:lnTo>
                  <a:lnTo>
                    <a:pt x="21025" y="9104"/>
                  </a:lnTo>
                  <a:lnTo>
                    <a:pt x="20967" y="7761"/>
                  </a:lnTo>
                  <a:lnTo>
                    <a:pt x="20923" y="7671"/>
                  </a:lnTo>
                  <a:lnTo>
                    <a:pt x="21172" y="7671"/>
                  </a:lnTo>
                  <a:lnTo>
                    <a:pt x="21180" y="7913"/>
                  </a:lnTo>
                  <a:lnTo>
                    <a:pt x="21192" y="8588"/>
                  </a:lnTo>
                  <a:lnTo>
                    <a:pt x="21196" y="9304"/>
                  </a:lnTo>
                  <a:lnTo>
                    <a:pt x="21196" y="9369"/>
                  </a:lnTo>
                  <a:lnTo>
                    <a:pt x="21196" y="9540"/>
                  </a:lnTo>
                  <a:lnTo>
                    <a:pt x="21196" y="9540"/>
                  </a:lnTo>
                </a:path>
                <a:path w="21600" h="21600">
                  <a:moveTo>
                    <a:pt x="21179" y="14642"/>
                  </a:moveTo>
                  <a:lnTo>
                    <a:pt x="20956" y="14642"/>
                  </a:lnTo>
                  <a:lnTo>
                    <a:pt x="20997" y="14600"/>
                  </a:lnTo>
                  <a:lnTo>
                    <a:pt x="21040" y="14472"/>
                  </a:lnTo>
                  <a:lnTo>
                    <a:pt x="21087" y="14260"/>
                  </a:lnTo>
                  <a:lnTo>
                    <a:pt x="21137" y="13962"/>
                  </a:lnTo>
                  <a:lnTo>
                    <a:pt x="21164" y="14087"/>
                  </a:lnTo>
                  <a:lnTo>
                    <a:pt x="21179" y="14642"/>
                  </a:lnTo>
                  <a:lnTo>
                    <a:pt x="21179" y="14642"/>
                  </a:lnTo>
                </a:path>
                <a:path w="21600" h="21600">
                  <a:moveTo>
                    <a:pt x="21272" y="2071"/>
                  </a:moveTo>
                  <a:lnTo>
                    <a:pt x="21249" y="1868"/>
                  </a:lnTo>
                  <a:lnTo>
                    <a:pt x="21259" y="711"/>
                  </a:lnTo>
                  <a:lnTo>
                    <a:pt x="21328" y="557"/>
                  </a:lnTo>
                  <a:lnTo>
                    <a:pt x="21393" y="387"/>
                  </a:lnTo>
                  <a:lnTo>
                    <a:pt x="21454" y="202"/>
                  </a:lnTo>
                  <a:lnTo>
                    <a:pt x="21512" y="0"/>
                  </a:lnTo>
                  <a:lnTo>
                    <a:pt x="21534" y="664"/>
                  </a:lnTo>
                  <a:lnTo>
                    <a:pt x="21525" y="1116"/>
                  </a:lnTo>
                  <a:lnTo>
                    <a:pt x="21516" y="2019"/>
                  </a:lnTo>
                  <a:lnTo>
                    <a:pt x="21307" y="2019"/>
                  </a:lnTo>
                  <a:lnTo>
                    <a:pt x="21294" y="2036"/>
                  </a:lnTo>
                  <a:lnTo>
                    <a:pt x="21272" y="2071"/>
                  </a:lnTo>
                  <a:lnTo>
                    <a:pt x="21272" y="2071"/>
                  </a:lnTo>
                </a:path>
                <a:path w="21600" h="21600">
                  <a:moveTo>
                    <a:pt x="21251" y="16776"/>
                  </a:moveTo>
                  <a:lnTo>
                    <a:pt x="21261" y="15286"/>
                  </a:lnTo>
                  <a:lnTo>
                    <a:pt x="21284" y="15183"/>
                  </a:lnTo>
                  <a:lnTo>
                    <a:pt x="21302" y="15083"/>
                  </a:lnTo>
                  <a:lnTo>
                    <a:pt x="21343" y="13654"/>
                  </a:lnTo>
                  <a:lnTo>
                    <a:pt x="21344" y="2453"/>
                  </a:lnTo>
                  <a:lnTo>
                    <a:pt x="21342" y="2223"/>
                  </a:lnTo>
                  <a:lnTo>
                    <a:pt x="21338" y="2143"/>
                  </a:lnTo>
                  <a:lnTo>
                    <a:pt x="21334" y="2060"/>
                  </a:lnTo>
                  <a:lnTo>
                    <a:pt x="21326" y="2019"/>
                  </a:lnTo>
                  <a:lnTo>
                    <a:pt x="21516" y="2019"/>
                  </a:lnTo>
                  <a:lnTo>
                    <a:pt x="21516" y="2071"/>
                  </a:lnTo>
                  <a:lnTo>
                    <a:pt x="21509" y="3407"/>
                  </a:lnTo>
                  <a:lnTo>
                    <a:pt x="21502" y="5247"/>
                  </a:lnTo>
                  <a:lnTo>
                    <a:pt x="21497" y="6924"/>
                  </a:lnTo>
                  <a:lnTo>
                    <a:pt x="21494" y="8643"/>
                  </a:lnTo>
                  <a:lnTo>
                    <a:pt x="21491" y="10406"/>
                  </a:lnTo>
                  <a:lnTo>
                    <a:pt x="21490" y="12212"/>
                  </a:lnTo>
                  <a:lnTo>
                    <a:pt x="21489" y="14424"/>
                  </a:lnTo>
                  <a:lnTo>
                    <a:pt x="21492" y="14661"/>
                  </a:lnTo>
                  <a:lnTo>
                    <a:pt x="21496" y="14772"/>
                  </a:lnTo>
                  <a:lnTo>
                    <a:pt x="21501" y="14883"/>
                  </a:lnTo>
                  <a:lnTo>
                    <a:pt x="21509" y="14938"/>
                  </a:lnTo>
                  <a:lnTo>
                    <a:pt x="21587" y="14938"/>
                  </a:lnTo>
                  <a:lnTo>
                    <a:pt x="21598" y="15244"/>
                  </a:lnTo>
                  <a:lnTo>
                    <a:pt x="21582" y="16454"/>
                  </a:lnTo>
                  <a:lnTo>
                    <a:pt x="21430" y="16454"/>
                  </a:lnTo>
                  <a:lnTo>
                    <a:pt x="21400" y="16474"/>
                  </a:lnTo>
                  <a:lnTo>
                    <a:pt x="21361" y="16534"/>
                  </a:lnTo>
                  <a:lnTo>
                    <a:pt x="21311" y="16635"/>
                  </a:lnTo>
                  <a:lnTo>
                    <a:pt x="21251" y="16776"/>
                  </a:lnTo>
                  <a:lnTo>
                    <a:pt x="21251" y="16776"/>
                  </a:lnTo>
                </a:path>
                <a:path w="21600" h="21600">
                  <a:moveTo>
                    <a:pt x="21587" y="14938"/>
                  </a:moveTo>
                  <a:lnTo>
                    <a:pt x="21519" y="14938"/>
                  </a:lnTo>
                  <a:lnTo>
                    <a:pt x="21586" y="14886"/>
                  </a:lnTo>
                  <a:lnTo>
                    <a:pt x="21587" y="14938"/>
                  </a:lnTo>
                  <a:lnTo>
                    <a:pt x="21587" y="14938"/>
                  </a:lnTo>
                </a:path>
                <a:path w="21600" h="21600">
                  <a:moveTo>
                    <a:pt x="21581" y="16526"/>
                  </a:moveTo>
                  <a:lnTo>
                    <a:pt x="21452" y="16458"/>
                  </a:lnTo>
                  <a:lnTo>
                    <a:pt x="21430" y="16454"/>
                  </a:lnTo>
                  <a:lnTo>
                    <a:pt x="21582" y="16454"/>
                  </a:lnTo>
                  <a:lnTo>
                    <a:pt x="21581" y="16526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1" name="曲线"/>
          <p:cNvSpPr>
            <a:spLocks/>
          </p:cNvSpPr>
          <p:nvPr/>
        </p:nvSpPr>
        <p:spPr>
          <a:xfrm rot="0">
            <a:off x="9947291" y="408972"/>
            <a:ext cx="114300" cy="7493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BF00"/>
          </a:solidFill>
          <a:ln cmpd="sng" cap="flat">
            <a:noFill/>
            <a:prstDash val="solid"/>
            <a:miter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0951018" y="6483035"/>
            <a:ext cx="71754" cy="1174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-25" baseline="0">
                <a:solidFill>
                  <a:srgbClr val="808080"/>
                </a:solidFill>
                <a:latin typeface="Tahoma" pitchFamily="0" charset="0"/>
                <a:ea typeface="宋体" pitchFamily="0" charset="0"/>
                <a:cs typeface="Tahoma" pitchFamily="0" charset="0"/>
              </a:rPr>
              <a:t>1</a:t>
            </a:r>
            <a:endParaRPr lang="zh-CN" altLang="en-US" sz="700" b="0" i="0" u="none" strike="noStrike" kern="1200" cap="none" spc="0" baseline="0">
              <a:solidFill>
                <a:schemeClr val="tx1"/>
              </a:solidFill>
              <a:latin typeface="Tahoma" pitchFamily="0" charset="0"/>
              <a:ea typeface="宋体" pitchFamily="0" charset="0"/>
              <a:cs typeface="Tahoma" pitchFamily="0" charset="0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 rot="0">
            <a:off x="1406442" y="2590799"/>
            <a:ext cx="8804358" cy="26842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366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STUDENT NAME: DIVYA.E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NM ID : F79F559A9A828279D104BF4F9E130CF5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REGISTER NO</a:t>
            </a: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:312200246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DEPARTMENT: B.COM (AF)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COLLEGE :S.I.V.E.T</a:t>
            </a:r>
            <a:endParaRPr lang="zh-CN" altLang="en-US" sz="31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05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"/>
          <p:cNvGrpSpPr>
            <a:grpSpLocks/>
          </p:cNvGrpSpPr>
          <p:nvPr/>
        </p:nvGrpSpPr>
        <p:grpSpPr>
          <a:xfrm>
            <a:off x="1215362" y="557250"/>
            <a:ext cx="7788909" cy="629352"/>
            <a:chOff x="1215362" y="557250"/>
            <a:chExt cx="7788909" cy="629352"/>
          </a:xfrm>
        </p:grpSpPr>
        <p:sp>
          <p:nvSpPr>
            <p:cNvPr id="148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/>
            </p:cNvSpPr>
            <p:nvPr/>
          </p:nvSpPr>
          <p:spPr>
            <a:xfrm rot="0">
              <a:off x="1244600" y="557250"/>
              <a:ext cx="5659755" cy="584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5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70832" y="660041"/>
              <a:ext cx="5466826" cy="3807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52" name="矩形"/>
          <p:cNvSpPr>
            <a:spLocks/>
          </p:cNvSpPr>
          <p:nvPr/>
        </p:nvSpPr>
        <p:spPr>
          <a:xfrm rot="0">
            <a:off x="1145173" y="1457822"/>
            <a:ext cx="10390505" cy="48008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13359" rIns="0" bIns="0" anchor="t" anchorCtr="0">
            <a:prstTxWarp prst="textNoShape"/>
            <a:spAutoFit/>
          </a:bodyPr>
          <a:lstStyle/>
          <a:p>
            <a:pPr marL="558800" indent="-546100" algn="l">
              <a:lnSpc>
                <a:spcPct val="100000"/>
              </a:lnSpc>
              <a:spcBef>
                <a:spcPts val="1679"/>
              </a:spcBef>
              <a:spcAft>
                <a:spcPts val="0"/>
              </a:spcAft>
              <a:buClr>
                <a:srgbClr val="000000"/>
              </a:buClr>
              <a:buSzPct val="101000"/>
              <a:buFont typeface="Lucida Sans Unicode" pitchFamily="0" charset="0"/>
              <a:buChar char="▪"/>
              <a:tabLst>
                <a:tab pos="558165" algn="l"/>
                <a:tab pos="558800" algn="l"/>
              </a:tabLst>
            </a:pPr>
            <a:r>
              <a:rPr lang="en-US" altLang="zh-CN" sz="2600" b="0" i="0" u="none" strike="noStrike" kern="120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600" b="0" i="0" u="none" strike="noStrike" kern="1200" cap="none" spc="-1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data-Kaggle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57200" indent="-444500" algn="l">
              <a:lnSpc>
                <a:spcPct val="102000"/>
              </a:lnSpc>
              <a:spcBef>
                <a:spcPts val="1600"/>
              </a:spcBef>
              <a:spcAft>
                <a:spcPts val="0"/>
              </a:spcAft>
              <a:buSzPct val="143000"/>
              <a:buFont typeface="Lucida Sans Unicode" pitchFamily="0" charset="0"/>
              <a:buChar char="▪"/>
              <a:tabLst>
                <a:tab pos="558165" algn="l"/>
                <a:tab pos="558800" algn="l"/>
              </a:tabLst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50" b="0" i="0" u="none" strike="noStrike" kern="1200" cap="none" spc="735" baseline="0">
                <a:solidFill>
                  <a:srgbClr val="252525"/>
                </a:solidFill>
                <a:latin typeface="Lucida Sans Unicode" pitchFamily="0" charset="0"/>
                <a:ea typeface="宋体" pitchFamily="0" charset="0"/>
                <a:cs typeface="Lucida Sans Unicode" pitchFamily="0" charset="0"/>
              </a:rPr>
              <a:t>‣ </a:t>
            </a:r>
            <a:r>
              <a:rPr lang="en-US" altLang="zh-CN" sz="2600" b="0" i="0" u="none" strike="noStrike" kern="1200" cap="none" spc="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 </a:t>
            </a:r>
            <a:r>
              <a:rPr lang="en-US" altLang="zh-CN" sz="26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take </a:t>
            </a:r>
            <a:r>
              <a:rPr lang="en-US" altLang="zh-CN" sz="2600" b="0" i="0" u="none" strike="noStrike" kern="1200" cap="none" spc="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6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Naan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Mudhalvan website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click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600" b="0" i="0" u="none" strike="noStrike" kern="1200" cap="none" spc="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edunet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dashbord</a:t>
            </a:r>
            <a:r>
              <a:rPr lang="en-US" altLang="zh-CN" sz="2600" b="0" i="0" u="none" strike="noStrike" kern="1200" cap="none" spc="-1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r>
              <a:rPr lang="en-US" altLang="zh-CN" sz="2600" b="0" i="0" u="none" strike="noStrike" kern="1200" cap="none" spc="8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ere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should</a:t>
            </a:r>
            <a:r>
              <a:rPr lang="en-US" altLang="zh-CN" sz="26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update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2600" b="0" i="0" u="none" strike="noStrike" kern="1200" cap="none" spc="-1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Proﬁle.</a:t>
            </a:r>
            <a:r>
              <a:rPr lang="en-US" altLang="zh-CN" sz="2600" b="0" i="0" u="none" strike="noStrike" kern="1200" cap="none" spc="50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</a:t>
            </a:r>
            <a:r>
              <a:rPr lang="en-US" altLang="zh-CN" sz="26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click</a:t>
            </a:r>
            <a:r>
              <a:rPr lang="en-US" altLang="zh-CN" sz="26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</a:t>
            </a:r>
            <a:r>
              <a:rPr lang="en-US" altLang="zh-CN" sz="2600" b="0" i="0" u="none" strike="noStrike" kern="1200" cap="none" spc="-1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600" b="0" i="0" u="none" strike="noStrike" kern="1200" cap="none" spc="-6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600" b="0" i="0" u="none" strike="noStrike" kern="1200" cap="none" spc="-1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set(</a:t>
            </a:r>
            <a:r>
              <a:rPr lang="en-US" altLang="zh-CN" sz="2600" b="0" i="0" u="none" strike="noStrike" kern="1200" cap="none" spc="-1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Kaggle).</a:t>
            </a:r>
            <a:r>
              <a:rPr lang="en-US" altLang="zh-CN" sz="26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</a:t>
            </a:r>
            <a:r>
              <a:rPr lang="en-US" altLang="zh-CN" sz="2600" b="0" i="0" u="none" strike="noStrike" kern="1200" cap="none" spc="-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downloads</a:t>
            </a:r>
            <a:r>
              <a:rPr lang="en-US" altLang="zh-CN" sz="2600" b="0" i="0" u="none" strike="noStrike" kern="1200" cap="none" spc="-20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6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PC.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622300" indent="-609600" algn="l">
              <a:lnSpc>
                <a:spcPct val="100000"/>
              </a:lnSpc>
              <a:spcBef>
                <a:spcPts val="1679"/>
              </a:spcBef>
              <a:spcAft>
                <a:spcPts val="0"/>
              </a:spcAft>
              <a:buClr>
                <a:srgbClr val="000000"/>
              </a:buClr>
              <a:buSzPct val="101000"/>
              <a:buFont typeface="Lucida Sans Unicode" pitchFamily="0" charset="0"/>
              <a:buChar char="▪"/>
              <a:tabLst>
                <a:tab pos="621665" algn="l"/>
                <a:tab pos="622300" algn="l"/>
              </a:tabLst>
            </a:pPr>
            <a:r>
              <a:rPr lang="en-US" altLang="zh-CN" sz="26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Sort</a:t>
            </a:r>
            <a:r>
              <a:rPr lang="en-US" altLang="zh-CN" sz="26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Data: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57200" indent="-444500" algn="l">
              <a:lnSpc>
                <a:spcPct val="102000"/>
              </a:lnSpc>
              <a:spcBef>
                <a:spcPts val="1600"/>
              </a:spcBef>
              <a:spcAft>
                <a:spcPts val="0"/>
              </a:spcAft>
              <a:buSzPct val="101000"/>
              <a:buFont typeface="Lucida Sans Unicode" pitchFamily="0" charset="0"/>
              <a:buChar char="▪"/>
              <a:tabLst>
                <a:tab pos="558165" algn="l"/>
                <a:tab pos="558800" algn="l"/>
              </a:tabLst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6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Open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data </a:t>
            </a:r>
            <a:r>
              <a:rPr lang="en-US" altLang="zh-CN" sz="2600" b="0" i="0" u="none" strike="noStrike" kern="1200" cap="none" spc="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through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Excel, </a:t>
            </a:r>
            <a:r>
              <a:rPr lang="en-US" altLang="zh-CN" sz="2600" b="0" i="0" u="none" strike="noStrike" kern="1200" cap="none" spc="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then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select </a:t>
            </a:r>
            <a:r>
              <a:rPr lang="en-US" altLang="zh-CN" sz="2600" b="0" i="0" u="none" strike="noStrike" kern="1200" cap="none" spc="-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all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data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sheet, </a:t>
            </a:r>
            <a:r>
              <a:rPr lang="en-US" altLang="zh-CN" sz="2600" b="0" i="0" u="none" strike="noStrike" kern="1200" cap="none" spc="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then </a:t>
            </a:r>
            <a:r>
              <a:rPr lang="en-US" altLang="zh-CN" sz="2600" b="0" i="0" u="none" strike="noStrike" kern="1200" cap="none" spc="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click</a:t>
            </a:r>
            <a:r>
              <a:rPr lang="en-US" altLang="zh-CN" sz="26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'row</a:t>
            </a:r>
            <a:r>
              <a:rPr lang="en-US" altLang="zh-CN" sz="2600" b="0" i="0" u="none" strike="noStrike" kern="1200" cap="none" spc="-1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600" b="0" i="0" u="none" strike="noStrike" kern="1200" cap="none" spc="-1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column'</a:t>
            </a:r>
            <a:r>
              <a:rPr lang="en-US" altLang="zh-CN" sz="2600" b="0" i="0" u="none" strike="noStrike" kern="1200" cap="none" spc="-10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600" b="0" i="0" u="none" strike="noStrike" kern="1200" cap="none" spc="-1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ribbon</a:t>
            </a:r>
            <a:r>
              <a:rPr lang="en-US" altLang="zh-CN" sz="26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</a:t>
            </a:r>
            <a:r>
              <a:rPr lang="en-US" altLang="zh-CN" sz="2600" b="0" i="0" u="none" strike="noStrike" kern="1200" cap="none" spc="-1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6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choose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autoﬁt</a:t>
            </a:r>
            <a:r>
              <a:rPr lang="en-US" altLang="zh-CN" sz="2600" b="0" i="0" u="none" strike="noStrike" kern="1200" cap="none" spc="-10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row</a:t>
            </a:r>
            <a:r>
              <a:rPr lang="en-US" altLang="zh-CN" sz="2600" b="0" i="0" u="none" strike="noStrike" kern="1200" cap="none" spc="-1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600" b="0" i="0" u="none" strike="noStrike" kern="1200" cap="none" spc="-6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column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width </a:t>
            </a:r>
            <a:r>
              <a:rPr lang="en-US" altLang="zh-CN" sz="2600" b="0" i="0" u="none" strike="noStrike" kern="1200" cap="none" spc="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option. </a:t>
            </a:r>
            <a:r>
              <a:rPr lang="en-US" altLang="zh-CN" sz="26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6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conditional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format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we ﬁll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600" b="0" i="0" u="none" strike="noStrike" kern="120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blank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column </a:t>
            </a:r>
            <a:r>
              <a:rPr lang="en-US" altLang="zh-CN" sz="2600" b="0" i="0" u="none" strike="noStrike" kern="1200" cap="none" spc="-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 </a:t>
            </a:r>
            <a:r>
              <a:rPr lang="en-US" altLang="zh-CN" sz="26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di£ferent </a:t>
            </a:r>
            <a:r>
              <a:rPr lang="en-US" altLang="zh-CN" sz="26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colours. </a:t>
            </a:r>
            <a:r>
              <a:rPr lang="en-US" altLang="zh-CN" sz="26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Select </a:t>
            </a:r>
            <a:r>
              <a:rPr lang="en-US" altLang="zh-CN" sz="2600" b="0" i="0" u="none" strike="noStrike" kern="120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any </a:t>
            </a:r>
            <a:r>
              <a:rPr lang="en-US" altLang="zh-CN" sz="26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features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6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highlight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 </a:t>
            </a:r>
            <a:r>
              <a:rPr lang="en-US" altLang="zh-CN" sz="2600" b="0" i="0" u="none" strike="noStrike" kern="1200" cap="none" spc="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favorite</a:t>
            </a:r>
            <a:r>
              <a:rPr lang="en-US" altLang="zh-CN" sz="2600" b="0" i="0" u="none" strike="noStrike" kern="1200" cap="none" spc="-1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colour.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3588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"/>
          <p:cNvGrpSpPr>
            <a:grpSpLocks/>
          </p:cNvGrpSpPr>
          <p:nvPr/>
        </p:nvGrpSpPr>
        <p:grpSpPr>
          <a:xfrm>
            <a:off x="1215362" y="1186603"/>
            <a:ext cx="8319163" cy="4890346"/>
            <a:chOff x="1215362" y="1186603"/>
            <a:chExt cx="8319163" cy="4890346"/>
          </a:xfrm>
        </p:grpSpPr>
        <p:sp>
          <p:nvSpPr>
            <p:cNvPr id="153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D936A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56" name="矩形"/>
          <p:cNvSpPr>
            <a:spLocks/>
          </p:cNvSpPr>
          <p:nvPr/>
        </p:nvSpPr>
        <p:spPr>
          <a:xfrm rot="0">
            <a:off x="11315317" y="6460637"/>
            <a:ext cx="203199" cy="431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95" baseline="0">
                <a:solidFill>
                  <a:srgbClr val="2D936A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11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28026" y="227964"/>
            <a:ext cx="3619500" cy="7493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BF00"/>
          </a:solidFill>
          <a:ln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928028" y="227961"/>
            <a:ext cx="4089399" cy="7270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700" b="0" i="0" u="none" strike="noStrike" kern="0" cap="none" spc="3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Modelling</a:t>
            </a:r>
            <a:endParaRPr lang="zh-CN" altLang="en-US" sz="4700" b="0" i="0" u="none" strike="noStrike" kern="0" cap="none" spc="30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62" name="组合"/>
          <p:cNvGrpSpPr>
            <a:grpSpLocks/>
          </p:cNvGrpSpPr>
          <p:nvPr/>
        </p:nvGrpSpPr>
        <p:grpSpPr>
          <a:xfrm>
            <a:off x="4547527" y="211603"/>
            <a:ext cx="7662056" cy="6646396"/>
            <a:chOff x="4547527" y="211603"/>
            <a:chExt cx="7662056" cy="6646396"/>
          </a:xfrm>
        </p:grpSpPr>
        <p:sp>
          <p:nvSpPr>
            <p:cNvPr id="159" name="曲线"/>
            <p:cNvSpPr>
              <a:spLocks/>
            </p:cNvSpPr>
            <p:nvPr/>
          </p:nvSpPr>
          <p:spPr>
            <a:xfrm rot="0">
              <a:off x="4547527" y="211603"/>
              <a:ext cx="469899" cy="749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10075985" y="525140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1AF5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6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574714" y="4082244"/>
              <a:ext cx="2634868" cy="277575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63" name="矩形"/>
          <p:cNvSpPr>
            <a:spLocks/>
          </p:cNvSpPr>
          <p:nvPr/>
        </p:nvSpPr>
        <p:spPr>
          <a:xfrm rot="0">
            <a:off x="1520823" y="2140875"/>
            <a:ext cx="9034144" cy="2740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1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Copy</a:t>
            </a:r>
            <a:r>
              <a:rPr lang="en-US" altLang="zh-CN" sz="27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selected</a:t>
            </a:r>
            <a:r>
              <a:rPr lang="en-US" altLang="zh-CN" sz="27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features</a:t>
            </a:r>
            <a:r>
              <a:rPr lang="en-US" altLang="zh-CN" sz="2700" b="0" i="0" u="none" strike="noStrike" kern="1200" cap="none" spc="-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7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paste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</a:t>
            </a:r>
            <a:r>
              <a:rPr lang="en-US" altLang="zh-CN" sz="2700" b="0" i="0" u="none" strike="noStrike" kern="1200" cap="none" spc="-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700" b="0" i="0" u="none" strike="noStrike" kern="1200" cap="none" spc="-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new</a:t>
            </a:r>
            <a:r>
              <a:rPr lang="en-US" altLang="zh-CN" sz="27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sheet.</a:t>
            </a:r>
            <a:r>
              <a:rPr lang="en-US" altLang="zh-CN" sz="2700" b="0" i="0" u="none" strike="noStrike" kern="1200" cap="none" spc="-1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Select</a:t>
            </a:r>
            <a:r>
              <a:rPr lang="en-US" altLang="zh-CN" sz="2700" b="0" i="0" u="none" strike="noStrike" kern="1200" cap="none" spc="-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all </a:t>
            </a:r>
            <a:r>
              <a:rPr lang="en-US" altLang="zh-CN" sz="2700" b="0" i="0" u="none" strike="noStrike" kern="1200" cap="none" spc="-6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features </a:t>
            </a:r>
            <a:r>
              <a:rPr lang="en-US" altLang="zh-CN" sz="2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7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create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Pivot </a:t>
            </a:r>
            <a:r>
              <a:rPr lang="en-US" altLang="zh-CN" sz="27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table. </a:t>
            </a:r>
            <a:r>
              <a:rPr lang="en-US" altLang="zh-CN" sz="27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Order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features </a:t>
            </a:r>
            <a:r>
              <a:rPr lang="en-US" altLang="zh-CN" sz="27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 </a:t>
            </a:r>
            <a:r>
              <a:rPr lang="en-US" altLang="zh-CN" sz="27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following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 </a:t>
            </a:r>
            <a:r>
              <a:rPr lang="en-US" altLang="zh-CN" sz="27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ROW: </a:t>
            </a:r>
            <a:r>
              <a:rPr lang="en-US" altLang="zh-CN" sz="2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7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status, </a:t>
            </a:r>
            <a:r>
              <a:rPr lang="en-US" altLang="zh-CN" sz="2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Playzone </a:t>
            </a:r>
            <a:r>
              <a:rPr lang="en-US" altLang="zh-CN" sz="27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COLOUMN: </a:t>
            </a:r>
            <a:r>
              <a:rPr lang="en-US" altLang="zh-CN" sz="27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type </a:t>
            </a:r>
            <a:r>
              <a:rPr lang="en-US" altLang="zh-CN" sz="2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VALUES: </a:t>
            </a:r>
            <a:r>
              <a:rPr lang="en-US" altLang="zh-CN" sz="27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Current </a:t>
            </a:r>
            <a:r>
              <a:rPr lang="en-US" altLang="zh-CN" sz="27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7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rating </a:t>
            </a:r>
            <a:r>
              <a:rPr lang="en-US" altLang="zh-CN" sz="27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FILTER: </a:t>
            </a:r>
            <a:r>
              <a:rPr lang="en-US" altLang="zh-CN" sz="27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20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2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nd</a:t>
            </a:r>
            <a:r>
              <a:rPr lang="en-US" altLang="zh-CN" sz="2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700" b="0" i="0" u="none" strike="noStrike" kern="1200" cap="none" spc="-2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20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27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7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</a:t>
            </a:r>
            <a:r>
              <a:rPr lang="en-US" altLang="zh-CN" sz="2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7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27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endParaRPr lang="zh-CN" altLang="en-US" sz="2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533524" y="4479809"/>
            <a:ext cx="104775" cy="4146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08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zh-CN" altLang="en-US" sz="2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520823" y="4884074"/>
            <a:ext cx="8783954" cy="137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63500" algn="just">
              <a:lnSpc>
                <a:spcPct val="111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Select</a:t>
            </a:r>
            <a:r>
              <a:rPr lang="en-US" altLang="zh-CN" sz="2700" b="0" i="0" u="none" strike="noStrike" kern="120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7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click</a:t>
            </a:r>
            <a:r>
              <a:rPr lang="en-US" altLang="zh-CN" sz="2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Pivot</a:t>
            </a:r>
            <a:r>
              <a:rPr lang="en-US" altLang="zh-CN" sz="2700" b="0" i="0" u="none" strike="noStrike" kern="1200" cap="none" spc="-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700" b="0" i="0" u="none" strike="noStrike" kern="1200" cap="none" spc="-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option</a:t>
            </a:r>
            <a:r>
              <a:rPr lang="en-US" altLang="zh-CN" sz="27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7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choose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 </a:t>
            </a:r>
            <a:r>
              <a:rPr lang="en-US" altLang="zh-CN" sz="2700" b="0" i="0" u="none" strike="noStrike" kern="1200" cap="none" spc="-6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favorite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700" b="0" i="0" u="none" strike="noStrike" kern="120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example:</a:t>
            </a:r>
            <a:r>
              <a:rPr lang="en-US" altLang="zh-CN" sz="2700" b="0" i="0" u="none" strike="noStrike" kern="1200" cap="none" spc="-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Bar</a:t>
            </a:r>
            <a:r>
              <a:rPr lang="en-US" altLang="zh-CN" sz="2700" b="0" i="0" u="none" strike="noStrike" kern="1200" cap="none" spc="-2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chart,</a:t>
            </a:r>
            <a:r>
              <a:rPr lang="en-US" altLang="zh-CN" sz="2700" b="0" i="0" u="none" strike="noStrike" kern="120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700" b="0" i="0" u="none" strike="noStrike" kern="120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etc...</a:t>
            </a:r>
            <a:r>
              <a:rPr lang="en-US" altLang="zh-CN" sz="2700" b="0" i="0" u="none" strike="noStrike" kern="1200" cap="none" spc="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</a:t>
            </a:r>
            <a:r>
              <a:rPr lang="en-US" altLang="zh-CN" sz="27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ﬁnish </a:t>
            </a:r>
            <a:r>
              <a:rPr lang="en-US" altLang="zh-CN" sz="2700" b="0" i="0" u="none" strike="noStrike" kern="1200" cap="none" spc="-6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1200" cap="none" spc="-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endParaRPr lang="zh-CN" altLang="en-US" sz="2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665762" y="1805595"/>
            <a:ext cx="1228724" cy="234949"/>
          </a:xfrm>
          <a:prstGeom prst="rect"/>
          <a:solidFill>
            <a:srgbClr val="FFBF00"/>
          </a:solidFill>
          <a:ln w="12700" cmpd="sng" cap="flat">
            <a:noFill/>
            <a:prstDash val="solid"/>
            <a:miter/>
          </a:ln>
        </p:spPr>
        <p:txBody>
          <a:bodyPr vert="horz" wrap="square" lIns="0" tIns="254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20" baseline="0">
                <a:solidFill>
                  <a:schemeClr val="tx1"/>
                </a:solidFill>
                <a:latin typeface="Lucida Sans Unicode" pitchFamily="0" charset="0"/>
                <a:ea typeface="宋体" pitchFamily="0" charset="0"/>
                <a:cs typeface="Lucida Sans Unicode" pitchFamily="0" charset="0"/>
              </a:rPr>
              <a:t>PIVOT</a:t>
            </a:r>
            <a:r>
              <a:rPr lang="en-US" altLang="zh-CN" sz="1400" b="0" i="0" u="none" strike="noStrike" kern="1200" cap="none" spc="-30" baseline="0">
                <a:solidFill>
                  <a:schemeClr val="tx1"/>
                </a:solidFill>
                <a:latin typeface="Lucida Sans Unicode" pitchFamily="0" charset="0"/>
                <a:ea typeface="宋体" pitchFamily="0" charset="0"/>
                <a:cs typeface="Lucida Sans Unicode" pitchFamily="0" charset="0"/>
              </a:rPr>
              <a:t> </a:t>
            </a:r>
            <a:r>
              <a:rPr lang="en-US" altLang="zh-CN" sz="1400" b="0" i="0" u="none" strike="noStrike" kern="1200" cap="none" spc="70" baseline="0">
                <a:solidFill>
                  <a:schemeClr val="tx1"/>
                </a:solidFill>
                <a:latin typeface="Lucida Sans Unicode" pitchFamily="0" charset="0"/>
                <a:ea typeface="宋体" pitchFamily="0" charset="0"/>
                <a:cs typeface="Lucida Sans Unicode" pitchFamily="0" charset="0"/>
              </a:rPr>
              <a:t>TABLE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Lucida Sans Unicode" pitchFamily="0" charset="0"/>
              <a:ea typeface="宋体" pitchFamily="0" charset="0"/>
              <a:cs typeface="Lucida Sans Unicode" pitchFamily="0" charset="0"/>
            </a:endParaRPr>
          </a:p>
        </p:txBody>
      </p:sp>
      <p:grpSp>
        <p:nvGrpSpPr>
          <p:cNvPr id="170" name="组合"/>
          <p:cNvGrpSpPr>
            <a:grpSpLocks/>
          </p:cNvGrpSpPr>
          <p:nvPr/>
        </p:nvGrpSpPr>
        <p:grpSpPr>
          <a:xfrm>
            <a:off x="1546223" y="4623018"/>
            <a:ext cx="1295400" cy="279399"/>
            <a:chOff x="1546223" y="4623018"/>
            <a:chExt cx="1295400" cy="279399"/>
          </a:xfrm>
        </p:grpSpPr>
        <p:sp>
          <p:nvSpPr>
            <p:cNvPr id="167" name="曲线"/>
            <p:cNvSpPr>
              <a:spLocks/>
            </p:cNvSpPr>
            <p:nvPr/>
          </p:nvSpPr>
          <p:spPr>
            <a:xfrm rot="0">
              <a:off x="1546223" y="4623018"/>
              <a:ext cx="507999" cy="2793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8" name="曲线"/>
            <p:cNvSpPr>
              <a:spLocks/>
            </p:cNvSpPr>
            <p:nvPr/>
          </p:nvSpPr>
          <p:spPr>
            <a:xfrm rot="0">
              <a:off x="1553294" y="4682922"/>
              <a:ext cx="511174" cy="1314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33" y="21521"/>
                  </a:moveTo>
                  <a:lnTo>
                    <a:pt x="469" y="21521"/>
                  </a:lnTo>
                  <a:lnTo>
                    <a:pt x="0" y="21437"/>
                  </a:lnTo>
                  <a:lnTo>
                    <a:pt x="2" y="13687"/>
                  </a:lnTo>
                  <a:lnTo>
                    <a:pt x="26" y="12325"/>
                  </a:lnTo>
                  <a:lnTo>
                    <a:pt x="47" y="10962"/>
                  </a:lnTo>
                  <a:lnTo>
                    <a:pt x="480" y="3693"/>
                  </a:lnTo>
                  <a:lnTo>
                    <a:pt x="2131" y="1837"/>
                  </a:lnTo>
                  <a:lnTo>
                    <a:pt x="2774" y="1773"/>
                  </a:lnTo>
                  <a:lnTo>
                    <a:pt x="3178" y="1773"/>
                  </a:lnTo>
                  <a:lnTo>
                    <a:pt x="3521" y="1925"/>
                  </a:lnTo>
                  <a:lnTo>
                    <a:pt x="4084" y="2537"/>
                  </a:lnTo>
                  <a:lnTo>
                    <a:pt x="4294" y="2827"/>
                  </a:lnTo>
                  <a:lnTo>
                    <a:pt x="4431" y="3102"/>
                  </a:lnTo>
                  <a:lnTo>
                    <a:pt x="4773" y="3760"/>
                  </a:lnTo>
                  <a:lnTo>
                    <a:pt x="4905" y="4463"/>
                  </a:lnTo>
                  <a:lnTo>
                    <a:pt x="2683" y="4463"/>
                  </a:lnTo>
                  <a:lnTo>
                    <a:pt x="2536" y="4488"/>
                  </a:lnTo>
                  <a:lnTo>
                    <a:pt x="1033" y="6778"/>
                  </a:lnTo>
                  <a:lnTo>
                    <a:pt x="1015" y="7494"/>
                  </a:lnTo>
                  <a:lnTo>
                    <a:pt x="1000" y="7800"/>
                  </a:lnTo>
                  <a:lnTo>
                    <a:pt x="978" y="8147"/>
                  </a:lnTo>
                  <a:lnTo>
                    <a:pt x="918" y="9150"/>
                  </a:lnTo>
                  <a:lnTo>
                    <a:pt x="892" y="9797"/>
                  </a:lnTo>
                  <a:lnTo>
                    <a:pt x="888" y="11107"/>
                  </a:lnTo>
                  <a:lnTo>
                    <a:pt x="961" y="11463"/>
                  </a:lnTo>
                  <a:lnTo>
                    <a:pt x="3978" y="11463"/>
                  </a:lnTo>
                  <a:lnTo>
                    <a:pt x="3838" y="11815"/>
                  </a:lnTo>
                  <a:lnTo>
                    <a:pt x="1946" y="13958"/>
                  </a:lnTo>
                  <a:lnTo>
                    <a:pt x="894" y="14307"/>
                  </a:lnTo>
                  <a:lnTo>
                    <a:pt x="864" y="20703"/>
                  </a:lnTo>
                  <a:lnTo>
                    <a:pt x="864" y="21249"/>
                  </a:lnTo>
                  <a:lnTo>
                    <a:pt x="733" y="21521"/>
                  </a:lnTo>
                  <a:lnTo>
                    <a:pt x="733" y="21521"/>
                  </a:lnTo>
                </a:path>
                <a:path w="21600" h="21600">
                  <a:moveTo>
                    <a:pt x="3978" y="11463"/>
                  </a:moveTo>
                  <a:lnTo>
                    <a:pt x="1138" y="11463"/>
                  </a:lnTo>
                  <a:lnTo>
                    <a:pt x="1346" y="11438"/>
                  </a:lnTo>
                  <a:lnTo>
                    <a:pt x="1870" y="11306"/>
                  </a:lnTo>
                  <a:lnTo>
                    <a:pt x="3521" y="9591"/>
                  </a:lnTo>
                  <a:lnTo>
                    <a:pt x="4064" y="7884"/>
                  </a:lnTo>
                  <a:lnTo>
                    <a:pt x="4063" y="6776"/>
                  </a:lnTo>
                  <a:lnTo>
                    <a:pt x="3998" y="5683"/>
                  </a:lnTo>
                  <a:lnTo>
                    <a:pt x="3718" y="4970"/>
                  </a:lnTo>
                  <a:lnTo>
                    <a:pt x="3224" y="4638"/>
                  </a:lnTo>
                  <a:lnTo>
                    <a:pt x="3069" y="4521"/>
                  </a:lnTo>
                  <a:lnTo>
                    <a:pt x="2929" y="4463"/>
                  </a:lnTo>
                  <a:lnTo>
                    <a:pt x="4905" y="4463"/>
                  </a:lnTo>
                  <a:lnTo>
                    <a:pt x="4944" y="4669"/>
                  </a:lnTo>
                  <a:lnTo>
                    <a:pt x="4944" y="6992"/>
                  </a:lnTo>
                  <a:lnTo>
                    <a:pt x="4863" y="8019"/>
                  </a:lnTo>
                  <a:lnTo>
                    <a:pt x="4541" y="9797"/>
                  </a:lnTo>
                  <a:lnTo>
                    <a:pt x="4336" y="10557"/>
                  </a:lnTo>
                  <a:lnTo>
                    <a:pt x="3978" y="11463"/>
                  </a:lnTo>
                  <a:lnTo>
                    <a:pt x="3978" y="11463"/>
                  </a:lnTo>
                </a:path>
                <a:path w="21600" h="21600">
                  <a:moveTo>
                    <a:pt x="6026" y="21491"/>
                  </a:moveTo>
                  <a:lnTo>
                    <a:pt x="5704" y="21491"/>
                  </a:lnTo>
                  <a:lnTo>
                    <a:pt x="5560" y="21266"/>
                  </a:lnTo>
                  <a:lnTo>
                    <a:pt x="5276" y="13728"/>
                  </a:lnTo>
                  <a:lnTo>
                    <a:pt x="5280" y="12498"/>
                  </a:lnTo>
                  <a:lnTo>
                    <a:pt x="5287" y="11410"/>
                  </a:lnTo>
                  <a:lnTo>
                    <a:pt x="5308" y="8796"/>
                  </a:lnTo>
                  <a:lnTo>
                    <a:pt x="5319" y="7650"/>
                  </a:lnTo>
                  <a:lnTo>
                    <a:pt x="5354" y="4747"/>
                  </a:lnTo>
                  <a:lnTo>
                    <a:pt x="5363" y="3905"/>
                  </a:lnTo>
                  <a:lnTo>
                    <a:pt x="5366" y="3469"/>
                  </a:lnTo>
                  <a:lnTo>
                    <a:pt x="5576" y="2990"/>
                  </a:lnTo>
                  <a:lnTo>
                    <a:pt x="5755" y="2751"/>
                  </a:lnTo>
                  <a:lnTo>
                    <a:pt x="6054" y="2751"/>
                  </a:lnTo>
                  <a:lnTo>
                    <a:pt x="6128" y="3077"/>
                  </a:lnTo>
                  <a:lnTo>
                    <a:pt x="6128" y="21165"/>
                  </a:lnTo>
                  <a:lnTo>
                    <a:pt x="6026" y="21491"/>
                  </a:lnTo>
                  <a:lnTo>
                    <a:pt x="6026" y="21491"/>
                  </a:lnTo>
                </a:path>
                <a:path w="21600" h="21600">
                  <a:moveTo>
                    <a:pt x="9624" y="16110"/>
                  </a:moveTo>
                  <a:lnTo>
                    <a:pt x="8656" y="16110"/>
                  </a:lnTo>
                  <a:lnTo>
                    <a:pt x="8670" y="16049"/>
                  </a:lnTo>
                  <a:lnTo>
                    <a:pt x="8823" y="14801"/>
                  </a:lnTo>
                  <a:lnTo>
                    <a:pt x="9108" y="12426"/>
                  </a:lnTo>
                  <a:lnTo>
                    <a:pt x="10009" y="5010"/>
                  </a:lnTo>
                  <a:lnTo>
                    <a:pt x="10355" y="2112"/>
                  </a:lnTo>
                  <a:lnTo>
                    <a:pt x="10427" y="1497"/>
                  </a:lnTo>
                  <a:lnTo>
                    <a:pt x="10640" y="499"/>
                  </a:lnTo>
                  <a:lnTo>
                    <a:pt x="10828" y="0"/>
                  </a:lnTo>
                  <a:lnTo>
                    <a:pt x="11195" y="0"/>
                  </a:lnTo>
                  <a:lnTo>
                    <a:pt x="11297" y="613"/>
                  </a:lnTo>
                  <a:lnTo>
                    <a:pt x="11297" y="1841"/>
                  </a:lnTo>
                  <a:lnTo>
                    <a:pt x="9624" y="16110"/>
                  </a:lnTo>
                  <a:lnTo>
                    <a:pt x="9624" y="16110"/>
                  </a:lnTo>
                </a:path>
                <a:path w="21600" h="21600">
                  <a:moveTo>
                    <a:pt x="13753" y="21032"/>
                  </a:moveTo>
                  <a:lnTo>
                    <a:pt x="11705" y="18229"/>
                  </a:lnTo>
                  <a:lnTo>
                    <a:pt x="11143" y="13540"/>
                  </a:lnTo>
                  <a:lnTo>
                    <a:pt x="11143" y="11991"/>
                  </a:lnTo>
                  <a:lnTo>
                    <a:pt x="11644" y="5596"/>
                  </a:lnTo>
                  <a:lnTo>
                    <a:pt x="13151" y="2157"/>
                  </a:lnTo>
                  <a:lnTo>
                    <a:pt x="13667" y="1987"/>
                  </a:lnTo>
                  <a:lnTo>
                    <a:pt x="14200" y="2112"/>
                  </a:lnTo>
                  <a:lnTo>
                    <a:pt x="14685" y="2489"/>
                  </a:lnTo>
                  <a:lnTo>
                    <a:pt x="15124" y="3121"/>
                  </a:lnTo>
                  <a:lnTo>
                    <a:pt x="15512" y="3997"/>
                  </a:lnTo>
                  <a:lnTo>
                    <a:pt x="15799" y="5013"/>
                  </a:lnTo>
                  <a:lnTo>
                    <a:pt x="13690" y="5013"/>
                  </a:lnTo>
                  <a:lnTo>
                    <a:pt x="13370" y="5130"/>
                  </a:lnTo>
                  <a:lnTo>
                    <a:pt x="12055" y="10099"/>
                  </a:lnTo>
                  <a:lnTo>
                    <a:pt x="12024" y="11372"/>
                  </a:lnTo>
                  <a:lnTo>
                    <a:pt x="12133" y="14328"/>
                  </a:lnTo>
                  <a:lnTo>
                    <a:pt x="12462" y="16439"/>
                  </a:lnTo>
                  <a:lnTo>
                    <a:pt x="13010" y="17706"/>
                  </a:lnTo>
                  <a:lnTo>
                    <a:pt x="13777" y="18128"/>
                  </a:lnTo>
                  <a:lnTo>
                    <a:pt x="15778" y="18128"/>
                  </a:lnTo>
                  <a:lnTo>
                    <a:pt x="15711" y="18479"/>
                  </a:lnTo>
                  <a:lnTo>
                    <a:pt x="15350" y="19596"/>
                  </a:lnTo>
                  <a:lnTo>
                    <a:pt x="14904" y="20394"/>
                  </a:lnTo>
                  <a:lnTo>
                    <a:pt x="14371" y="20873"/>
                  </a:lnTo>
                  <a:lnTo>
                    <a:pt x="13753" y="21032"/>
                  </a:lnTo>
                  <a:lnTo>
                    <a:pt x="13753" y="21032"/>
                  </a:lnTo>
                </a:path>
                <a:path w="21600" h="21600">
                  <a:moveTo>
                    <a:pt x="8761" y="21582"/>
                  </a:moveTo>
                  <a:lnTo>
                    <a:pt x="8414" y="21582"/>
                  </a:lnTo>
                  <a:lnTo>
                    <a:pt x="8286" y="21289"/>
                  </a:lnTo>
                  <a:lnTo>
                    <a:pt x="8202" y="20703"/>
                  </a:lnTo>
                  <a:lnTo>
                    <a:pt x="8073" y="19466"/>
                  </a:lnTo>
                  <a:lnTo>
                    <a:pt x="7900" y="17962"/>
                  </a:lnTo>
                  <a:lnTo>
                    <a:pt x="7663" y="16049"/>
                  </a:lnTo>
                  <a:lnTo>
                    <a:pt x="7418" y="14154"/>
                  </a:lnTo>
                  <a:lnTo>
                    <a:pt x="6655" y="8368"/>
                  </a:lnTo>
                  <a:lnTo>
                    <a:pt x="6468" y="6824"/>
                  </a:lnTo>
                  <a:lnTo>
                    <a:pt x="6332" y="5596"/>
                  </a:lnTo>
                  <a:lnTo>
                    <a:pt x="6254" y="4764"/>
                  </a:lnTo>
                  <a:lnTo>
                    <a:pt x="6227" y="4249"/>
                  </a:lnTo>
                  <a:lnTo>
                    <a:pt x="6227" y="3775"/>
                  </a:lnTo>
                  <a:lnTo>
                    <a:pt x="6418" y="3248"/>
                  </a:lnTo>
                  <a:lnTo>
                    <a:pt x="6801" y="2667"/>
                  </a:lnTo>
                  <a:lnTo>
                    <a:pt x="6959" y="3820"/>
                  </a:lnTo>
                  <a:lnTo>
                    <a:pt x="7132" y="5130"/>
                  </a:lnTo>
                  <a:lnTo>
                    <a:pt x="7251" y="6062"/>
                  </a:lnTo>
                  <a:lnTo>
                    <a:pt x="7367" y="6992"/>
                  </a:lnTo>
                  <a:lnTo>
                    <a:pt x="7527" y="8309"/>
                  </a:lnTo>
                  <a:lnTo>
                    <a:pt x="7685" y="9542"/>
                  </a:lnTo>
                  <a:lnTo>
                    <a:pt x="8098" y="12614"/>
                  </a:lnTo>
                  <a:lnTo>
                    <a:pt x="8320" y="14154"/>
                  </a:lnTo>
                  <a:lnTo>
                    <a:pt x="8506" y="15319"/>
                  </a:lnTo>
                  <a:lnTo>
                    <a:pt x="8656" y="16110"/>
                  </a:lnTo>
                  <a:lnTo>
                    <a:pt x="9624" y="16110"/>
                  </a:lnTo>
                  <a:lnTo>
                    <a:pt x="9039" y="21101"/>
                  </a:lnTo>
                  <a:lnTo>
                    <a:pt x="8912" y="21422"/>
                  </a:lnTo>
                  <a:lnTo>
                    <a:pt x="8761" y="21582"/>
                  </a:lnTo>
                  <a:lnTo>
                    <a:pt x="8761" y="21582"/>
                  </a:lnTo>
                </a:path>
                <a:path w="21600" h="21600">
                  <a:moveTo>
                    <a:pt x="17893" y="21498"/>
                  </a:moveTo>
                  <a:lnTo>
                    <a:pt x="18137" y="6335"/>
                  </a:lnTo>
                  <a:lnTo>
                    <a:pt x="16584" y="5991"/>
                  </a:lnTo>
                  <a:lnTo>
                    <a:pt x="16489" y="5991"/>
                  </a:lnTo>
                  <a:lnTo>
                    <a:pt x="16425" y="5800"/>
                  </a:lnTo>
                  <a:lnTo>
                    <a:pt x="16420" y="5754"/>
                  </a:lnTo>
                  <a:lnTo>
                    <a:pt x="16354" y="5013"/>
                  </a:lnTo>
                  <a:lnTo>
                    <a:pt x="16342" y="4764"/>
                  </a:lnTo>
                  <a:lnTo>
                    <a:pt x="16337" y="4070"/>
                  </a:lnTo>
                  <a:lnTo>
                    <a:pt x="16370" y="3737"/>
                  </a:lnTo>
                  <a:lnTo>
                    <a:pt x="16502" y="2998"/>
                  </a:lnTo>
                  <a:lnTo>
                    <a:pt x="16588" y="2812"/>
                  </a:lnTo>
                  <a:lnTo>
                    <a:pt x="16692" y="2812"/>
                  </a:lnTo>
                  <a:lnTo>
                    <a:pt x="16983" y="2865"/>
                  </a:lnTo>
                  <a:lnTo>
                    <a:pt x="17273" y="2934"/>
                  </a:lnTo>
                  <a:lnTo>
                    <a:pt x="17564" y="3018"/>
                  </a:lnTo>
                  <a:lnTo>
                    <a:pt x="17856" y="3118"/>
                  </a:lnTo>
                  <a:lnTo>
                    <a:pt x="18372" y="3278"/>
                  </a:lnTo>
                  <a:lnTo>
                    <a:pt x="18847" y="3393"/>
                  </a:lnTo>
                  <a:lnTo>
                    <a:pt x="19282" y="3462"/>
                  </a:lnTo>
                  <a:lnTo>
                    <a:pt x="19676" y="3485"/>
                  </a:lnTo>
                  <a:lnTo>
                    <a:pt x="21525" y="3485"/>
                  </a:lnTo>
                  <a:lnTo>
                    <a:pt x="21554" y="3688"/>
                  </a:lnTo>
                  <a:lnTo>
                    <a:pt x="21582" y="4925"/>
                  </a:lnTo>
                  <a:lnTo>
                    <a:pt x="21586" y="5183"/>
                  </a:lnTo>
                  <a:lnTo>
                    <a:pt x="21588" y="5754"/>
                  </a:lnTo>
                  <a:lnTo>
                    <a:pt x="21270" y="6062"/>
                  </a:lnTo>
                  <a:lnTo>
                    <a:pt x="20957" y="6276"/>
                  </a:lnTo>
                  <a:lnTo>
                    <a:pt x="20677" y="6389"/>
                  </a:lnTo>
                  <a:lnTo>
                    <a:pt x="19429" y="6389"/>
                  </a:lnTo>
                  <a:lnTo>
                    <a:pt x="19255" y="6440"/>
                  </a:lnTo>
                  <a:lnTo>
                    <a:pt x="19082" y="6542"/>
                  </a:lnTo>
                  <a:lnTo>
                    <a:pt x="19075" y="7138"/>
                  </a:lnTo>
                  <a:lnTo>
                    <a:pt x="19057" y="8004"/>
                  </a:lnTo>
                  <a:lnTo>
                    <a:pt x="18901" y="14801"/>
                  </a:lnTo>
                  <a:lnTo>
                    <a:pt x="18863" y="17625"/>
                  </a:lnTo>
                  <a:lnTo>
                    <a:pt x="18869" y="20394"/>
                  </a:lnTo>
                  <a:lnTo>
                    <a:pt x="18884" y="21208"/>
                  </a:lnTo>
                  <a:lnTo>
                    <a:pt x="17893" y="21498"/>
                  </a:lnTo>
                  <a:lnTo>
                    <a:pt x="17893" y="21498"/>
                  </a:lnTo>
                </a:path>
                <a:path w="21600" h="21600">
                  <a:moveTo>
                    <a:pt x="21525" y="3485"/>
                  </a:moveTo>
                  <a:lnTo>
                    <a:pt x="19676" y="3485"/>
                  </a:lnTo>
                  <a:lnTo>
                    <a:pt x="20161" y="3423"/>
                  </a:lnTo>
                  <a:lnTo>
                    <a:pt x="20444" y="3369"/>
                  </a:lnTo>
                  <a:lnTo>
                    <a:pt x="20729" y="3269"/>
                  </a:lnTo>
                  <a:lnTo>
                    <a:pt x="21022" y="3117"/>
                  </a:lnTo>
                  <a:lnTo>
                    <a:pt x="21305" y="2927"/>
                  </a:lnTo>
                  <a:lnTo>
                    <a:pt x="21462" y="3039"/>
                  </a:lnTo>
                  <a:lnTo>
                    <a:pt x="21525" y="3485"/>
                  </a:lnTo>
                  <a:lnTo>
                    <a:pt x="21525" y="3485"/>
                  </a:lnTo>
                </a:path>
                <a:path w="21600" h="21600">
                  <a:moveTo>
                    <a:pt x="15778" y="18128"/>
                  </a:moveTo>
                  <a:lnTo>
                    <a:pt x="13777" y="18128"/>
                  </a:lnTo>
                  <a:lnTo>
                    <a:pt x="14192" y="18002"/>
                  </a:lnTo>
                  <a:lnTo>
                    <a:pt x="14566" y="17625"/>
                  </a:lnTo>
                  <a:lnTo>
                    <a:pt x="15693" y="12448"/>
                  </a:lnTo>
                  <a:lnTo>
                    <a:pt x="15726" y="10913"/>
                  </a:lnTo>
                  <a:lnTo>
                    <a:pt x="15687" y="9523"/>
                  </a:lnTo>
                  <a:lnTo>
                    <a:pt x="14468" y="5363"/>
                  </a:lnTo>
                  <a:lnTo>
                    <a:pt x="13690" y="5013"/>
                  </a:lnTo>
                  <a:lnTo>
                    <a:pt x="15799" y="5013"/>
                  </a:lnTo>
                  <a:lnTo>
                    <a:pt x="15877" y="5290"/>
                  </a:lnTo>
                  <a:lnTo>
                    <a:pt x="16138" y="6834"/>
                  </a:lnTo>
                  <a:lnTo>
                    <a:pt x="16295" y="8627"/>
                  </a:lnTo>
                  <a:lnTo>
                    <a:pt x="16347" y="10669"/>
                  </a:lnTo>
                  <a:lnTo>
                    <a:pt x="16307" y="13129"/>
                  </a:lnTo>
                  <a:lnTo>
                    <a:pt x="16188" y="15250"/>
                  </a:lnTo>
                  <a:lnTo>
                    <a:pt x="15989" y="17034"/>
                  </a:lnTo>
                  <a:lnTo>
                    <a:pt x="15778" y="18128"/>
                  </a:lnTo>
                  <a:lnTo>
                    <a:pt x="15778" y="18128"/>
                  </a:lnTo>
                </a:path>
                <a:path w="21600" h="21600">
                  <a:moveTo>
                    <a:pt x="20305" y="6450"/>
                  </a:moveTo>
                  <a:lnTo>
                    <a:pt x="19605" y="6389"/>
                  </a:lnTo>
                  <a:lnTo>
                    <a:pt x="20677" y="6389"/>
                  </a:lnTo>
                  <a:lnTo>
                    <a:pt x="20633" y="6406"/>
                  </a:lnTo>
                  <a:lnTo>
                    <a:pt x="20305" y="645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9" name="曲线"/>
            <p:cNvSpPr>
              <a:spLocks/>
            </p:cNvSpPr>
            <p:nvPr/>
          </p:nvSpPr>
          <p:spPr>
            <a:xfrm rot="0">
              <a:off x="2054224" y="4623018"/>
              <a:ext cx="787400" cy="2793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71" name="矩形"/>
          <p:cNvSpPr>
            <a:spLocks/>
          </p:cNvSpPr>
          <p:nvPr/>
        </p:nvSpPr>
        <p:spPr>
          <a:xfrm rot="0">
            <a:off x="1546223" y="4623018"/>
            <a:ext cx="1295400" cy="2190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-100" baseline="0">
                <a:solidFill>
                  <a:schemeClr val="tx1"/>
                </a:solidFill>
                <a:latin typeface="Microsoft Sans Serif" pitchFamily="0" charset="0"/>
                <a:ea typeface="宋体" pitchFamily="0" charset="0"/>
                <a:cs typeface="Microsoft Sans Serif" pitchFamily="0" charset="0"/>
              </a:rPr>
              <a:t>PIVOT</a:t>
            </a:r>
            <a:r>
              <a:rPr lang="en-US" altLang="zh-CN" sz="1500" b="0" i="0" u="none" strike="noStrike" kern="1200" cap="none" spc="125" baseline="0">
                <a:solidFill>
                  <a:schemeClr val="tx1"/>
                </a:solidFill>
                <a:latin typeface="Microsoft Sans Serif" pitchFamily="0" charset="0"/>
                <a:ea typeface="宋体" pitchFamily="0" charset="0"/>
                <a:cs typeface="Microsoft Sans Serif" pitchFamily="0" charset="0"/>
              </a:rPr>
              <a:t> </a:t>
            </a:r>
            <a:r>
              <a:rPr lang="en-US" altLang="zh-CN" sz="1500" b="0" i="0" u="none" strike="noStrike" kern="1200" cap="none" spc="-30" baseline="0">
                <a:solidFill>
                  <a:schemeClr val="tx1"/>
                </a:solidFill>
                <a:latin typeface="Microsoft Sans Serif" pitchFamily="0" charset="0"/>
                <a:ea typeface="宋体" pitchFamily="0" charset="0"/>
                <a:cs typeface="Microsoft Sans Serif" pitchFamily="0" charset="0"/>
              </a:rPr>
              <a:t>CHART</a:t>
            </a:r>
            <a:endParaRPr lang="zh-CN" altLang="en-US" sz="1500" b="0" i="0" u="none" strike="noStrike" kern="1200" cap="none" spc="0" baseline="0">
              <a:solidFill>
                <a:schemeClr val="tx1"/>
              </a:solidFill>
              <a:latin typeface="Microsoft Sans Serif" pitchFamily="0" charset="0"/>
              <a:ea typeface="宋体" pitchFamily="0" charset="0"/>
              <a:cs typeface="Microsoft Sans Serif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584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"/>
          <p:cNvGrpSpPr>
            <a:grpSpLocks/>
          </p:cNvGrpSpPr>
          <p:nvPr/>
        </p:nvGrpSpPr>
        <p:grpSpPr>
          <a:xfrm>
            <a:off x="1215362" y="259079"/>
            <a:ext cx="7788909" cy="6398894"/>
            <a:chOff x="1215362" y="259079"/>
            <a:chExt cx="7788909" cy="6398894"/>
          </a:xfrm>
        </p:grpSpPr>
        <p:sp>
          <p:nvSpPr>
            <p:cNvPr id="172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7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666874" y="6467475"/>
              <a:ext cx="88900" cy="1905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74" name="曲线"/>
            <p:cNvSpPr>
              <a:spLocks/>
            </p:cNvSpPr>
            <p:nvPr/>
          </p:nvSpPr>
          <p:spPr>
            <a:xfrm rot="0">
              <a:off x="1257300" y="259079"/>
              <a:ext cx="43180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5" name="曲线"/>
            <p:cNvSpPr>
              <a:spLocks/>
            </p:cNvSpPr>
            <p:nvPr/>
          </p:nvSpPr>
          <p:spPr>
            <a:xfrm rot="0">
              <a:off x="1292719" y="423535"/>
              <a:ext cx="384174" cy="4457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713" y="369"/>
                  </a:moveTo>
                  <a:lnTo>
                    <a:pt x="3862" y="369"/>
                  </a:lnTo>
                  <a:lnTo>
                    <a:pt x="4081" y="307"/>
                  </a:lnTo>
                  <a:lnTo>
                    <a:pt x="4378" y="246"/>
                  </a:lnTo>
                  <a:lnTo>
                    <a:pt x="4752" y="184"/>
                  </a:lnTo>
                  <a:lnTo>
                    <a:pt x="5506" y="184"/>
                  </a:lnTo>
                  <a:lnTo>
                    <a:pt x="7270" y="123"/>
                  </a:lnTo>
                  <a:lnTo>
                    <a:pt x="7668" y="61"/>
                  </a:lnTo>
                  <a:lnTo>
                    <a:pt x="8128" y="0"/>
                  </a:lnTo>
                  <a:lnTo>
                    <a:pt x="8337" y="61"/>
                  </a:lnTo>
                  <a:lnTo>
                    <a:pt x="8478" y="123"/>
                  </a:lnTo>
                  <a:lnTo>
                    <a:pt x="8628" y="184"/>
                  </a:lnTo>
                  <a:lnTo>
                    <a:pt x="8670" y="230"/>
                  </a:lnTo>
                  <a:lnTo>
                    <a:pt x="8657" y="246"/>
                  </a:lnTo>
                  <a:lnTo>
                    <a:pt x="11649" y="246"/>
                  </a:lnTo>
                  <a:lnTo>
                    <a:pt x="11713" y="369"/>
                  </a:lnTo>
                  <a:lnTo>
                    <a:pt x="11713" y="369"/>
                  </a:lnTo>
                </a:path>
                <a:path w="21600" h="21600">
                  <a:moveTo>
                    <a:pt x="11306" y="184"/>
                  </a:moveTo>
                  <a:lnTo>
                    <a:pt x="8754" y="184"/>
                  </a:lnTo>
                  <a:lnTo>
                    <a:pt x="8893" y="123"/>
                  </a:lnTo>
                  <a:lnTo>
                    <a:pt x="9123" y="61"/>
                  </a:lnTo>
                  <a:lnTo>
                    <a:pt x="9406" y="61"/>
                  </a:lnTo>
                  <a:lnTo>
                    <a:pt x="9652" y="123"/>
                  </a:lnTo>
                  <a:lnTo>
                    <a:pt x="11135" y="123"/>
                  </a:lnTo>
                  <a:lnTo>
                    <a:pt x="11306" y="184"/>
                  </a:lnTo>
                  <a:lnTo>
                    <a:pt x="11306" y="184"/>
                  </a:lnTo>
                </a:path>
                <a:path w="21600" h="21600">
                  <a:moveTo>
                    <a:pt x="11135" y="123"/>
                  </a:moveTo>
                  <a:lnTo>
                    <a:pt x="9652" y="123"/>
                  </a:lnTo>
                  <a:lnTo>
                    <a:pt x="9860" y="61"/>
                  </a:lnTo>
                  <a:lnTo>
                    <a:pt x="10964" y="61"/>
                  </a:lnTo>
                  <a:lnTo>
                    <a:pt x="11135" y="123"/>
                  </a:lnTo>
                  <a:lnTo>
                    <a:pt x="11135" y="123"/>
                  </a:lnTo>
                </a:path>
                <a:path w="21600" h="21600">
                  <a:moveTo>
                    <a:pt x="14864" y="430"/>
                  </a:moveTo>
                  <a:lnTo>
                    <a:pt x="12683" y="430"/>
                  </a:lnTo>
                  <a:lnTo>
                    <a:pt x="12712" y="369"/>
                  </a:lnTo>
                  <a:lnTo>
                    <a:pt x="12643" y="61"/>
                  </a:lnTo>
                  <a:lnTo>
                    <a:pt x="13119" y="184"/>
                  </a:lnTo>
                  <a:lnTo>
                    <a:pt x="13458" y="246"/>
                  </a:lnTo>
                  <a:lnTo>
                    <a:pt x="14108" y="246"/>
                  </a:lnTo>
                  <a:lnTo>
                    <a:pt x="14375" y="307"/>
                  </a:lnTo>
                  <a:lnTo>
                    <a:pt x="14685" y="369"/>
                  </a:lnTo>
                  <a:lnTo>
                    <a:pt x="14864" y="430"/>
                  </a:lnTo>
                  <a:lnTo>
                    <a:pt x="14864" y="430"/>
                  </a:lnTo>
                </a:path>
                <a:path w="21600" h="21600">
                  <a:moveTo>
                    <a:pt x="11649" y="246"/>
                  </a:moveTo>
                  <a:lnTo>
                    <a:pt x="8684" y="246"/>
                  </a:lnTo>
                  <a:lnTo>
                    <a:pt x="8670" y="230"/>
                  </a:lnTo>
                  <a:lnTo>
                    <a:pt x="8706" y="184"/>
                  </a:lnTo>
                  <a:lnTo>
                    <a:pt x="11713" y="184"/>
                  </a:lnTo>
                  <a:lnTo>
                    <a:pt x="11721" y="215"/>
                  </a:lnTo>
                  <a:lnTo>
                    <a:pt x="11649" y="246"/>
                  </a:lnTo>
                  <a:lnTo>
                    <a:pt x="11649" y="246"/>
                  </a:lnTo>
                </a:path>
                <a:path w="21600" h="21600">
                  <a:moveTo>
                    <a:pt x="14912" y="492"/>
                  </a:moveTo>
                  <a:lnTo>
                    <a:pt x="11777" y="492"/>
                  </a:lnTo>
                  <a:lnTo>
                    <a:pt x="11777" y="430"/>
                  </a:lnTo>
                  <a:lnTo>
                    <a:pt x="11721" y="215"/>
                  </a:lnTo>
                  <a:lnTo>
                    <a:pt x="11796" y="184"/>
                  </a:lnTo>
                  <a:lnTo>
                    <a:pt x="12298" y="184"/>
                  </a:lnTo>
                  <a:lnTo>
                    <a:pt x="12432" y="246"/>
                  </a:lnTo>
                  <a:lnTo>
                    <a:pt x="12555" y="369"/>
                  </a:lnTo>
                  <a:lnTo>
                    <a:pt x="12683" y="430"/>
                  </a:lnTo>
                  <a:lnTo>
                    <a:pt x="14864" y="430"/>
                  </a:lnTo>
                  <a:lnTo>
                    <a:pt x="14912" y="492"/>
                  </a:lnTo>
                  <a:lnTo>
                    <a:pt x="14912" y="492"/>
                  </a:lnTo>
                </a:path>
                <a:path w="21600" h="21600">
                  <a:moveTo>
                    <a:pt x="11777" y="492"/>
                  </a:moveTo>
                  <a:lnTo>
                    <a:pt x="11649" y="246"/>
                  </a:lnTo>
                  <a:lnTo>
                    <a:pt x="11721" y="215"/>
                  </a:lnTo>
                  <a:lnTo>
                    <a:pt x="11777" y="430"/>
                  </a:lnTo>
                  <a:lnTo>
                    <a:pt x="11777" y="492"/>
                  </a:lnTo>
                  <a:lnTo>
                    <a:pt x="11777" y="492"/>
                  </a:lnTo>
                </a:path>
                <a:path w="21600" h="21600">
                  <a:moveTo>
                    <a:pt x="8684" y="246"/>
                  </a:moveTo>
                  <a:lnTo>
                    <a:pt x="8657" y="246"/>
                  </a:lnTo>
                  <a:lnTo>
                    <a:pt x="8670" y="230"/>
                  </a:lnTo>
                  <a:lnTo>
                    <a:pt x="8684" y="246"/>
                  </a:lnTo>
                  <a:lnTo>
                    <a:pt x="8684" y="246"/>
                  </a:lnTo>
                </a:path>
                <a:path w="21600" h="21600">
                  <a:moveTo>
                    <a:pt x="2766" y="307"/>
                  </a:moveTo>
                  <a:lnTo>
                    <a:pt x="1865" y="307"/>
                  </a:lnTo>
                  <a:lnTo>
                    <a:pt x="2015" y="246"/>
                  </a:lnTo>
                  <a:lnTo>
                    <a:pt x="2451" y="246"/>
                  </a:lnTo>
                  <a:lnTo>
                    <a:pt x="2766" y="307"/>
                  </a:lnTo>
                  <a:lnTo>
                    <a:pt x="2766" y="307"/>
                  </a:lnTo>
                </a:path>
                <a:path w="21600" h="21600">
                  <a:moveTo>
                    <a:pt x="10585" y="2892"/>
                  </a:moveTo>
                  <a:lnTo>
                    <a:pt x="425" y="2892"/>
                  </a:lnTo>
                  <a:lnTo>
                    <a:pt x="638" y="2830"/>
                  </a:lnTo>
                  <a:lnTo>
                    <a:pt x="273" y="2786"/>
                  </a:lnTo>
                  <a:lnTo>
                    <a:pt x="251" y="2707"/>
                  </a:lnTo>
                  <a:lnTo>
                    <a:pt x="117" y="2400"/>
                  </a:lnTo>
                  <a:lnTo>
                    <a:pt x="342" y="1969"/>
                  </a:lnTo>
                  <a:lnTo>
                    <a:pt x="547" y="1661"/>
                  </a:lnTo>
                  <a:lnTo>
                    <a:pt x="735" y="1476"/>
                  </a:lnTo>
                  <a:lnTo>
                    <a:pt x="927" y="1292"/>
                  </a:lnTo>
                  <a:lnTo>
                    <a:pt x="1023" y="923"/>
                  </a:lnTo>
                  <a:lnTo>
                    <a:pt x="1023" y="430"/>
                  </a:lnTo>
                  <a:lnTo>
                    <a:pt x="1435" y="369"/>
                  </a:lnTo>
                  <a:lnTo>
                    <a:pt x="1716" y="307"/>
                  </a:lnTo>
                  <a:lnTo>
                    <a:pt x="3044" y="307"/>
                  </a:lnTo>
                  <a:lnTo>
                    <a:pt x="3531" y="246"/>
                  </a:lnTo>
                  <a:lnTo>
                    <a:pt x="3723" y="246"/>
                  </a:lnTo>
                  <a:lnTo>
                    <a:pt x="3862" y="369"/>
                  </a:lnTo>
                  <a:lnTo>
                    <a:pt x="11713" y="369"/>
                  </a:lnTo>
                  <a:lnTo>
                    <a:pt x="11777" y="492"/>
                  </a:lnTo>
                  <a:lnTo>
                    <a:pt x="14912" y="492"/>
                  </a:lnTo>
                  <a:lnTo>
                    <a:pt x="14960" y="601"/>
                  </a:lnTo>
                  <a:lnTo>
                    <a:pt x="14888" y="615"/>
                  </a:lnTo>
                  <a:lnTo>
                    <a:pt x="15407" y="615"/>
                  </a:lnTo>
                  <a:lnTo>
                    <a:pt x="15514" y="738"/>
                  </a:lnTo>
                  <a:lnTo>
                    <a:pt x="15626" y="800"/>
                  </a:lnTo>
                  <a:lnTo>
                    <a:pt x="15883" y="861"/>
                  </a:lnTo>
                  <a:lnTo>
                    <a:pt x="16284" y="923"/>
                  </a:lnTo>
                  <a:lnTo>
                    <a:pt x="15990" y="1169"/>
                  </a:lnTo>
                  <a:lnTo>
                    <a:pt x="15976" y="1230"/>
                  </a:lnTo>
                  <a:lnTo>
                    <a:pt x="16391" y="1230"/>
                  </a:lnTo>
                  <a:lnTo>
                    <a:pt x="16091" y="1476"/>
                  </a:lnTo>
                  <a:lnTo>
                    <a:pt x="16828" y="1476"/>
                  </a:lnTo>
                  <a:lnTo>
                    <a:pt x="16885" y="1538"/>
                  </a:lnTo>
                  <a:lnTo>
                    <a:pt x="17286" y="1600"/>
                  </a:lnTo>
                  <a:lnTo>
                    <a:pt x="17495" y="1600"/>
                  </a:lnTo>
                  <a:lnTo>
                    <a:pt x="17684" y="1661"/>
                  </a:lnTo>
                  <a:lnTo>
                    <a:pt x="18005" y="1784"/>
                  </a:lnTo>
                  <a:lnTo>
                    <a:pt x="18109" y="1846"/>
                  </a:lnTo>
                  <a:lnTo>
                    <a:pt x="18227" y="1969"/>
                  </a:lnTo>
                  <a:lnTo>
                    <a:pt x="18160" y="1969"/>
                  </a:lnTo>
                  <a:lnTo>
                    <a:pt x="18160" y="2092"/>
                  </a:lnTo>
                  <a:lnTo>
                    <a:pt x="18607" y="2092"/>
                  </a:lnTo>
                  <a:lnTo>
                    <a:pt x="18641" y="2153"/>
                  </a:lnTo>
                  <a:lnTo>
                    <a:pt x="18796" y="2215"/>
                  </a:lnTo>
                  <a:lnTo>
                    <a:pt x="18850" y="2276"/>
                  </a:lnTo>
                  <a:lnTo>
                    <a:pt x="18753" y="2461"/>
                  </a:lnTo>
                  <a:lnTo>
                    <a:pt x="18778" y="2523"/>
                  </a:lnTo>
                  <a:lnTo>
                    <a:pt x="19117" y="2523"/>
                  </a:lnTo>
                  <a:lnTo>
                    <a:pt x="19211" y="2584"/>
                  </a:lnTo>
                  <a:lnTo>
                    <a:pt x="19398" y="2584"/>
                  </a:lnTo>
                  <a:lnTo>
                    <a:pt x="19368" y="2769"/>
                  </a:lnTo>
                  <a:lnTo>
                    <a:pt x="19286" y="2830"/>
                  </a:lnTo>
                  <a:lnTo>
                    <a:pt x="10635" y="2830"/>
                  </a:lnTo>
                  <a:lnTo>
                    <a:pt x="10585" y="2892"/>
                  </a:lnTo>
                  <a:lnTo>
                    <a:pt x="10585" y="2892"/>
                  </a:lnTo>
                </a:path>
                <a:path w="21600" h="21600">
                  <a:moveTo>
                    <a:pt x="15407" y="615"/>
                  </a:moveTo>
                  <a:lnTo>
                    <a:pt x="14966" y="615"/>
                  </a:lnTo>
                  <a:lnTo>
                    <a:pt x="14960" y="601"/>
                  </a:lnTo>
                  <a:lnTo>
                    <a:pt x="15198" y="553"/>
                  </a:lnTo>
                  <a:lnTo>
                    <a:pt x="15407" y="615"/>
                  </a:lnTo>
                  <a:lnTo>
                    <a:pt x="15407" y="615"/>
                  </a:lnTo>
                </a:path>
                <a:path w="21600" h="21600">
                  <a:moveTo>
                    <a:pt x="14966" y="615"/>
                  </a:moveTo>
                  <a:lnTo>
                    <a:pt x="14888" y="615"/>
                  </a:lnTo>
                  <a:lnTo>
                    <a:pt x="14960" y="601"/>
                  </a:lnTo>
                  <a:lnTo>
                    <a:pt x="14966" y="615"/>
                  </a:lnTo>
                  <a:lnTo>
                    <a:pt x="14966" y="615"/>
                  </a:lnTo>
                </a:path>
                <a:path w="21600" h="21600">
                  <a:moveTo>
                    <a:pt x="16391" y="1230"/>
                  </a:moveTo>
                  <a:lnTo>
                    <a:pt x="15976" y="1230"/>
                  </a:lnTo>
                  <a:lnTo>
                    <a:pt x="16244" y="1169"/>
                  </a:lnTo>
                  <a:lnTo>
                    <a:pt x="16516" y="1046"/>
                  </a:lnTo>
                  <a:lnTo>
                    <a:pt x="16465" y="1169"/>
                  </a:lnTo>
                  <a:lnTo>
                    <a:pt x="16391" y="1230"/>
                  </a:lnTo>
                  <a:lnTo>
                    <a:pt x="16391" y="1230"/>
                  </a:lnTo>
                </a:path>
                <a:path w="21600" h="21600">
                  <a:moveTo>
                    <a:pt x="16828" y="1476"/>
                  </a:moveTo>
                  <a:lnTo>
                    <a:pt x="16091" y="1476"/>
                  </a:lnTo>
                  <a:lnTo>
                    <a:pt x="16449" y="1353"/>
                  </a:lnTo>
                  <a:lnTo>
                    <a:pt x="16714" y="1353"/>
                  </a:lnTo>
                  <a:lnTo>
                    <a:pt x="16828" y="1476"/>
                  </a:lnTo>
                  <a:lnTo>
                    <a:pt x="16828" y="1476"/>
                  </a:lnTo>
                </a:path>
                <a:path w="21600" h="21600">
                  <a:moveTo>
                    <a:pt x="18160" y="2092"/>
                  </a:moveTo>
                  <a:lnTo>
                    <a:pt x="18160" y="1969"/>
                  </a:lnTo>
                  <a:lnTo>
                    <a:pt x="18222" y="1969"/>
                  </a:lnTo>
                  <a:lnTo>
                    <a:pt x="18224" y="2030"/>
                  </a:lnTo>
                  <a:lnTo>
                    <a:pt x="18160" y="2092"/>
                  </a:lnTo>
                  <a:lnTo>
                    <a:pt x="18160" y="2092"/>
                  </a:lnTo>
                </a:path>
                <a:path w="21600" h="21600">
                  <a:moveTo>
                    <a:pt x="18227" y="1970"/>
                  </a:moveTo>
                  <a:lnTo>
                    <a:pt x="18227" y="1970"/>
                  </a:lnTo>
                </a:path>
                <a:path w="21600" h="21600">
                  <a:moveTo>
                    <a:pt x="18607" y="2092"/>
                  </a:moveTo>
                  <a:lnTo>
                    <a:pt x="18160" y="2092"/>
                  </a:lnTo>
                  <a:lnTo>
                    <a:pt x="18224" y="2030"/>
                  </a:lnTo>
                  <a:lnTo>
                    <a:pt x="18227" y="1970"/>
                  </a:lnTo>
                  <a:lnTo>
                    <a:pt x="18473" y="2030"/>
                  </a:lnTo>
                  <a:lnTo>
                    <a:pt x="18572" y="2030"/>
                  </a:lnTo>
                  <a:lnTo>
                    <a:pt x="18607" y="2092"/>
                  </a:lnTo>
                  <a:lnTo>
                    <a:pt x="18607" y="2092"/>
                  </a:lnTo>
                </a:path>
                <a:path w="21600" h="21600">
                  <a:moveTo>
                    <a:pt x="19117" y="2523"/>
                  </a:moveTo>
                  <a:lnTo>
                    <a:pt x="18778" y="2523"/>
                  </a:lnTo>
                  <a:lnTo>
                    <a:pt x="18874" y="2400"/>
                  </a:lnTo>
                  <a:lnTo>
                    <a:pt x="18911" y="2461"/>
                  </a:lnTo>
                  <a:lnTo>
                    <a:pt x="19023" y="2461"/>
                  </a:lnTo>
                  <a:lnTo>
                    <a:pt x="19117" y="2523"/>
                  </a:lnTo>
                  <a:lnTo>
                    <a:pt x="19117" y="2523"/>
                  </a:lnTo>
                </a:path>
                <a:path w="21600" h="21600">
                  <a:moveTo>
                    <a:pt x="19706" y="2953"/>
                  </a:moveTo>
                  <a:lnTo>
                    <a:pt x="19122" y="2953"/>
                  </a:lnTo>
                  <a:lnTo>
                    <a:pt x="19860" y="2707"/>
                  </a:lnTo>
                  <a:lnTo>
                    <a:pt x="19706" y="2953"/>
                  </a:lnTo>
                  <a:lnTo>
                    <a:pt x="19706" y="2953"/>
                  </a:lnTo>
                </a:path>
                <a:path w="21600" h="21600">
                  <a:moveTo>
                    <a:pt x="5383" y="3446"/>
                  </a:moveTo>
                  <a:lnTo>
                    <a:pt x="4939" y="3446"/>
                  </a:lnTo>
                  <a:lnTo>
                    <a:pt x="4774" y="3384"/>
                  </a:lnTo>
                  <a:lnTo>
                    <a:pt x="4489" y="3328"/>
                  </a:lnTo>
                  <a:lnTo>
                    <a:pt x="382" y="3323"/>
                  </a:lnTo>
                  <a:lnTo>
                    <a:pt x="382" y="3261"/>
                  </a:lnTo>
                  <a:lnTo>
                    <a:pt x="510" y="3261"/>
                  </a:lnTo>
                  <a:lnTo>
                    <a:pt x="459" y="3200"/>
                  </a:lnTo>
                  <a:lnTo>
                    <a:pt x="0" y="2830"/>
                  </a:lnTo>
                  <a:lnTo>
                    <a:pt x="136" y="2769"/>
                  </a:lnTo>
                  <a:lnTo>
                    <a:pt x="273" y="2786"/>
                  </a:lnTo>
                  <a:lnTo>
                    <a:pt x="304" y="2892"/>
                  </a:lnTo>
                  <a:lnTo>
                    <a:pt x="10585" y="2892"/>
                  </a:lnTo>
                  <a:lnTo>
                    <a:pt x="10526" y="3076"/>
                  </a:lnTo>
                  <a:lnTo>
                    <a:pt x="10476" y="3180"/>
                  </a:lnTo>
                  <a:lnTo>
                    <a:pt x="10447" y="3200"/>
                  </a:lnTo>
                  <a:lnTo>
                    <a:pt x="6214" y="3200"/>
                  </a:lnTo>
                  <a:lnTo>
                    <a:pt x="6230" y="3384"/>
                  </a:lnTo>
                  <a:lnTo>
                    <a:pt x="5546" y="3384"/>
                  </a:lnTo>
                  <a:lnTo>
                    <a:pt x="5383" y="3446"/>
                  </a:lnTo>
                  <a:lnTo>
                    <a:pt x="5383" y="3446"/>
                  </a:lnTo>
                </a:path>
                <a:path w="21600" h="21600">
                  <a:moveTo>
                    <a:pt x="425" y="2892"/>
                  </a:moveTo>
                  <a:lnTo>
                    <a:pt x="304" y="2892"/>
                  </a:lnTo>
                  <a:lnTo>
                    <a:pt x="273" y="2786"/>
                  </a:lnTo>
                  <a:lnTo>
                    <a:pt x="638" y="2830"/>
                  </a:lnTo>
                  <a:lnTo>
                    <a:pt x="425" y="2892"/>
                  </a:lnTo>
                  <a:lnTo>
                    <a:pt x="425" y="2892"/>
                  </a:lnTo>
                </a:path>
                <a:path w="21600" h="21600">
                  <a:moveTo>
                    <a:pt x="10476" y="3180"/>
                  </a:moveTo>
                  <a:lnTo>
                    <a:pt x="10526" y="3076"/>
                  </a:lnTo>
                  <a:lnTo>
                    <a:pt x="10585" y="2892"/>
                  </a:lnTo>
                  <a:lnTo>
                    <a:pt x="10635" y="2830"/>
                  </a:lnTo>
                  <a:lnTo>
                    <a:pt x="10678" y="2892"/>
                  </a:lnTo>
                  <a:lnTo>
                    <a:pt x="10539" y="3138"/>
                  </a:lnTo>
                  <a:lnTo>
                    <a:pt x="10476" y="3180"/>
                  </a:lnTo>
                  <a:lnTo>
                    <a:pt x="10476" y="3180"/>
                  </a:lnTo>
                </a:path>
                <a:path w="21600" h="21600">
                  <a:moveTo>
                    <a:pt x="19764" y="3261"/>
                  </a:moveTo>
                  <a:lnTo>
                    <a:pt x="11328" y="3261"/>
                  </a:lnTo>
                  <a:lnTo>
                    <a:pt x="11248" y="3200"/>
                  </a:lnTo>
                  <a:lnTo>
                    <a:pt x="10467" y="3200"/>
                  </a:lnTo>
                  <a:lnTo>
                    <a:pt x="10476" y="3180"/>
                  </a:lnTo>
                  <a:lnTo>
                    <a:pt x="10539" y="3138"/>
                  </a:lnTo>
                  <a:lnTo>
                    <a:pt x="10678" y="2892"/>
                  </a:lnTo>
                  <a:lnTo>
                    <a:pt x="10635" y="2830"/>
                  </a:lnTo>
                  <a:lnTo>
                    <a:pt x="19286" y="2830"/>
                  </a:lnTo>
                  <a:lnTo>
                    <a:pt x="19122" y="2953"/>
                  </a:lnTo>
                  <a:lnTo>
                    <a:pt x="19706" y="2953"/>
                  </a:lnTo>
                  <a:lnTo>
                    <a:pt x="19668" y="3015"/>
                  </a:lnTo>
                  <a:lnTo>
                    <a:pt x="19636" y="3200"/>
                  </a:lnTo>
                  <a:lnTo>
                    <a:pt x="11167" y="3200"/>
                  </a:lnTo>
                  <a:lnTo>
                    <a:pt x="10681" y="3261"/>
                  </a:lnTo>
                  <a:lnTo>
                    <a:pt x="19764" y="3261"/>
                  </a:lnTo>
                  <a:lnTo>
                    <a:pt x="19764" y="3261"/>
                  </a:lnTo>
                </a:path>
                <a:path w="21600" h="21600">
                  <a:moveTo>
                    <a:pt x="6797" y="3384"/>
                  </a:moveTo>
                  <a:lnTo>
                    <a:pt x="6284" y="3384"/>
                  </a:lnTo>
                  <a:lnTo>
                    <a:pt x="6230" y="3200"/>
                  </a:lnTo>
                  <a:lnTo>
                    <a:pt x="9425" y="3200"/>
                  </a:lnTo>
                  <a:lnTo>
                    <a:pt x="9307" y="3261"/>
                  </a:lnTo>
                  <a:lnTo>
                    <a:pt x="7118" y="3261"/>
                  </a:lnTo>
                  <a:lnTo>
                    <a:pt x="6797" y="3384"/>
                  </a:lnTo>
                  <a:lnTo>
                    <a:pt x="6797" y="3384"/>
                  </a:lnTo>
                </a:path>
                <a:path w="21600" h="21600">
                  <a:moveTo>
                    <a:pt x="10355" y="3261"/>
                  </a:moveTo>
                  <a:lnTo>
                    <a:pt x="9895" y="3200"/>
                  </a:lnTo>
                  <a:lnTo>
                    <a:pt x="10447" y="3200"/>
                  </a:lnTo>
                  <a:lnTo>
                    <a:pt x="10355" y="3261"/>
                  </a:lnTo>
                  <a:lnTo>
                    <a:pt x="10355" y="3261"/>
                  </a:lnTo>
                </a:path>
                <a:path w="21600" h="21600">
                  <a:moveTo>
                    <a:pt x="8021" y="3323"/>
                  </a:moveTo>
                  <a:lnTo>
                    <a:pt x="7583" y="3323"/>
                  </a:lnTo>
                  <a:lnTo>
                    <a:pt x="7455" y="3261"/>
                  </a:lnTo>
                  <a:lnTo>
                    <a:pt x="8171" y="3261"/>
                  </a:lnTo>
                  <a:lnTo>
                    <a:pt x="8021" y="3323"/>
                  </a:lnTo>
                  <a:lnTo>
                    <a:pt x="8021" y="3323"/>
                  </a:lnTo>
                </a:path>
                <a:path w="21600" h="21600">
                  <a:moveTo>
                    <a:pt x="9189" y="3323"/>
                  </a:moveTo>
                  <a:lnTo>
                    <a:pt x="8623" y="3323"/>
                  </a:lnTo>
                  <a:lnTo>
                    <a:pt x="8452" y="3261"/>
                  </a:lnTo>
                  <a:lnTo>
                    <a:pt x="9307" y="3261"/>
                  </a:lnTo>
                  <a:lnTo>
                    <a:pt x="9189" y="3323"/>
                  </a:lnTo>
                  <a:lnTo>
                    <a:pt x="9189" y="3323"/>
                  </a:lnTo>
                </a:path>
                <a:path w="21600" h="21600">
                  <a:moveTo>
                    <a:pt x="20114" y="4123"/>
                  </a:moveTo>
                  <a:lnTo>
                    <a:pt x="14725" y="4123"/>
                  </a:lnTo>
                  <a:lnTo>
                    <a:pt x="14554" y="4061"/>
                  </a:lnTo>
                  <a:lnTo>
                    <a:pt x="14359" y="4061"/>
                  </a:lnTo>
                  <a:lnTo>
                    <a:pt x="13926" y="3876"/>
                  </a:lnTo>
                  <a:lnTo>
                    <a:pt x="13616" y="3753"/>
                  </a:lnTo>
                  <a:lnTo>
                    <a:pt x="13242" y="3507"/>
                  </a:lnTo>
                  <a:lnTo>
                    <a:pt x="13065" y="3446"/>
                  </a:lnTo>
                  <a:lnTo>
                    <a:pt x="12900" y="3384"/>
                  </a:lnTo>
                  <a:lnTo>
                    <a:pt x="12723" y="3384"/>
                  </a:lnTo>
                  <a:lnTo>
                    <a:pt x="12533" y="3323"/>
                  </a:lnTo>
                  <a:lnTo>
                    <a:pt x="11641" y="3323"/>
                  </a:lnTo>
                  <a:lnTo>
                    <a:pt x="11518" y="3261"/>
                  </a:lnTo>
                  <a:lnTo>
                    <a:pt x="19898" y="3261"/>
                  </a:lnTo>
                  <a:lnTo>
                    <a:pt x="19914" y="3384"/>
                  </a:lnTo>
                  <a:lnTo>
                    <a:pt x="19863" y="3446"/>
                  </a:lnTo>
                  <a:lnTo>
                    <a:pt x="19801" y="3446"/>
                  </a:lnTo>
                  <a:lnTo>
                    <a:pt x="19812" y="3507"/>
                  </a:lnTo>
                  <a:lnTo>
                    <a:pt x="19970" y="3507"/>
                  </a:lnTo>
                  <a:lnTo>
                    <a:pt x="20063" y="3630"/>
                  </a:lnTo>
                  <a:lnTo>
                    <a:pt x="20181" y="3753"/>
                  </a:lnTo>
                  <a:lnTo>
                    <a:pt x="20261" y="3938"/>
                  </a:lnTo>
                  <a:lnTo>
                    <a:pt x="20264" y="4000"/>
                  </a:lnTo>
                  <a:lnTo>
                    <a:pt x="20114" y="4123"/>
                  </a:lnTo>
                  <a:lnTo>
                    <a:pt x="20114" y="4123"/>
                  </a:lnTo>
                </a:path>
                <a:path w="21600" h="21600">
                  <a:moveTo>
                    <a:pt x="4424" y="4307"/>
                  </a:moveTo>
                  <a:lnTo>
                    <a:pt x="804" y="4307"/>
                  </a:lnTo>
                  <a:lnTo>
                    <a:pt x="513" y="4265"/>
                  </a:lnTo>
                  <a:lnTo>
                    <a:pt x="328" y="4000"/>
                  </a:lnTo>
                  <a:lnTo>
                    <a:pt x="286" y="3876"/>
                  </a:lnTo>
                  <a:lnTo>
                    <a:pt x="286" y="3507"/>
                  </a:lnTo>
                  <a:lnTo>
                    <a:pt x="302" y="3446"/>
                  </a:lnTo>
                  <a:lnTo>
                    <a:pt x="366" y="3323"/>
                  </a:lnTo>
                  <a:lnTo>
                    <a:pt x="3918" y="3323"/>
                  </a:lnTo>
                  <a:lnTo>
                    <a:pt x="4228" y="3569"/>
                  </a:lnTo>
                  <a:lnTo>
                    <a:pt x="4280" y="3587"/>
                  </a:lnTo>
                  <a:lnTo>
                    <a:pt x="4290" y="3630"/>
                  </a:lnTo>
                  <a:lnTo>
                    <a:pt x="4383" y="3815"/>
                  </a:lnTo>
                  <a:lnTo>
                    <a:pt x="4544" y="4061"/>
                  </a:lnTo>
                  <a:lnTo>
                    <a:pt x="4424" y="4307"/>
                  </a:lnTo>
                  <a:lnTo>
                    <a:pt x="4424" y="4307"/>
                  </a:lnTo>
                </a:path>
                <a:path w="21600" h="21600">
                  <a:moveTo>
                    <a:pt x="4280" y="3587"/>
                  </a:moveTo>
                  <a:lnTo>
                    <a:pt x="4228" y="3569"/>
                  </a:lnTo>
                  <a:lnTo>
                    <a:pt x="3918" y="3323"/>
                  </a:lnTo>
                  <a:lnTo>
                    <a:pt x="4121" y="3323"/>
                  </a:lnTo>
                  <a:lnTo>
                    <a:pt x="4236" y="3384"/>
                  </a:lnTo>
                  <a:lnTo>
                    <a:pt x="4280" y="3587"/>
                  </a:lnTo>
                  <a:lnTo>
                    <a:pt x="4280" y="3587"/>
                  </a:lnTo>
                </a:path>
                <a:path w="21600" h="21600">
                  <a:moveTo>
                    <a:pt x="4405" y="3630"/>
                  </a:moveTo>
                  <a:lnTo>
                    <a:pt x="4280" y="3587"/>
                  </a:lnTo>
                  <a:lnTo>
                    <a:pt x="4236" y="3384"/>
                  </a:lnTo>
                  <a:lnTo>
                    <a:pt x="4121" y="3323"/>
                  </a:lnTo>
                  <a:lnTo>
                    <a:pt x="4461" y="3323"/>
                  </a:lnTo>
                  <a:lnTo>
                    <a:pt x="4489" y="3328"/>
                  </a:lnTo>
                  <a:lnTo>
                    <a:pt x="4447" y="3507"/>
                  </a:lnTo>
                  <a:lnTo>
                    <a:pt x="4405" y="3630"/>
                  </a:lnTo>
                  <a:lnTo>
                    <a:pt x="4405" y="3630"/>
                  </a:lnTo>
                </a:path>
                <a:path w="21600" h="21600">
                  <a:moveTo>
                    <a:pt x="4489" y="3328"/>
                  </a:moveTo>
                  <a:lnTo>
                    <a:pt x="4461" y="3323"/>
                  </a:lnTo>
                  <a:lnTo>
                    <a:pt x="4490" y="3323"/>
                  </a:lnTo>
                  <a:lnTo>
                    <a:pt x="4489" y="3328"/>
                  </a:lnTo>
                </a:path>
                <a:path w="21600" h="21600">
                  <a:moveTo>
                    <a:pt x="12127" y="3384"/>
                  </a:moveTo>
                  <a:lnTo>
                    <a:pt x="11897" y="3323"/>
                  </a:lnTo>
                  <a:lnTo>
                    <a:pt x="12533" y="3323"/>
                  </a:lnTo>
                  <a:lnTo>
                    <a:pt x="12127" y="3384"/>
                  </a:lnTo>
                  <a:lnTo>
                    <a:pt x="12127" y="3384"/>
                  </a:lnTo>
                </a:path>
                <a:path w="21600" h="21600">
                  <a:moveTo>
                    <a:pt x="6236" y="3446"/>
                  </a:moveTo>
                  <a:lnTo>
                    <a:pt x="5942" y="3384"/>
                  </a:lnTo>
                  <a:lnTo>
                    <a:pt x="6230" y="3384"/>
                  </a:lnTo>
                  <a:lnTo>
                    <a:pt x="6236" y="3446"/>
                  </a:lnTo>
                  <a:lnTo>
                    <a:pt x="6236" y="3446"/>
                  </a:lnTo>
                </a:path>
                <a:path w="21600" h="21600">
                  <a:moveTo>
                    <a:pt x="19812" y="3507"/>
                  </a:moveTo>
                  <a:lnTo>
                    <a:pt x="19801" y="3446"/>
                  </a:lnTo>
                  <a:lnTo>
                    <a:pt x="19831" y="3446"/>
                  </a:lnTo>
                  <a:lnTo>
                    <a:pt x="19849" y="3462"/>
                  </a:lnTo>
                  <a:lnTo>
                    <a:pt x="19812" y="3507"/>
                  </a:lnTo>
                  <a:lnTo>
                    <a:pt x="19812" y="3507"/>
                  </a:lnTo>
                </a:path>
                <a:path w="21600" h="21600">
                  <a:moveTo>
                    <a:pt x="19849" y="3462"/>
                  </a:moveTo>
                  <a:lnTo>
                    <a:pt x="19831" y="3446"/>
                  </a:lnTo>
                  <a:lnTo>
                    <a:pt x="19863" y="3446"/>
                  </a:lnTo>
                  <a:lnTo>
                    <a:pt x="19849" y="3462"/>
                  </a:lnTo>
                  <a:lnTo>
                    <a:pt x="19849" y="3462"/>
                  </a:lnTo>
                </a:path>
                <a:path w="21600" h="21600">
                  <a:moveTo>
                    <a:pt x="19900" y="3507"/>
                  </a:moveTo>
                  <a:lnTo>
                    <a:pt x="19812" y="3507"/>
                  </a:lnTo>
                  <a:lnTo>
                    <a:pt x="19849" y="3462"/>
                  </a:lnTo>
                  <a:lnTo>
                    <a:pt x="19900" y="3507"/>
                  </a:lnTo>
                  <a:lnTo>
                    <a:pt x="19900" y="3507"/>
                  </a:lnTo>
                </a:path>
                <a:path w="21600" h="21600">
                  <a:moveTo>
                    <a:pt x="17024" y="5846"/>
                  </a:moveTo>
                  <a:lnTo>
                    <a:pt x="16912" y="5846"/>
                  </a:lnTo>
                  <a:lnTo>
                    <a:pt x="16730" y="5661"/>
                  </a:lnTo>
                  <a:lnTo>
                    <a:pt x="16618" y="5538"/>
                  </a:lnTo>
                  <a:lnTo>
                    <a:pt x="16484" y="5353"/>
                  </a:lnTo>
                  <a:lnTo>
                    <a:pt x="16457" y="5230"/>
                  </a:lnTo>
                  <a:lnTo>
                    <a:pt x="16417" y="5169"/>
                  </a:lnTo>
                  <a:lnTo>
                    <a:pt x="16310" y="4984"/>
                  </a:lnTo>
                  <a:lnTo>
                    <a:pt x="16348" y="4923"/>
                  </a:lnTo>
                  <a:lnTo>
                    <a:pt x="16476" y="4861"/>
                  </a:lnTo>
                  <a:lnTo>
                    <a:pt x="16022" y="4861"/>
                  </a:lnTo>
                  <a:lnTo>
                    <a:pt x="15704" y="4738"/>
                  </a:lnTo>
                  <a:lnTo>
                    <a:pt x="15522" y="4492"/>
                  </a:lnTo>
                  <a:lnTo>
                    <a:pt x="15356" y="4492"/>
                  </a:lnTo>
                  <a:lnTo>
                    <a:pt x="15217" y="4430"/>
                  </a:lnTo>
                  <a:lnTo>
                    <a:pt x="15105" y="4369"/>
                  </a:lnTo>
                  <a:lnTo>
                    <a:pt x="14993" y="4246"/>
                  </a:lnTo>
                  <a:lnTo>
                    <a:pt x="14920" y="4184"/>
                  </a:lnTo>
                  <a:lnTo>
                    <a:pt x="14888" y="4123"/>
                  </a:lnTo>
                  <a:lnTo>
                    <a:pt x="20114" y="4123"/>
                  </a:lnTo>
                  <a:lnTo>
                    <a:pt x="20237" y="4061"/>
                  </a:lnTo>
                  <a:lnTo>
                    <a:pt x="20558" y="3938"/>
                  </a:lnTo>
                  <a:lnTo>
                    <a:pt x="20558" y="4615"/>
                  </a:lnTo>
                  <a:lnTo>
                    <a:pt x="20569" y="4615"/>
                  </a:lnTo>
                  <a:lnTo>
                    <a:pt x="20737" y="4676"/>
                  </a:lnTo>
                  <a:lnTo>
                    <a:pt x="21063" y="4861"/>
                  </a:lnTo>
                  <a:lnTo>
                    <a:pt x="21036" y="5107"/>
                  </a:lnTo>
                  <a:lnTo>
                    <a:pt x="21039" y="5292"/>
                  </a:lnTo>
                  <a:lnTo>
                    <a:pt x="21071" y="5353"/>
                  </a:lnTo>
                  <a:lnTo>
                    <a:pt x="21103" y="5353"/>
                  </a:lnTo>
                  <a:lnTo>
                    <a:pt x="21239" y="5476"/>
                  </a:lnTo>
                  <a:lnTo>
                    <a:pt x="21480" y="5723"/>
                  </a:lnTo>
                  <a:lnTo>
                    <a:pt x="21472" y="5784"/>
                  </a:lnTo>
                  <a:lnTo>
                    <a:pt x="17158" y="5784"/>
                  </a:lnTo>
                  <a:lnTo>
                    <a:pt x="17024" y="5846"/>
                  </a:lnTo>
                  <a:lnTo>
                    <a:pt x="17024" y="5846"/>
                  </a:lnTo>
                </a:path>
                <a:path w="21600" h="21600">
                  <a:moveTo>
                    <a:pt x="5321" y="9600"/>
                  </a:moveTo>
                  <a:lnTo>
                    <a:pt x="1520" y="9600"/>
                  </a:lnTo>
                  <a:lnTo>
                    <a:pt x="1328" y="9476"/>
                  </a:lnTo>
                  <a:lnTo>
                    <a:pt x="1285" y="9415"/>
                  </a:lnTo>
                  <a:lnTo>
                    <a:pt x="1499" y="9292"/>
                  </a:lnTo>
                  <a:lnTo>
                    <a:pt x="1344" y="9292"/>
                  </a:lnTo>
                  <a:lnTo>
                    <a:pt x="1344" y="9230"/>
                  </a:lnTo>
                  <a:lnTo>
                    <a:pt x="1275" y="9107"/>
                  </a:lnTo>
                  <a:lnTo>
                    <a:pt x="997" y="8553"/>
                  </a:lnTo>
                  <a:lnTo>
                    <a:pt x="1045" y="8369"/>
                  </a:lnTo>
                  <a:lnTo>
                    <a:pt x="1280" y="8307"/>
                  </a:lnTo>
                  <a:lnTo>
                    <a:pt x="1061" y="8123"/>
                  </a:lnTo>
                  <a:lnTo>
                    <a:pt x="962" y="7938"/>
                  </a:lnTo>
                  <a:lnTo>
                    <a:pt x="1010" y="7507"/>
                  </a:lnTo>
                  <a:lnTo>
                    <a:pt x="1019" y="7384"/>
                  </a:lnTo>
                  <a:lnTo>
                    <a:pt x="1023" y="7015"/>
                  </a:lnTo>
                  <a:lnTo>
                    <a:pt x="1007" y="6892"/>
                  </a:lnTo>
                  <a:lnTo>
                    <a:pt x="975" y="6830"/>
                  </a:lnTo>
                  <a:lnTo>
                    <a:pt x="948" y="6707"/>
                  </a:lnTo>
                  <a:lnTo>
                    <a:pt x="836" y="6646"/>
                  </a:lnTo>
                  <a:lnTo>
                    <a:pt x="638" y="6523"/>
                  </a:lnTo>
                  <a:lnTo>
                    <a:pt x="633" y="6030"/>
                  </a:lnTo>
                  <a:lnTo>
                    <a:pt x="612" y="5784"/>
                  </a:lnTo>
                  <a:lnTo>
                    <a:pt x="505" y="5230"/>
                  </a:lnTo>
                  <a:lnTo>
                    <a:pt x="478" y="4984"/>
                  </a:lnTo>
                  <a:lnTo>
                    <a:pt x="478" y="4738"/>
                  </a:lnTo>
                  <a:lnTo>
                    <a:pt x="339" y="4430"/>
                  </a:lnTo>
                  <a:lnTo>
                    <a:pt x="376" y="4246"/>
                  </a:lnTo>
                  <a:lnTo>
                    <a:pt x="513" y="4265"/>
                  </a:lnTo>
                  <a:lnTo>
                    <a:pt x="542" y="4307"/>
                  </a:lnTo>
                  <a:lnTo>
                    <a:pt x="4424" y="4307"/>
                  </a:lnTo>
                  <a:lnTo>
                    <a:pt x="4394" y="4369"/>
                  </a:lnTo>
                  <a:lnTo>
                    <a:pt x="4271" y="4553"/>
                  </a:lnTo>
                  <a:lnTo>
                    <a:pt x="4079" y="4615"/>
                  </a:lnTo>
                  <a:lnTo>
                    <a:pt x="3953" y="4615"/>
                  </a:lnTo>
                  <a:lnTo>
                    <a:pt x="4135" y="4676"/>
                  </a:lnTo>
                  <a:lnTo>
                    <a:pt x="4322" y="4738"/>
                  </a:lnTo>
                  <a:lnTo>
                    <a:pt x="4447" y="4861"/>
                  </a:lnTo>
                  <a:lnTo>
                    <a:pt x="4512" y="5107"/>
                  </a:lnTo>
                  <a:lnTo>
                    <a:pt x="4394" y="5353"/>
                  </a:lnTo>
                  <a:lnTo>
                    <a:pt x="4351" y="5600"/>
                  </a:lnTo>
                  <a:lnTo>
                    <a:pt x="4415" y="5969"/>
                  </a:lnTo>
                  <a:lnTo>
                    <a:pt x="4602" y="6215"/>
                  </a:lnTo>
                  <a:lnTo>
                    <a:pt x="4945" y="6523"/>
                  </a:lnTo>
                  <a:lnTo>
                    <a:pt x="4699" y="6646"/>
                  </a:lnTo>
                  <a:lnTo>
                    <a:pt x="4605" y="6707"/>
                  </a:lnTo>
                  <a:lnTo>
                    <a:pt x="4728" y="6707"/>
                  </a:lnTo>
                  <a:lnTo>
                    <a:pt x="4774" y="6769"/>
                  </a:lnTo>
                  <a:lnTo>
                    <a:pt x="4800" y="6830"/>
                  </a:lnTo>
                  <a:lnTo>
                    <a:pt x="4864" y="6953"/>
                  </a:lnTo>
                  <a:lnTo>
                    <a:pt x="4929" y="7200"/>
                  </a:lnTo>
                  <a:lnTo>
                    <a:pt x="4894" y="7323"/>
                  </a:lnTo>
                  <a:lnTo>
                    <a:pt x="4792" y="7384"/>
                  </a:lnTo>
                  <a:lnTo>
                    <a:pt x="4985" y="7446"/>
                  </a:lnTo>
                  <a:lnTo>
                    <a:pt x="5145" y="7569"/>
                  </a:lnTo>
                  <a:lnTo>
                    <a:pt x="5273" y="7753"/>
                  </a:lnTo>
                  <a:lnTo>
                    <a:pt x="5407" y="8000"/>
                  </a:lnTo>
                  <a:lnTo>
                    <a:pt x="5364" y="8246"/>
                  </a:lnTo>
                  <a:lnTo>
                    <a:pt x="5220" y="8407"/>
                  </a:lnTo>
                  <a:lnTo>
                    <a:pt x="5060" y="8430"/>
                  </a:lnTo>
                  <a:lnTo>
                    <a:pt x="5017" y="8492"/>
                  </a:lnTo>
                  <a:lnTo>
                    <a:pt x="5511" y="8492"/>
                  </a:lnTo>
                  <a:lnTo>
                    <a:pt x="5535" y="8615"/>
                  </a:lnTo>
                  <a:lnTo>
                    <a:pt x="5432" y="9046"/>
                  </a:lnTo>
                  <a:lnTo>
                    <a:pt x="5193" y="9046"/>
                  </a:lnTo>
                  <a:lnTo>
                    <a:pt x="5140" y="9107"/>
                  </a:lnTo>
                  <a:lnTo>
                    <a:pt x="5257" y="9169"/>
                  </a:lnTo>
                  <a:lnTo>
                    <a:pt x="5257" y="9230"/>
                  </a:lnTo>
                  <a:lnTo>
                    <a:pt x="5268" y="9292"/>
                  </a:lnTo>
                  <a:lnTo>
                    <a:pt x="5311" y="9476"/>
                  </a:lnTo>
                  <a:lnTo>
                    <a:pt x="5321" y="9600"/>
                  </a:lnTo>
                  <a:lnTo>
                    <a:pt x="5321" y="9600"/>
                  </a:lnTo>
                </a:path>
                <a:path w="21600" h="21600">
                  <a:moveTo>
                    <a:pt x="804" y="4307"/>
                  </a:moveTo>
                  <a:lnTo>
                    <a:pt x="542" y="4307"/>
                  </a:lnTo>
                  <a:lnTo>
                    <a:pt x="513" y="4265"/>
                  </a:lnTo>
                  <a:lnTo>
                    <a:pt x="804" y="4307"/>
                  </a:lnTo>
                  <a:lnTo>
                    <a:pt x="804" y="4307"/>
                  </a:lnTo>
                </a:path>
                <a:path w="21600" h="21600">
                  <a:moveTo>
                    <a:pt x="17607" y="8000"/>
                  </a:moveTo>
                  <a:lnTo>
                    <a:pt x="17345" y="7753"/>
                  </a:lnTo>
                  <a:lnTo>
                    <a:pt x="17286" y="7630"/>
                  </a:lnTo>
                  <a:lnTo>
                    <a:pt x="17580" y="7630"/>
                  </a:lnTo>
                  <a:lnTo>
                    <a:pt x="17575" y="7569"/>
                  </a:lnTo>
                  <a:lnTo>
                    <a:pt x="17414" y="7507"/>
                  </a:lnTo>
                  <a:lnTo>
                    <a:pt x="17585" y="7323"/>
                  </a:lnTo>
                  <a:lnTo>
                    <a:pt x="17666" y="7200"/>
                  </a:lnTo>
                  <a:lnTo>
                    <a:pt x="17644" y="7076"/>
                  </a:lnTo>
                  <a:lnTo>
                    <a:pt x="17639" y="6769"/>
                  </a:lnTo>
                  <a:lnTo>
                    <a:pt x="17462" y="6769"/>
                  </a:lnTo>
                  <a:lnTo>
                    <a:pt x="17158" y="6338"/>
                  </a:lnTo>
                  <a:lnTo>
                    <a:pt x="17056" y="6030"/>
                  </a:lnTo>
                  <a:lnTo>
                    <a:pt x="17158" y="5784"/>
                  </a:lnTo>
                  <a:lnTo>
                    <a:pt x="21472" y="5784"/>
                  </a:lnTo>
                  <a:lnTo>
                    <a:pt x="21443" y="6030"/>
                  </a:lnTo>
                  <a:lnTo>
                    <a:pt x="21424" y="6215"/>
                  </a:lnTo>
                  <a:lnTo>
                    <a:pt x="21424" y="6523"/>
                  </a:lnTo>
                  <a:lnTo>
                    <a:pt x="21477" y="6707"/>
                  </a:lnTo>
                  <a:lnTo>
                    <a:pt x="21584" y="6953"/>
                  </a:lnTo>
                  <a:lnTo>
                    <a:pt x="21413" y="7138"/>
                  </a:lnTo>
                  <a:lnTo>
                    <a:pt x="21338" y="7261"/>
                  </a:lnTo>
                  <a:lnTo>
                    <a:pt x="21381" y="7507"/>
                  </a:lnTo>
                  <a:lnTo>
                    <a:pt x="21386" y="7569"/>
                  </a:lnTo>
                  <a:lnTo>
                    <a:pt x="21392" y="7815"/>
                  </a:lnTo>
                  <a:lnTo>
                    <a:pt x="17495" y="7815"/>
                  </a:lnTo>
                  <a:lnTo>
                    <a:pt x="17607" y="8000"/>
                  </a:lnTo>
                  <a:lnTo>
                    <a:pt x="17607" y="8000"/>
                  </a:lnTo>
                </a:path>
                <a:path w="21600" h="21600">
                  <a:moveTo>
                    <a:pt x="20654" y="9107"/>
                  </a:moveTo>
                  <a:lnTo>
                    <a:pt x="16308" y="9107"/>
                  </a:lnTo>
                  <a:lnTo>
                    <a:pt x="16302" y="8984"/>
                  </a:lnTo>
                  <a:lnTo>
                    <a:pt x="16388" y="8861"/>
                  </a:lnTo>
                  <a:lnTo>
                    <a:pt x="16741" y="8615"/>
                  </a:lnTo>
                  <a:lnTo>
                    <a:pt x="16861" y="8553"/>
                  </a:lnTo>
                  <a:lnTo>
                    <a:pt x="16925" y="8553"/>
                  </a:lnTo>
                  <a:lnTo>
                    <a:pt x="16845" y="8430"/>
                  </a:lnTo>
                  <a:lnTo>
                    <a:pt x="16856" y="8369"/>
                  </a:lnTo>
                  <a:lnTo>
                    <a:pt x="16957" y="8369"/>
                  </a:lnTo>
                  <a:lnTo>
                    <a:pt x="17064" y="8307"/>
                  </a:lnTo>
                  <a:lnTo>
                    <a:pt x="17048" y="8184"/>
                  </a:lnTo>
                  <a:lnTo>
                    <a:pt x="16909" y="8000"/>
                  </a:lnTo>
                  <a:lnTo>
                    <a:pt x="17262" y="7815"/>
                  </a:lnTo>
                  <a:lnTo>
                    <a:pt x="17410" y="7815"/>
                  </a:lnTo>
                  <a:lnTo>
                    <a:pt x="17607" y="8000"/>
                  </a:lnTo>
                  <a:lnTo>
                    <a:pt x="21392" y="8000"/>
                  </a:lnTo>
                  <a:lnTo>
                    <a:pt x="21392" y="8061"/>
                  </a:lnTo>
                  <a:lnTo>
                    <a:pt x="21346" y="8246"/>
                  </a:lnTo>
                  <a:lnTo>
                    <a:pt x="21165" y="8369"/>
                  </a:lnTo>
                  <a:lnTo>
                    <a:pt x="21095" y="8430"/>
                  </a:lnTo>
                  <a:lnTo>
                    <a:pt x="21047" y="8492"/>
                  </a:lnTo>
                  <a:lnTo>
                    <a:pt x="20814" y="8738"/>
                  </a:lnTo>
                  <a:lnTo>
                    <a:pt x="20654" y="9107"/>
                  </a:lnTo>
                  <a:lnTo>
                    <a:pt x="20654" y="9107"/>
                  </a:lnTo>
                </a:path>
                <a:path w="21600" h="21600">
                  <a:moveTo>
                    <a:pt x="21392" y="8000"/>
                  </a:moveTo>
                  <a:lnTo>
                    <a:pt x="17607" y="8000"/>
                  </a:lnTo>
                  <a:lnTo>
                    <a:pt x="17495" y="7815"/>
                  </a:lnTo>
                  <a:lnTo>
                    <a:pt x="21392" y="7815"/>
                  </a:lnTo>
                  <a:lnTo>
                    <a:pt x="21392" y="8000"/>
                  </a:lnTo>
                  <a:lnTo>
                    <a:pt x="21392" y="8000"/>
                  </a:lnTo>
                </a:path>
                <a:path w="21600" h="21600">
                  <a:moveTo>
                    <a:pt x="5511" y="8492"/>
                  </a:moveTo>
                  <a:lnTo>
                    <a:pt x="5145" y="8492"/>
                  </a:lnTo>
                  <a:lnTo>
                    <a:pt x="5220" y="8407"/>
                  </a:lnTo>
                  <a:lnTo>
                    <a:pt x="5487" y="8369"/>
                  </a:lnTo>
                  <a:lnTo>
                    <a:pt x="5511" y="8492"/>
                  </a:lnTo>
                  <a:lnTo>
                    <a:pt x="5511" y="8492"/>
                  </a:lnTo>
                </a:path>
                <a:path w="21600" h="21600">
                  <a:moveTo>
                    <a:pt x="5145" y="8492"/>
                  </a:moveTo>
                  <a:lnTo>
                    <a:pt x="5017" y="8492"/>
                  </a:lnTo>
                  <a:lnTo>
                    <a:pt x="5060" y="8430"/>
                  </a:lnTo>
                  <a:lnTo>
                    <a:pt x="5220" y="8407"/>
                  </a:lnTo>
                  <a:lnTo>
                    <a:pt x="5145" y="8492"/>
                  </a:lnTo>
                  <a:lnTo>
                    <a:pt x="5145" y="8492"/>
                  </a:lnTo>
                </a:path>
                <a:path w="21600" h="21600">
                  <a:moveTo>
                    <a:pt x="5418" y="9107"/>
                  </a:moveTo>
                  <a:lnTo>
                    <a:pt x="5193" y="9046"/>
                  </a:lnTo>
                  <a:lnTo>
                    <a:pt x="5432" y="9046"/>
                  </a:lnTo>
                  <a:lnTo>
                    <a:pt x="5418" y="9107"/>
                  </a:lnTo>
                  <a:lnTo>
                    <a:pt x="5418" y="9107"/>
                  </a:lnTo>
                </a:path>
                <a:path w="21600" h="21600">
                  <a:moveTo>
                    <a:pt x="19692" y="10756"/>
                  </a:moveTo>
                  <a:lnTo>
                    <a:pt x="19502" y="10646"/>
                  </a:lnTo>
                  <a:lnTo>
                    <a:pt x="19344" y="10584"/>
                  </a:lnTo>
                  <a:lnTo>
                    <a:pt x="14102" y="10584"/>
                  </a:lnTo>
                  <a:lnTo>
                    <a:pt x="14034" y="10415"/>
                  </a:lnTo>
                  <a:lnTo>
                    <a:pt x="14034" y="10338"/>
                  </a:lnTo>
                  <a:lnTo>
                    <a:pt x="14041" y="10276"/>
                  </a:lnTo>
                  <a:lnTo>
                    <a:pt x="14143" y="10215"/>
                  </a:lnTo>
                  <a:lnTo>
                    <a:pt x="14249" y="10153"/>
                  </a:lnTo>
                  <a:lnTo>
                    <a:pt x="14370" y="10030"/>
                  </a:lnTo>
                  <a:lnTo>
                    <a:pt x="14503" y="9846"/>
                  </a:lnTo>
                  <a:lnTo>
                    <a:pt x="14723" y="9846"/>
                  </a:lnTo>
                  <a:lnTo>
                    <a:pt x="14894" y="9784"/>
                  </a:lnTo>
                  <a:lnTo>
                    <a:pt x="15017" y="9723"/>
                  </a:lnTo>
                  <a:lnTo>
                    <a:pt x="15145" y="9661"/>
                  </a:lnTo>
                  <a:lnTo>
                    <a:pt x="15281" y="9538"/>
                  </a:lnTo>
                  <a:lnTo>
                    <a:pt x="15426" y="9476"/>
                  </a:lnTo>
                  <a:lnTo>
                    <a:pt x="15570" y="9353"/>
                  </a:lnTo>
                  <a:lnTo>
                    <a:pt x="15736" y="9292"/>
                  </a:lnTo>
                  <a:lnTo>
                    <a:pt x="16110" y="9107"/>
                  </a:lnTo>
                  <a:lnTo>
                    <a:pt x="16238" y="9046"/>
                  </a:lnTo>
                  <a:lnTo>
                    <a:pt x="16308" y="9107"/>
                  </a:lnTo>
                  <a:lnTo>
                    <a:pt x="20654" y="9107"/>
                  </a:lnTo>
                  <a:lnTo>
                    <a:pt x="20504" y="9353"/>
                  </a:lnTo>
                  <a:lnTo>
                    <a:pt x="20365" y="9538"/>
                  </a:lnTo>
                  <a:lnTo>
                    <a:pt x="20232" y="9723"/>
                  </a:lnTo>
                  <a:lnTo>
                    <a:pt x="20146" y="10030"/>
                  </a:lnTo>
                  <a:lnTo>
                    <a:pt x="20130" y="10215"/>
                  </a:lnTo>
                  <a:lnTo>
                    <a:pt x="19716" y="10215"/>
                  </a:lnTo>
                  <a:lnTo>
                    <a:pt x="19809" y="10276"/>
                  </a:lnTo>
                  <a:lnTo>
                    <a:pt x="19940" y="10357"/>
                  </a:lnTo>
                  <a:lnTo>
                    <a:pt x="19935" y="10461"/>
                  </a:lnTo>
                  <a:lnTo>
                    <a:pt x="19812" y="10646"/>
                  </a:lnTo>
                  <a:lnTo>
                    <a:pt x="19692" y="10756"/>
                  </a:lnTo>
                  <a:lnTo>
                    <a:pt x="19692" y="10756"/>
                  </a:lnTo>
                </a:path>
                <a:path w="21600" h="21600">
                  <a:moveTo>
                    <a:pt x="526" y="13107"/>
                  </a:moveTo>
                  <a:lnTo>
                    <a:pt x="1055" y="12800"/>
                  </a:lnTo>
                  <a:lnTo>
                    <a:pt x="1269" y="12676"/>
                  </a:lnTo>
                  <a:lnTo>
                    <a:pt x="1071" y="12615"/>
                  </a:lnTo>
                  <a:lnTo>
                    <a:pt x="991" y="12492"/>
                  </a:lnTo>
                  <a:lnTo>
                    <a:pt x="927" y="12246"/>
                  </a:lnTo>
                  <a:lnTo>
                    <a:pt x="1125" y="12000"/>
                  </a:lnTo>
                  <a:lnTo>
                    <a:pt x="1205" y="11753"/>
                  </a:lnTo>
                  <a:lnTo>
                    <a:pt x="1168" y="11569"/>
                  </a:lnTo>
                  <a:lnTo>
                    <a:pt x="1136" y="11384"/>
                  </a:lnTo>
                  <a:lnTo>
                    <a:pt x="1123" y="11200"/>
                  </a:lnTo>
                  <a:lnTo>
                    <a:pt x="1119" y="10646"/>
                  </a:lnTo>
                  <a:lnTo>
                    <a:pt x="1168" y="10523"/>
                  </a:lnTo>
                  <a:lnTo>
                    <a:pt x="1360" y="10461"/>
                  </a:lnTo>
                  <a:lnTo>
                    <a:pt x="1280" y="10461"/>
                  </a:lnTo>
                  <a:lnTo>
                    <a:pt x="1280" y="10400"/>
                  </a:lnTo>
                  <a:lnTo>
                    <a:pt x="1264" y="10338"/>
                  </a:lnTo>
                  <a:lnTo>
                    <a:pt x="1200" y="10215"/>
                  </a:lnTo>
                  <a:lnTo>
                    <a:pt x="1184" y="10092"/>
                  </a:lnTo>
                  <a:lnTo>
                    <a:pt x="1184" y="9784"/>
                  </a:lnTo>
                  <a:lnTo>
                    <a:pt x="1213" y="9661"/>
                  </a:lnTo>
                  <a:lnTo>
                    <a:pt x="1331" y="9538"/>
                  </a:lnTo>
                  <a:lnTo>
                    <a:pt x="1413" y="9538"/>
                  </a:lnTo>
                  <a:lnTo>
                    <a:pt x="1520" y="9600"/>
                  </a:lnTo>
                  <a:lnTo>
                    <a:pt x="5321" y="9600"/>
                  </a:lnTo>
                  <a:lnTo>
                    <a:pt x="5321" y="9969"/>
                  </a:lnTo>
                  <a:lnTo>
                    <a:pt x="5292" y="10153"/>
                  </a:lnTo>
                  <a:lnTo>
                    <a:pt x="5228" y="10357"/>
                  </a:lnTo>
                  <a:lnTo>
                    <a:pt x="5180" y="10523"/>
                  </a:lnTo>
                  <a:lnTo>
                    <a:pt x="5191" y="10707"/>
                  </a:lnTo>
                  <a:lnTo>
                    <a:pt x="5265" y="10953"/>
                  </a:lnTo>
                  <a:lnTo>
                    <a:pt x="5173" y="11076"/>
                  </a:lnTo>
                  <a:lnTo>
                    <a:pt x="4899" y="11076"/>
                  </a:lnTo>
                  <a:lnTo>
                    <a:pt x="4696" y="11138"/>
                  </a:lnTo>
                  <a:lnTo>
                    <a:pt x="4755" y="11200"/>
                  </a:lnTo>
                  <a:lnTo>
                    <a:pt x="4830" y="11261"/>
                  </a:lnTo>
                  <a:lnTo>
                    <a:pt x="4792" y="11323"/>
                  </a:lnTo>
                  <a:lnTo>
                    <a:pt x="6820" y="11323"/>
                  </a:lnTo>
                  <a:lnTo>
                    <a:pt x="6351" y="11469"/>
                  </a:lnTo>
                  <a:lnTo>
                    <a:pt x="6145" y="11507"/>
                  </a:lnTo>
                  <a:lnTo>
                    <a:pt x="5968" y="11507"/>
                  </a:lnTo>
                  <a:lnTo>
                    <a:pt x="5859" y="11569"/>
                  </a:lnTo>
                  <a:lnTo>
                    <a:pt x="5910" y="11569"/>
                  </a:lnTo>
                  <a:lnTo>
                    <a:pt x="5851" y="11630"/>
                  </a:lnTo>
                  <a:lnTo>
                    <a:pt x="18382" y="11630"/>
                  </a:lnTo>
                  <a:lnTo>
                    <a:pt x="18304" y="11692"/>
                  </a:lnTo>
                  <a:lnTo>
                    <a:pt x="18080" y="11876"/>
                  </a:lnTo>
                  <a:lnTo>
                    <a:pt x="17748" y="11876"/>
                  </a:lnTo>
                  <a:lnTo>
                    <a:pt x="17500" y="11938"/>
                  </a:lnTo>
                  <a:lnTo>
                    <a:pt x="17174" y="12307"/>
                  </a:lnTo>
                  <a:lnTo>
                    <a:pt x="16960" y="12430"/>
                  </a:lnTo>
                  <a:lnTo>
                    <a:pt x="16826" y="12492"/>
                  </a:lnTo>
                  <a:lnTo>
                    <a:pt x="16214" y="12492"/>
                  </a:lnTo>
                  <a:lnTo>
                    <a:pt x="16226" y="12501"/>
                  </a:lnTo>
                  <a:lnTo>
                    <a:pt x="16316" y="12615"/>
                  </a:lnTo>
                  <a:lnTo>
                    <a:pt x="15631" y="12615"/>
                  </a:lnTo>
                  <a:lnTo>
                    <a:pt x="15524" y="12676"/>
                  </a:lnTo>
                  <a:lnTo>
                    <a:pt x="15492" y="12738"/>
                  </a:lnTo>
                  <a:lnTo>
                    <a:pt x="15482" y="12800"/>
                  </a:lnTo>
                  <a:lnTo>
                    <a:pt x="15599" y="12923"/>
                  </a:lnTo>
                  <a:lnTo>
                    <a:pt x="16214" y="12923"/>
                  </a:lnTo>
                  <a:lnTo>
                    <a:pt x="16145" y="13046"/>
                  </a:lnTo>
                  <a:lnTo>
                    <a:pt x="1141" y="13046"/>
                  </a:lnTo>
                  <a:lnTo>
                    <a:pt x="526" y="13107"/>
                  </a:lnTo>
                  <a:lnTo>
                    <a:pt x="526" y="13107"/>
                  </a:lnTo>
                </a:path>
                <a:path w="21600" h="21600">
                  <a:moveTo>
                    <a:pt x="19940" y="10357"/>
                  </a:moveTo>
                  <a:lnTo>
                    <a:pt x="19809" y="10276"/>
                  </a:lnTo>
                  <a:lnTo>
                    <a:pt x="19716" y="10215"/>
                  </a:lnTo>
                  <a:lnTo>
                    <a:pt x="19940" y="10338"/>
                  </a:lnTo>
                  <a:lnTo>
                    <a:pt x="19940" y="10357"/>
                  </a:lnTo>
                  <a:lnTo>
                    <a:pt x="19940" y="10357"/>
                  </a:lnTo>
                </a:path>
                <a:path w="21600" h="21600">
                  <a:moveTo>
                    <a:pt x="20109" y="10461"/>
                  </a:moveTo>
                  <a:lnTo>
                    <a:pt x="19940" y="10357"/>
                  </a:lnTo>
                  <a:lnTo>
                    <a:pt x="19940" y="10338"/>
                  </a:lnTo>
                  <a:lnTo>
                    <a:pt x="19716" y="10215"/>
                  </a:lnTo>
                  <a:lnTo>
                    <a:pt x="20130" y="10215"/>
                  </a:lnTo>
                  <a:lnTo>
                    <a:pt x="20109" y="10461"/>
                  </a:lnTo>
                  <a:lnTo>
                    <a:pt x="20109" y="10461"/>
                  </a:lnTo>
                </a:path>
                <a:path w="21600" h="21600">
                  <a:moveTo>
                    <a:pt x="19416" y="10646"/>
                  </a:moveTo>
                  <a:lnTo>
                    <a:pt x="13878" y="10646"/>
                  </a:lnTo>
                  <a:lnTo>
                    <a:pt x="13878" y="10400"/>
                  </a:lnTo>
                  <a:lnTo>
                    <a:pt x="13829" y="10400"/>
                  </a:lnTo>
                  <a:lnTo>
                    <a:pt x="13811" y="10276"/>
                  </a:lnTo>
                  <a:lnTo>
                    <a:pt x="13899" y="10276"/>
                  </a:lnTo>
                  <a:lnTo>
                    <a:pt x="13981" y="10400"/>
                  </a:lnTo>
                  <a:lnTo>
                    <a:pt x="13878" y="10400"/>
                  </a:lnTo>
                  <a:lnTo>
                    <a:pt x="13831" y="10415"/>
                  </a:lnTo>
                  <a:lnTo>
                    <a:pt x="13991" y="10415"/>
                  </a:lnTo>
                  <a:lnTo>
                    <a:pt x="14102" y="10584"/>
                  </a:lnTo>
                  <a:lnTo>
                    <a:pt x="19344" y="10584"/>
                  </a:lnTo>
                  <a:lnTo>
                    <a:pt x="19416" y="10646"/>
                  </a:lnTo>
                  <a:lnTo>
                    <a:pt x="19416" y="10646"/>
                  </a:lnTo>
                </a:path>
                <a:path w="21600" h="21600">
                  <a:moveTo>
                    <a:pt x="13878" y="10646"/>
                  </a:moveTo>
                  <a:lnTo>
                    <a:pt x="13865" y="10646"/>
                  </a:lnTo>
                  <a:lnTo>
                    <a:pt x="13831" y="10415"/>
                  </a:lnTo>
                  <a:lnTo>
                    <a:pt x="13878" y="10400"/>
                  </a:lnTo>
                  <a:lnTo>
                    <a:pt x="13878" y="10646"/>
                  </a:lnTo>
                  <a:lnTo>
                    <a:pt x="13878" y="10646"/>
                  </a:lnTo>
                </a:path>
                <a:path w="21600" h="21600">
                  <a:moveTo>
                    <a:pt x="19665" y="10953"/>
                  </a:moveTo>
                  <a:lnTo>
                    <a:pt x="13413" y="10953"/>
                  </a:lnTo>
                  <a:lnTo>
                    <a:pt x="13212" y="10769"/>
                  </a:lnTo>
                  <a:lnTo>
                    <a:pt x="13206" y="10756"/>
                  </a:lnTo>
                  <a:lnTo>
                    <a:pt x="13244" y="10707"/>
                  </a:lnTo>
                  <a:lnTo>
                    <a:pt x="13292" y="10584"/>
                  </a:lnTo>
                  <a:lnTo>
                    <a:pt x="13504" y="10523"/>
                  </a:lnTo>
                  <a:lnTo>
                    <a:pt x="13831" y="10415"/>
                  </a:lnTo>
                  <a:lnTo>
                    <a:pt x="13865" y="10646"/>
                  </a:lnTo>
                  <a:lnTo>
                    <a:pt x="19416" y="10646"/>
                  </a:lnTo>
                  <a:lnTo>
                    <a:pt x="19558" y="10769"/>
                  </a:lnTo>
                  <a:lnTo>
                    <a:pt x="19713" y="10769"/>
                  </a:lnTo>
                  <a:lnTo>
                    <a:pt x="19924" y="10892"/>
                  </a:lnTo>
                  <a:lnTo>
                    <a:pt x="19665" y="10953"/>
                  </a:lnTo>
                  <a:lnTo>
                    <a:pt x="19665" y="10953"/>
                  </a:lnTo>
                </a:path>
                <a:path w="21600" h="21600">
                  <a:moveTo>
                    <a:pt x="19678" y="10769"/>
                  </a:moveTo>
                  <a:lnTo>
                    <a:pt x="19558" y="10769"/>
                  </a:lnTo>
                  <a:lnTo>
                    <a:pt x="19344" y="10584"/>
                  </a:lnTo>
                  <a:lnTo>
                    <a:pt x="19502" y="10646"/>
                  </a:lnTo>
                  <a:lnTo>
                    <a:pt x="19692" y="10756"/>
                  </a:lnTo>
                  <a:lnTo>
                    <a:pt x="19678" y="10769"/>
                  </a:lnTo>
                  <a:lnTo>
                    <a:pt x="19678" y="10769"/>
                  </a:lnTo>
                </a:path>
                <a:path w="21600" h="21600">
                  <a:moveTo>
                    <a:pt x="19406" y="11015"/>
                  </a:moveTo>
                  <a:lnTo>
                    <a:pt x="12234" y="11015"/>
                  </a:lnTo>
                  <a:lnTo>
                    <a:pt x="12319" y="10953"/>
                  </a:lnTo>
                  <a:lnTo>
                    <a:pt x="12469" y="10892"/>
                  </a:lnTo>
                  <a:lnTo>
                    <a:pt x="12902" y="10646"/>
                  </a:lnTo>
                  <a:lnTo>
                    <a:pt x="13145" y="10707"/>
                  </a:lnTo>
                  <a:lnTo>
                    <a:pt x="13199" y="10756"/>
                  </a:lnTo>
                  <a:lnTo>
                    <a:pt x="13196" y="10769"/>
                  </a:lnTo>
                  <a:lnTo>
                    <a:pt x="13252" y="10830"/>
                  </a:lnTo>
                  <a:lnTo>
                    <a:pt x="13413" y="10953"/>
                  </a:lnTo>
                  <a:lnTo>
                    <a:pt x="19665" y="10953"/>
                  </a:lnTo>
                  <a:lnTo>
                    <a:pt x="19406" y="11015"/>
                  </a:lnTo>
                  <a:lnTo>
                    <a:pt x="19406" y="11015"/>
                  </a:lnTo>
                </a:path>
                <a:path w="21600" h="21600">
                  <a:moveTo>
                    <a:pt x="19713" y="10769"/>
                  </a:moveTo>
                  <a:lnTo>
                    <a:pt x="19678" y="10769"/>
                  </a:lnTo>
                  <a:lnTo>
                    <a:pt x="19692" y="10756"/>
                  </a:lnTo>
                  <a:lnTo>
                    <a:pt x="19713" y="10769"/>
                  </a:lnTo>
                  <a:lnTo>
                    <a:pt x="19713" y="10769"/>
                  </a:lnTo>
                </a:path>
                <a:path w="21600" h="21600">
                  <a:moveTo>
                    <a:pt x="13413" y="10953"/>
                  </a:moveTo>
                  <a:lnTo>
                    <a:pt x="13252" y="10830"/>
                  </a:lnTo>
                  <a:lnTo>
                    <a:pt x="13196" y="10769"/>
                  </a:lnTo>
                  <a:lnTo>
                    <a:pt x="13203" y="10760"/>
                  </a:lnTo>
                  <a:lnTo>
                    <a:pt x="13413" y="10953"/>
                  </a:lnTo>
                  <a:lnTo>
                    <a:pt x="13413" y="10953"/>
                  </a:lnTo>
                </a:path>
                <a:path w="21600" h="21600">
                  <a:moveTo>
                    <a:pt x="18780" y="11323"/>
                  </a:moveTo>
                  <a:lnTo>
                    <a:pt x="10879" y="11323"/>
                  </a:lnTo>
                  <a:lnTo>
                    <a:pt x="10954" y="11261"/>
                  </a:lnTo>
                  <a:lnTo>
                    <a:pt x="11122" y="11138"/>
                  </a:lnTo>
                  <a:lnTo>
                    <a:pt x="11384" y="11076"/>
                  </a:lnTo>
                  <a:lnTo>
                    <a:pt x="11651" y="10953"/>
                  </a:lnTo>
                  <a:lnTo>
                    <a:pt x="11935" y="10953"/>
                  </a:lnTo>
                  <a:lnTo>
                    <a:pt x="12234" y="11015"/>
                  </a:lnTo>
                  <a:lnTo>
                    <a:pt x="19406" y="11015"/>
                  </a:lnTo>
                  <a:lnTo>
                    <a:pt x="19023" y="11138"/>
                  </a:lnTo>
                  <a:lnTo>
                    <a:pt x="18780" y="11323"/>
                  </a:lnTo>
                  <a:lnTo>
                    <a:pt x="18780" y="11323"/>
                  </a:lnTo>
                </a:path>
                <a:path w="21600" h="21600">
                  <a:moveTo>
                    <a:pt x="4833" y="11261"/>
                  </a:moveTo>
                  <a:lnTo>
                    <a:pt x="4755" y="11200"/>
                  </a:lnTo>
                  <a:lnTo>
                    <a:pt x="4696" y="11138"/>
                  </a:lnTo>
                  <a:lnTo>
                    <a:pt x="4899" y="11076"/>
                  </a:lnTo>
                  <a:lnTo>
                    <a:pt x="4985" y="11076"/>
                  </a:lnTo>
                  <a:lnTo>
                    <a:pt x="4975" y="11112"/>
                  </a:lnTo>
                  <a:lnTo>
                    <a:pt x="4915" y="11138"/>
                  </a:lnTo>
                  <a:lnTo>
                    <a:pt x="4833" y="11261"/>
                  </a:lnTo>
                  <a:lnTo>
                    <a:pt x="4833" y="11261"/>
                  </a:lnTo>
                </a:path>
                <a:path w="21600" h="21600">
                  <a:moveTo>
                    <a:pt x="4975" y="11112"/>
                  </a:moveTo>
                  <a:lnTo>
                    <a:pt x="4985" y="11076"/>
                  </a:lnTo>
                  <a:lnTo>
                    <a:pt x="5057" y="11076"/>
                  </a:lnTo>
                  <a:lnTo>
                    <a:pt x="4975" y="11112"/>
                  </a:lnTo>
                  <a:lnTo>
                    <a:pt x="4975" y="11112"/>
                  </a:lnTo>
                </a:path>
                <a:path w="21600" h="21600">
                  <a:moveTo>
                    <a:pt x="6820" y="11323"/>
                  </a:moveTo>
                  <a:lnTo>
                    <a:pt x="4872" y="11323"/>
                  </a:lnTo>
                  <a:lnTo>
                    <a:pt x="4926" y="11261"/>
                  </a:lnTo>
                  <a:lnTo>
                    <a:pt x="4953" y="11200"/>
                  </a:lnTo>
                  <a:lnTo>
                    <a:pt x="4975" y="11112"/>
                  </a:lnTo>
                  <a:lnTo>
                    <a:pt x="5057" y="11076"/>
                  </a:lnTo>
                  <a:lnTo>
                    <a:pt x="5147" y="11111"/>
                  </a:lnTo>
                  <a:lnTo>
                    <a:pt x="5126" y="11138"/>
                  </a:lnTo>
                  <a:lnTo>
                    <a:pt x="5011" y="11261"/>
                  </a:lnTo>
                  <a:lnTo>
                    <a:pt x="7106" y="11261"/>
                  </a:lnTo>
                  <a:lnTo>
                    <a:pt x="6820" y="11323"/>
                  </a:lnTo>
                  <a:lnTo>
                    <a:pt x="6820" y="11323"/>
                  </a:lnTo>
                </a:path>
                <a:path w="21600" h="21600">
                  <a:moveTo>
                    <a:pt x="5147" y="11111"/>
                  </a:moveTo>
                  <a:lnTo>
                    <a:pt x="5057" y="11076"/>
                  </a:lnTo>
                  <a:lnTo>
                    <a:pt x="5173" y="11076"/>
                  </a:lnTo>
                  <a:lnTo>
                    <a:pt x="5147" y="11111"/>
                  </a:lnTo>
                  <a:lnTo>
                    <a:pt x="5147" y="11111"/>
                  </a:lnTo>
                </a:path>
                <a:path w="21600" h="21600">
                  <a:moveTo>
                    <a:pt x="7106" y="11261"/>
                  </a:moveTo>
                  <a:lnTo>
                    <a:pt x="5011" y="11261"/>
                  </a:lnTo>
                  <a:lnTo>
                    <a:pt x="5126" y="11138"/>
                  </a:lnTo>
                  <a:lnTo>
                    <a:pt x="5147" y="11111"/>
                  </a:lnTo>
                  <a:lnTo>
                    <a:pt x="5217" y="11138"/>
                  </a:lnTo>
                  <a:lnTo>
                    <a:pt x="7679" y="11138"/>
                  </a:lnTo>
                  <a:lnTo>
                    <a:pt x="7106" y="11261"/>
                  </a:lnTo>
                  <a:lnTo>
                    <a:pt x="7106" y="11261"/>
                  </a:lnTo>
                </a:path>
                <a:path w="21600" h="21600">
                  <a:moveTo>
                    <a:pt x="4872" y="11323"/>
                  </a:moveTo>
                  <a:lnTo>
                    <a:pt x="4792" y="11323"/>
                  </a:lnTo>
                  <a:lnTo>
                    <a:pt x="4915" y="11138"/>
                  </a:lnTo>
                  <a:lnTo>
                    <a:pt x="4975" y="11112"/>
                  </a:lnTo>
                  <a:lnTo>
                    <a:pt x="4953" y="11200"/>
                  </a:lnTo>
                  <a:lnTo>
                    <a:pt x="4926" y="11261"/>
                  </a:lnTo>
                  <a:lnTo>
                    <a:pt x="4872" y="11323"/>
                  </a:lnTo>
                  <a:lnTo>
                    <a:pt x="4872" y="11323"/>
                  </a:lnTo>
                </a:path>
                <a:path w="21600" h="21600">
                  <a:moveTo>
                    <a:pt x="18699" y="11384"/>
                  </a:moveTo>
                  <a:lnTo>
                    <a:pt x="9235" y="11384"/>
                  </a:lnTo>
                  <a:lnTo>
                    <a:pt x="9294" y="11323"/>
                  </a:lnTo>
                  <a:lnTo>
                    <a:pt x="9465" y="11261"/>
                  </a:lnTo>
                  <a:lnTo>
                    <a:pt x="10277" y="11261"/>
                  </a:lnTo>
                  <a:lnTo>
                    <a:pt x="10454" y="11200"/>
                  </a:lnTo>
                  <a:lnTo>
                    <a:pt x="10777" y="11200"/>
                  </a:lnTo>
                  <a:lnTo>
                    <a:pt x="10879" y="11323"/>
                  </a:lnTo>
                  <a:lnTo>
                    <a:pt x="18780" y="11323"/>
                  </a:lnTo>
                  <a:lnTo>
                    <a:pt x="18699" y="11384"/>
                  </a:lnTo>
                  <a:lnTo>
                    <a:pt x="18699" y="11384"/>
                  </a:lnTo>
                </a:path>
                <a:path w="21600" h="21600">
                  <a:moveTo>
                    <a:pt x="18382" y="11630"/>
                  </a:moveTo>
                  <a:lnTo>
                    <a:pt x="5851" y="11630"/>
                  </a:lnTo>
                  <a:lnTo>
                    <a:pt x="6073" y="11537"/>
                  </a:lnTo>
                  <a:lnTo>
                    <a:pt x="6230" y="11507"/>
                  </a:lnTo>
                  <a:lnTo>
                    <a:pt x="6351" y="11469"/>
                  </a:lnTo>
                  <a:lnTo>
                    <a:pt x="6479" y="11446"/>
                  </a:lnTo>
                  <a:lnTo>
                    <a:pt x="6853" y="11384"/>
                  </a:lnTo>
                  <a:lnTo>
                    <a:pt x="7227" y="11261"/>
                  </a:lnTo>
                  <a:lnTo>
                    <a:pt x="8489" y="11261"/>
                  </a:lnTo>
                  <a:lnTo>
                    <a:pt x="8874" y="11323"/>
                  </a:lnTo>
                  <a:lnTo>
                    <a:pt x="9048" y="11384"/>
                  </a:lnTo>
                  <a:lnTo>
                    <a:pt x="18699" y="11384"/>
                  </a:lnTo>
                  <a:lnTo>
                    <a:pt x="18533" y="11510"/>
                  </a:lnTo>
                  <a:lnTo>
                    <a:pt x="18382" y="11630"/>
                  </a:lnTo>
                  <a:lnTo>
                    <a:pt x="18382" y="11630"/>
                  </a:lnTo>
                </a:path>
                <a:path w="21600" h="21600">
                  <a:moveTo>
                    <a:pt x="6073" y="11537"/>
                  </a:moveTo>
                  <a:lnTo>
                    <a:pt x="6145" y="11507"/>
                  </a:lnTo>
                  <a:lnTo>
                    <a:pt x="6351" y="11469"/>
                  </a:lnTo>
                  <a:lnTo>
                    <a:pt x="6230" y="11507"/>
                  </a:lnTo>
                  <a:lnTo>
                    <a:pt x="6073" y="11537"/>
                  </a:lnTo>
                  <a:lnTo>
                    <a:pt x="6073" y="11537"/>
                  </a:lnTo>
                </a:path>
                <a:path w="21600" h="21600">
                  <a:moveTo>
                    <a:pt x="5910" y="11569"/>
                  </a:moveTo>
                  <a:lnTo>
                    <a:pt x="5965" y="11510"/>
                  </a:lnTo>
                  <a:lnTo>
                    <a:pt x="6145" y="11507"/>
                  </a:lnTo>
                  <a:lnTo>
                    <a:pt x="6073" y="11537"/>
                  </a:lnTo>
                  <a:lnTo>
                    <a:pt x="5910" y="11569"/>
                  </a:lnTo>
                  <a:lnTo>
                    <a:pt x="5910" y="11569"/>
                  </a:lnTo>
                </a:path>
                <a:path w="21600" h="21600">
                  <a:moveTo>
                    <a:pt x="5909" y="11569"/>
                  </a:moveTo>
                  <a:lnTo>
                    <a:pt x="5859" y="11569"/>
                  </a:lnTo>
                  <a:lnTo>
                    <a:pt x="5965" y="11510"/>
                  </a:lnTo>
                  <a:lnTo>
                    <a:pt x="5909" y="11569"/>
                  </a:lnTo>
                  <a:lnTo>
                    <a:pt x="5909" y="11569"/>
                  </a:lnTo>
                </a:path>
                <a:path w="21600" h="21600">
                  <a:moveTo>
                    <a:pt x="5910" y="11569"/>
                  </a:moveTo>
                  <a:lnTo>
                    <a:pt x="5910" y="11569"/>
                  </a:lnTo>
                </a:path>
                <a:path w="21600" h="21600">
                  <a:moveTo>
                    <a:pt x="16226" y="12501"/>
                  </a:moveTo>
                  <a:lnTo>
                    <a:pt x="16214" y="12492"/>
                  </a:lnTo>
                  <a:lnTo>
                    <a:pt x="16226" y="12501"/>
                  </a:lnTo>
                  <a:lnTo>
                    <a:pt x="16226" y="12501"/>
                  </a:lnTo>
                </a:path>
                <a:path w="21600" h="21600">
                  <a:moveTo>
                    <a:pt x="16522" y="12676"/>
                  </a:moveTo>
                  <a:lnTo>
                    <a:pt x="16391" y="12676"/>
                  </a:lnTo>
                  <a:lnTo>
                    <a:pt x="16300" y="12553"/>
                  </a:lnTo>
                  <a:lnTo>
                    <a:pt x="16226" y="12501"/>
                  </a:lnTo>
                  <a:lnTo>
                    <a:pt x="16219" y="12492"/>
                  </a:lnTo>
                  <a:lnTo>
                    <a:pt x="16826" y="12492"/>
                  </a:lnTo>
                  <a:lnTo>
                    <a:pt x="16693" y="12553"/>
                  </a:lnTo>
                  <a:lnTo>
                    <a:pt x="16522" y="12676"/>
                  </a:lnTo>
                  <a:lnTo>
                    <a:pt x="16522" y="12676"/>
                  </a:lnTo>
                </a:path>
                <a:path w="21600" h="21600">
                  <a:moveTo>
                    <a:pt x="15851" y="12923"/>
                  </a:moveTo>
                  <a:lnTo>
                    <a:pt x="15599" y="12923"/>
                  </a:lnTo>
                  <a:lnTo>
                    <a:pt x="15482" y="12800"/>
                  </a:lnTo>
                  <a:lnTo>
                    <a:pt x="15492" y="12738"/>
                  </a:lnTo>
                  <a:lnTo>
                    <a:pt x="15524" y="12676"/>
                  </a:lnTo>
                  <a:lnTo>
                    <a:pt x="15631" y="12615"/>
                  </a:lnTo>
                  <a:lnTo>
                    <a:pt x="15778" y="12615"/>
                  </a:lnTo>
                  <a:lnTo>
                    <a:pt x="15864" y="12676"/>
                  </a:lnTo>
                  <a:lnTo>
                    <a:pt x="15968" y="12738"/>
                  </a:lnTo>
                  <a:lnTo>
                    <a:pt x="16031" y="12801"/>
                  </a:lnTo>
                  <a:lnTo>
                    <a:pt x="15851" y="12923"/>
                  </a:lnTo>
                  <a:lnTo>
                    <a:pt x="15851" y="12923"/>
                  </a:lnTo>
                </a:path>
                <a:path w="21600" h="21600">
                  <a:moveTo>
                    <a:pt x="16031" y="12801"/>
                  </a:moveTo>
                  <a:lnTo>
                    <a:pt x="15968" y="12738"/>
                  </a:lnTo>
                  <a:lnTo>
                    <a:pt x="15864" y="12676"/>
                  </a:lnTo>
                  <a:lnTo>
                    <a:pt x="15778" y="12615"/>
                  </a:lnTo>
                  <a:lnTo>
                    <a:pt x="16316" y="12615"/>
                  </a:lnTo>
                  <a:lnTo>
                    <a:pt x="16031" y="12801"/>
                  </a:lnTo>
                  <a:lnTo>
                    <a:pt x="16031" y="12801"/>
                  </a:lnTo>
                </a:path>
                <a:path w="21600" h="21600">
                  <a:moveTo>
                    <a:pt x="16214" y="12923"/>
                  </a:moveTo>
                  <a:lnTo>
                    <a:pt x="15851" y="12923"/>
                  </a:lnTo>
                  <a:lnTo>
                    <a:pt x="16031" y="12801"/>
                  </a:lnTo>
                  <a:lnTo>
                    <a:pt x="16091" y="12861"/>
                  </a:lnTo>
                  <a:lnTo>
                    <a:pt x="16214" y="12923"/>
                  </a:lnTo>
                  <a:lnTo>
                    <a:pt x="16214" y="12923"/>
                  </a:lnTo>
                </a:path>
                <a:path w="21600" h="21600">
                  <a:moveTo>
                    <a:pt x="1397" y="13230"/>
                  </a:moveTo>
                  <a:lnTo>
                    <a:pt x="1341" y="13230"/>
                  </a:lnTo>
                  <a:lnTo>
                    <a:pt x="1427" y="13107"/>
                  </a:lnTo>
                  <a:lnTo>
                    <a:pt x="1141" y="13046"/>
                  </a:lnTo>
                  <a:lnTo>
                    <a:pt x="16145" y="13046"/>
                  </a:lnTo>
                  <a:lnTo>
                    <a:pt x="15883" y="13169"/>
                  </a:lnTo>
                  <a:lnTo>
                    <a:pt x="1553" y="13169"/>
                  </a:lnTo>
                  <a:lnTo>
                    <a:pt x="1397" y="13230"/>
                  </a:lnTo>
                  <a:lnTo>
                    <a:pt x="1397" y="13230"/>
                  </a:lnTo>
                </a:path>
                <a:path w="21600" h="21600">
                  <a:moveTo>
                    <a:pt x="17579" y="13600"/>
                  </a:moveTo>
                  <a:lnTo>
                    <a:pt x="1544" y="13600"/>
                  </a:lnTo>
                  <a:lnTo>
                    <a:pt x="1283" y="13476"/>
                  </a:lnTo>
                  <a:lnTo>
                    <a:pt x="1221" y="13476"/>
                  </a:lnTo>
                  <a:lnTo>
                    <a:pt x="1232" y="13353"/>
                  </a:lnTo>
                  <a:lnTo>
                    <a:pt x="1253" y="13230"/>
                  </a:lnTo>
                  <a:lnTo>
                    <a:pt x="1360" y="13169"/>
                  </a:lnTo>
                  <a:lnTo>
                    <a:pt x="1384" y="13169"/>
                  </a:lnTo>
                  <a:lnTo>
                    <a:pt x="1341" y="13230"/>
                  </a:lnTo>
                  <a:lnTo>
                    <a:pt x="16440" y="13230"/>
                  </a:lnTo>
                  <a:lnTo>
                    <a:pt x="17005" y="13353"/>
                  </a:lnTo>
                  <a:lnTo>
                    <a:pt x="17292" y="13476"/>
                  </a:lnTo>
                  <a:lnTo>
                    <a:pt x="1283" y="13476"/>
                  </a:lnTo>
                  <a:lnTo>
                    <a:pt x="1219" y="13500"/>
                  </a:lnTo>
                  <a:lnTo>
                    <a:pt x="17347" y="13500"/>
                  </a:lnTo>
                  <a:lnTo>
                    <a:pt x="17579" y="13600"/>
                  </a:lnTo>
                  <a:lnTo>
                    <a:pt x="17579" y="13600"/>
                  </a:lnTo>
                </a:path>
                <a:path w="21600" h="21600">
                  <a:moveTo>
                    <a:pt x="16440" y="13230"/>
                  </a:moveTo>
                  <a:lnTo>
                    <a:pt x="1397" y="13230"/>
                  </a:lnTo>
                  <a:lnTo>
                    <a:pt x="1553" y="13169"/>
                  </a:lnTo>
                  <a:lnTo>
                    <a:pt x="15883" y="13169"/>
                  </a:lnTo>
                  <a:lnTo>
                    <a:pt x="16440" y="13230"/>
                  </a:lnTo>
                  <a:lnTo>
                    <a:pt x="16440" y="13230"/>
                  </a:lnTo>
                </a:path>
                <a:path w="21600" h="21600">
                  <a:moveTo>
                    <a:pt x="1544" y="13600"/>
                  </a:moveTo>
                  <a:lnTo>
                    <a:pt x="1320" y="13600"/>
                  </a:lnTo>
                  <a:lnTo>
                    <a:pt x="1216" y="13538"/>
                  </a:lnTo>
                  <a:lnTo>
                    <a:pt x="1219" y="13500"/>
                  </a:lnTo>
                  <a:lnTo>
                    <a:pt x="1283" y="13476"/>
                  </a:lnTo>
                  <a:lnTo>
                    <a:pt x="1544" y="13600"/>
                  </a:lnTo>
                  <a:lnTo>
                    <a:pt x="1544" y="13600"/>
                  </a:lnTo>
                </a:path>
                <a:path w="21600" h="21600">
                  <a:moveTo>
                    <a:pt x="1125" y="14769"/>
                  </a:moveTo>
                  <a:lnTo>
                    <a:pt x="975" y="14646"/>
                  </a:lnTo>
                  <a:lnTo>
                    <a:pt x="831" y="14276"/>
                  </a:lnTo>
                  <a:lnTo>
                    <a:pt x="911" y="14092"/>
                  </a:lnTo>
                  <a:lnTo>
                    <a:pt x="983" y="13907"/>
                  </a:lnTo>
                  <a:lnTo>
                    <a:pt x="1047" y="13723"/>
                  </a:lnTo>
                  <a:lnTo>
                    <a:pt x="1117" y="13538"/>
                  </a:lnTo>
                  <a:lnTo>
                    <a:pt x="1219" y="13500"/>
                  </a:lnTo>
                  <a:lnTo>
                    <a:pt x="1216" y="13538"/>
                  </a:lnTo>
                  <a:lnTo>
                    <a:pt x="1320" y="13600"/>
                  </a:lnTo>
                  <a:lnTo>
                    <a:pt x="17579" y="13600"/>
                  </a:lnTo>
                  <a:lnTo>
                    <a:pt x="18160" y="13907"/>
                  </a:lnTo>
                  <a:lnTo>
                    <a:pt x="18117" y="14092"/>
                  </a:lnTo>
                  <a:lnTo>
                    <a:pt x="10419" y="14092"/>
                  </a:lnTo>
                  <a:lnTo>
                    <a:pt x="10366" y="14153"/>
                  </a:lnTo>
                  <a:lnTo>
                    <a:pt x="8770" y="14153"/>
                  </a:lnTo>
                  <a:lnTo>
                    <a:pt x="8775" y="14276"/>
                  </a:lnTo>
                  <a:lnTo>
                    <a:pt x="8735" y="14276"/>
                  </a:lnTo>
                  <a:lnTo>
                    <a:pt x="8564" y="14338"/>
                  </a:lnTo>
                  <a:lnTo>
                    <a:pt x="8438" y="14400"/>
                  </a:lnTo>
                  <a:lnTo>
                    <a:pt x="6236" y="14400"/>
                  </a:lnTo>
                  <a:lnTo>
                    <a:pt x="5960" y="14461"/>
                  </a:lnTo>
                  <a:lnTo>
                    <a:pt x="1416" y="14461"/>
                  </a:lnTo>
                  <a:lnTo>
                    <a:pt x="1208" y="14523"/>
                  </a:lnTo>
                  <a:lnTo>
                    <a:pt x="1263" y="14659"/>
                  </a:lnTo>
                  <a:lnTo>
                    <a:pt x="1125" y="14769"/>
                  </a:lnTo>
                  <a:lnTo>
                    <a:pt x="1125" y="14769"/>
                  </a:lnTo>
                </a:path>
                <a:path w="21600" h="21600">
                  <a:moveTo>
                    <a:pt x="10363" y="14234"/>
                  </a:moveTo>
                  <a:lnTo>
                    <a:pt x="10317" y="14153"/>
                  </a:lnTo>
                  <a:lnTo>
                    <a:pt x="10366" y="14153"/>
                  </a:lnTo>
                  <a:lnTo>
                    <a:pt x="10419" y="14092"/>
                  </a:lnTo>
                  <a:lnTo>
                    <a:pt x="10363" y="14234"/>
                  </a:lnTo>
                  <a:lnTo>
                    <a:pt x="10363" y="14234"/>
                  </a:lnTo>
                </a:path>
                <a:path w="21600" h="21600">
                  <a:moveTo>
                    <a:pt x="10678" y="14646"/>
                  </a:moveTo>
                  <a:lnTo>
                    <a:pt x="10422" y="14338"/>
                  </a:lnTo>
                  <a:lnTo>
                    <a:pt x="10363" y="14234"/>
                  </a:lnTo>
                  <a:lnTo>
                    <a:pt x="10419" y="14092"/>
                  </a:lnTo>
                  <a:lnTo>
                    <a:pt x="18117" y="14092"/>
                  </a:lnTo>
                  <a:lnTo>
                    <a:pt x="18125" y="14215"/>
                  </a:lnTo>
                  <a:lnTo>
                    <a:pt x="18184" y="14276"/>
                  </a:lnTo>
                  <a:lnTo>
                    <a:pt x="10948" y="14276"/>
                  </a:lnTo>
                  <a:lnTo>
                    <a:pt x="10847" y="14400"/>
                  </a:lnTo>
                  <a:lnTo>
                    <a:pt x="10855" y="14400"/>
                  </a:lnTo>
                  <a:lnTo>
                    <a:pt x="10864" y="14414"/>
                  </a:lnTo>
                  <a:lnTo>
                    <a:pt x="10678" y="14646"/>
                  </a:lnTo>
                  <a:lnTo>
                    <a:pt x="10678" y="14646"/>
                  </a:lnTo>
                </a:path>
                <a:path w="21600" h="21600">
                  <a:moveTo>
                    <a:pt x="9082" y="14338"/>
                  </a:moveTo>
                  <a:lnTo>
                    <a:pt x="8906" y="14338"/>
                  </a:lnTo>
                  <a:lnTo>
                    <a:pt x="8802" y="14276"/>
                  </a:lnTo>
                  <a:lnTo>
                    <a:pt x="8770" y="14153"/>
                  </a:lnTo>
                  <a:lnTo>
                    <a:pt x="9820" y="14153"/>
                  </a:lnTo>
                  <a:lnTo>
                    <a:pt x="9772" y="14215"/>
                  </a:lnTo>
                  <a:lnTo>
                    <a:pt x="9641" y="14215"/>
                  </a:lnTo>
                  <a:lnTo>
                    <a:pt x="9411" y="14276"/>
                  </a:lnTo>
                  <a:lnTo>
                    <a:pt x="9264" y="14276"/>
                  </a:lnTo>
                  <a:lnTo>
                    <a:pt x="9082" y="14338"/>
                  </a:lnTo>
                  <a:lnTo>
                    <a:pt x="9082" y="14338"/>
                  </a:lnTo>
                </a:path>
                <a:path w="21600" h="21600">
                  <a:moveTo>
                    <a:pt x="10149" y="14646"/>
                  </a:moveTo>
                  <a:lnTo>
                    <a:pt x="9946" y="14338"/>
                  </a:lnTo>
                  <a:lnTo>
                    <a:pt x="9820" y="14153"/>
                  </a:lnTo>
                  <a:lnTo>
                    <a:pt x="10317" y="14153"/>
                  </a:lnTo>
                  <a:lnTo>
                    <a:pt x="10363" y="14234"/>
                  </a:lnTo>
                  <a:lnTo>
                    <a:pt x="10347" y="14276"/>
                  </a:lnTo>
                  <a:lnTo>
                    <a:pt x="10149" y="14646"/>
                  </a:lnTo>
                  <a:lnTo>
                    <a:pt x="10149" y="14646"/>
                  </a:lnTo>
                </a:path>
                <a:path w="21600" h="21600">
                  <a:moveTo>
                    <a:pt x="10864" y="14414"/>
                  </a:moveTo>
                  <a:lnTo>
                    <a:pt x="10855" y="14400"/>
                  </a:lnTo>
                  <a:lnTo>
                    <a:pt x="10847" y="14400"/>
                  </a:lnTo>
                  <a:lnTo>
                    <a:pt x="10948" y="14276"/>
                  </a:lnTo>
                  <a:lnTo>
                    <a:pt x="10876" y="14400"/>
                  </a:lnTo>
                  <a:lnTo>
                    <a:pt x="10864" y="14414"/>
                  </a:lnTo>
                  <a:lnTo>
                    <a:pt x="10864" y="14414"/>
                  </a:lnTo>
                </a:path>
                <a:path w="21600" h="21600">
                  <a:moveTo>
                    <a:pt x="11552" y="14769"/>
                  </a:moveTo>
                  <a:lnTo>
                    <a:pt x="10864" y="14414"/>
                  </a:lnTo>
                  <a:lnTo>
                    <a:pt x="10876" y="14400"/>
                  </a:lnTo>
                  <a:lnTo>
                    <a:pt x="10948" y="14276"/>
                  </a:lnTo>
                  <a:lnTo>
                    <a:pt x="18243" y="14276"/>
                  </a:lnTo>
                  <a:lnTo>
                    <a:pt x="18406" y="14400"/>
                  </a:lnTo>
                  <a:lnTo>
                    <a:pt x="18673" y="14461"/>
                  </a:lnTo>
                  <a:lnTo>
                    <a:pt x="18647" y="14523"/>
                  </a:lnTo>
                  <a:lnTo>
                    <a:pt x="12386" y="14523"/>
                  </a:lnTo>
                  <a:lnTo>
                    <a:pt x="12253" y="14646"/>
                  </a:lnTo>
                  <a:lnTo>
                    <a:pt x="11830" y="14646"/>
                  </a:lnTo>
                  <a:lnTo>
                    <a:pt x="11552" y="14769"/>
                  </a:lnTo>
                  <a:lnTo>
                    <a:pt x="11552" y="14769"/>
                  </a:lnTo>
                </a:path>
                <a:path w="21600" h="21600">
                  <a:moveTo>
                    <a:pt x="8273" y="14461"/>
                  </a:moveTo>
                  <a:lnTo>
                    <a:pt x="8016" y="14400"/>
                  </a:lnTo>
                  <a:lnTo>
                    <a:pt x="8438" y="14400"/>
                  </a:lnTo>
                  <a:lnTo>
                    <a:pt x="8273" y="14461"/>
                  </a:lnTo>
                  <a:lnTo>
                    <a:pt x="8273" y="14461"/>
                  </a:lnTo>
                </a:path>
                <a:path w="21600" h="21600">
                  <a:moveTo>
                    <a:pt x="1263" y="14659"/>
                  </a:moveTo>
                  <a:lnTo>
                    <a:pt x="1208" y="14523"/>
                  </a:lnTo>
                  <a:lnTo>
                    <a:pt x="1416" y="14461"/>
                  </a:lnTo>
                  <a:lnTo>
                    <a:pt x="1440" y="14523"/>
                  </a:lnTo>
                  <a:lnTo>
                    <a:pt x="1263" y="14659"/>
                  </a:lnTo>
                  <a:lnTo>
                    <a:pt x="1263" y="14659"/>
                  </a:lnTo>
                </a:path>
                <a:path w="21600" h="21600">
                  <a:moveTo>
                    <a:pt x="1438" y="16553"/>
                  </a:moveTo>
                  <a:lnTo>
                    <a:pt x="1293" y="16369"/>
                  </a:lnTo>
                  <a:lnTo>
                    <a:pt x="1127" y="16000"/>
                  </a:lnTo>
                  <a:lnTo>
                    <a:pt x="1309" y="15753"/>
                  </a:lnTo>
                  <a:lnTo>
                    <a:pt x="1387" y="15507"/>
                  </a:lnTo>
                  <a:lnTo>
                    <a:pt x="1333" y="14953"/>
                  </a:lnTo>
                  <a:lnTo>
                    <a:pt x="1283" y="14707"/>
                  </a:lnTo>
                  <a:lnTo>
                    <a:pt x="1263" y="14659"/>
                  </a:lnTo>
                  <a:lnTo>
                    <a:pt x="1440" y="14523"/>
                  </a:lnTo>
                  <a:lnTo>
                    <a:pt x="1416" y="14461"/>
                  </a:lnTo>
                  <a:lnTo>
                    <a:pt x="5714" y="14461"/>
                  </a:lnTo>
                  <a:lnTo>
                    <a:pt x="5474" y="14523"/>
                  </a:lnTo>
                  <a:lnTo>
                    <a:pt x="5402" y="14523"/>
                  </a:lnTo>
                  <a:lnTo>
                    <a:pt x="5396" y="14584"/>
                  </a:lnTo>
                  <a:lnTo>
                    <a:pt x="5755" y="15815"/>
                  </a:lnTo>
                  <a:lnTo>
                    <a:pt x="5696" y="16184"/>
                  </a:lnTo>
                  <a:lnTo>
                    <a:pt x="5669" y="16369"/>
                  </a:lnTo>
                  <a:lnTo>
                    <a:pt x="5685" y="16369"/>
                  </a:lnTo>
                  <a:lnTo>
                    <a:pt x="5787" y="16492"/>
                  </a:lnTo>
                  <a:lnTo>
                    <a:pt x="1683" y="16492"/>
                  </a:lnTo>
                  <a:lnTo>
                    <a:pt x="1438" y="16553"/>
                  </a:lnTo>
                  <a:lnTo>
                    <a:pt x="1438" y="16553"/>
                  </a:lnTo>
                </a:path>
                <a:path w="21600" h="21600">
                  <a:moveTo>
                    <a:pt x="12279" y="14707"/>
                  </a:moveTo>
                  <a:lnTo>
                    <a:pt x="12290" y="14646"/>
                  </a:lnTo>
                  <a:lnTo>
                    <a:pt x="12386" y="14523"/>
                  </a:lnTo>
                  <a:lnTo>
                    <a:pt x="18647" y="14523"/>
                  </a:lnTo>
                  <a:lnTo>
                    <a:pt x="18593" y="14646"/>
                  </a:lnTo>
                  <a:lnTo>
                    <a:pt x="12354" y="14646"/>
                  </a:lnTo>
                  <a:lnTo>
                    <a:pt x="12279" y="14707"/>
                  </a:lnTo>
                  <a:lnTo>
                    <a:pt x="12279" y="14707"/>
                  </a:lnTo>
                </a:path>
                <a:path w="21600" h="21600">
                  <a:moveTo>
                    <a:pt x="12114" y="14707"/>
                  </a:moveTo>
                  <a:lnTo>
                    <a:pt x="11830" y="14646"/>
                  </a:lnTo>
                  <a:lnTo>
                    <a:pt x="12253" y="14646"/>
                  </a:lnTo>
                  <a:lnTo>
                    <a:pt x="12114" y="14707"/>
                  </a:lnTo>
                  <a:lnTo>
                    <a:pt x="12114" y="14707"/>
                  </a:lnTo>
                </a:path>
                <a:path w="21600" h="21600">
                  <a:moveTo>
                    <a:pt x="13456" y="15138"/>
                  </a:moveTo>
                  <a:lnTo>
                    <a:pt x="13349" y="15138"/>
                  </a:lnTo>
                  <a:lnTo>
                    <a:pt x="13092" y="15076"/>
                  </a:lnTo>
                  <a:lnTo>
                    <a:pt x="13004" y="15015"/>
                  </a:lnTo>
                  <a:lnTo>
                    <a:pt x="12908" y="15015"/>
                  </a:lnTo>
                  <a:lnTo>
                    <a:pt x="12870" y="14953"/>
                  </a:lnTo>
                  <a:lnTo>
                    <a:pt x="12386" y="14953"/>
                  </a:lnTo>
                  <a:lnTo>
                    <a:pt x="12440" y="14707"/>
                  </a:lnTo>
                  <a:lnTo>
                    <a:pt x="12429" y="14646"/>
                  </a:lnTo>
                  <a:lnTo>
                    <a:pt x="18593" y="14646"/>
                  </a:lnTo>
                  <a:lnTo>
                    <a:pt x="18566" y="14707"/>
                  </a:lnTo>
                  <a:lnTo>
                    <a:pt x="18564" y="14769"/>
                  </a:lnTo>
                  <a:lnTo>
                    <a:pt x="18767" y="14769"/>
                  </a:lnTo>
                  <a:lnTo>
                    <a:pt x="18895" y="14892"/>
                  </a:lnTo>
                  <a:lnTo>
                    <a:pt x="19050" y="15015"/>
                  </a:lnTo>
                  <a:lnTo>
                    <a:pt x="19029" y="15076"/>
                  </a:lnTo>
                  <a:lnTo>
                    <a:pt x="13541" y="15076"/>
                  </a:lnTo>
                  <a:lnTo>
                    <a:pt x="13456" y="15138"/>
                  </a:lnTo>
                  <a:lnTo>
                    <a:pt x="13456" y="15138"/>
                  </a:lnTo>
                </a:path>
                <a:path w="21600" h="21600">
                  <a:moveTo>
                    <a:pt x="13958" y="15507"/>
                  </a:moveTo>
                  <a:lnTo>
                    <a:pt x="13723" y="15507"/>
                  </a:lnTo>
                  <a:lnTo>
                    <a:pt x="13552" y="15261"/>
                  </a:lnTo>
                  <a:lnTo>
                    <a:pt x="13520" y="15138"/>
                  </a:lnTo>
                  <a:lnTo>
                    <a:pt x="13541" y="15076"/>
                  </a:lnTo>
                  <a:lnTo>
                    <a:pt x="19029" y="15076"/>
                  </a:lnTo>
                  <a:lnTo>
                    <a:pt x="18986" y="15200"/>
                  </a:lnTo>
                  <a:lnTo>
                    <a:pt x="14343" y="15200"/>
                  </a:lnTo>
                  <a:lnTo>
                    <a:pt x="14081" y="15323"/>
                  </a:lnTo>
                  <a:lnTo>
                    <a:pt x="13990" y="15446"/>
                  </a:lnTo>
                  <a:lnTo>
                    <a:pt x="14013" y="15463"/>
                  </a:lnTo>
                  <a:lnTo>
                    <a:pt x="13958" y="15507"/>
                  </a:lnTo>
                  <a:lnTo>
                    <a:pt x="13958" y="15507"/>
                  </a:lnTo>
                </a:path>
                <a:path w="21600" h="21600">
                  <a:moveTo>
                    <a:pt x="14350" y="15745"/>
                  </a:moveTo>
                  <a:lnTo>
                    <a:pt x="14295" y="15692"/>
                  </a:lnTo>
                  <a:lnTo>
                    <a:pt x="14231" y="15692"/>
                  </a:lnTo>
                  <a:lnTo>
                    <a:pt x="14156" y="15630"/>
                  </a:lnTo>
                  <a:lnTo>
                    <a:pt x="14070" y="15507"/>
                  </a:lnTo>
                  <a:lnTo>
                    <a:pt x="14013" y="15463"/>
                  </a:lnTo>
                  <a:lnTo>
                    <a:pt x="14343" y="15200"/>
                  </a:lnTo>
                  <a:lnTo>
                    <a:pt x="18986" y="15200"/>
                  </a:lnTo>
                  <a:lnTo>
                    <a:pt x="19120" y="15138"/>
                  </a:lnTo>
                  <a:lnTo>
                    <a:pt x="19259" y="15200"/>
                  </a:lnTo>
                  <a:lnTo>
                    <a:pt x="19467" y="15384"/>
                  </a:lnTo>
                  <a:lnTo>
                    <a:pt x="19494" y="15507"/>
                  </a:lnTo>
                  <a:lnTo>
                    <a:pt x="19522" y="15569"/>
                  </a:lnTo>
                  <a:lnTo>
                    <a:pt x="14511" y="15569"/>
                  </a:lnTo>
                  <a:lnTo>
                    <a:pt x="14418" y="15692"/>
                  </a:lnTo>
                  <a:lnTo>
                    <a:pt x="14350" y="15745"/>
                  </a:lnTo>
                  <a:lnTo>
                    <a:pt x="14350" y="15745"/>
                  </a:lnTo>
                </a:path>
                <a:path w="21600" h="21600">
                  <a:moveTo>
                    <a:pt x="14013" y="15463"/>
                  </a:moveTo>
                  <a:lnTo>
                    <a:pt x="13990" y="15446"/>
                  </a:lnTo>
                  <a:lnTo>
                    <a:pt x="14081" y="15323"/>
                  </a:lnTo>
                  <a:lnTo>
                    <a:pt x="14343" y="15200"/>
                  </a:lnTo>
                  <a:lnTo>
                    <a:pt x="14013" y="15463"/>
                  </a:lnTo>
                  <a:lnTo>
                    <a:pt x="14013" y="15463"/>
                  </a:lnTo>
                </a:path>
                <a:path w="21600" h="21600">
                  <a:moveTo>
                    <a:pt x="14415" y="15753"/>
                  </a:moveTo>
                  <a:lnTo>
                    <a:pt x="14359" y="15753"/>
                  </a:lnTo>
                  <a:lnTo>
                    <a:pt x="14350" y="15745"/>
                  </a:lnTo>
                  <a:lnTo>
                    <a:pt x="14418" y="15692"/>
                  </a:lnTo>
                  <a:lnTo>
                    <a:pt x="14511" y="15569"/>
                  </a:lnTo>
                  <a:lnTo>
                    <a:pt x="14463" y="15692"/>
                  </a:lnTo>
                  <a:lnTo>
                    <a:pt x="14415" y="15753"/>
                  </a:lnTo>
                  <a:lnTo>
                    <a:pt x="14415" y="15753"/>
                  </a:lnTo>
                </a:path>
                <a:path w="21600" h="21600">
                  <a:moveTo>
                    <a:pt x="19681" y="15753"/>
                  </a:moveTo>
                  <a:lnTo>
                    <a:pt x="14415" y="15753"/>
                  </a:lnTo>
                  <a:lnTo>
                    <a:pt x="14463" y="15692"/>
                  </a:lnTo>
                  <a:lnTo>
                    <a:pt x="14511" y="15569"/>
                  </a:lnTo>
                  <a:lnTo>
                    <a:pt x="19522" y="15569"/>
                  </a:lnTo>
                  <a:lnTo>
                    <a:pt x="19550" y="15630"/>
                  </a:lnTo>
                  <a:lnTo>
                    <a:pt x="19636" y="15692"/>
                  </a:lnTo>
                  <a:lnTo>
                    <a:pt x="19681" y="15753"/>
                  </a:lnTo>
                  <a:lnTo>
                    <a:pt x="19681" y="15753"/>
                  </a:lnTo>
                </a:path>
                <a:path w="21600" h="21600">
                  <a:moveTo>
                    <a:pt x="19980" y="17723"/>
                  </a:moveTo>
                  <a:lnTo>
                    <a:pt x="15984" y="17723"/>
                  </a:lnTo>
                  <a:lnTo>
                    <a:pt x="15880" y="17661"/>
                  </a:lnTo>
                  <a:lnTo>
                    <a:pt x="15773" y="17415"/>
                  </a:lnTo>
                  <a:lnTo>
                    <a:pt x="15639" y="17230"/>
                  </a:lnTo>
                  <a:lnTo>
                    <a:pt x="15426" y="17107"/>
                  </a:lnTo>
                  <a:lnTo>
                    <a:pt x="15522" y="16800"/>
                  </a:lnTo>
                  <a:lnTo>
                    <a:pt x="15565" y="16615"/>
                  </a:lnTo>
                  <a:lnTo>
                    <a:pt x="15543" y="16553"/>
                  </a:lnTo>
                  <a:lnTo>
                    <a:pt x="15420" y="16553"/>
                  </a:lnTo>
                  <a:lnTo>
                    <a:pt x="15185" y="16492"/>
                  </a:lnTo>
                  <a:lnTo>
                    <a:pt x="14993" y="16246"/>
                  </a:lnTo>
                  <a:lnTo>
                    <a:pt x="14864" y="16123"/>
                  </a:lnTo>
                  <a:lnTo>
                    <a:pt x="14800" y="16123"/>
                  </a:lnTo>
                  <a:lnTo>
                    <a:pt x="14741" y="16061"/>
                  </a:lnTo>
                  <a:lnTo>
                    <a:pt x="14535" y="16000"/>
                  </a:lnTo>
                  <a:lnTo>
                    <a:pt x="14183" y="15876"/>
                  </a:lnTo>
                  <a:lnTo>
                    <a:pt x="14350" y="15745"/>
                  </a:lnTo>
                  <a:lnTo>
                    <a:pt x="14359" y="15753"/>
                  </a:lnTo>
                  <a:lnTo>
                    <a:pt x="19681" y="15753"/>
                  </a:lnTo>
                  <a:lnTo>
                    <a:pt x="19726" y="15815"/>
                  </a:lnTo>
                  <a:lnTo>
                    <a:pt x="19796" y="15876"/>
                  </a:lnTo>
                  <a:lnTo>
                    <a:pt x="19844" y="15938"/>
                  </a:lnTo>
                  <a:lnTo>
                    <a:pt x="19951" y="16184"/>
                  </a:lnTo>
                  <a:lnTo>
                    <a:pt x="19988" y="16307"/>
                  </a:lnTo>
                  <a:lnTo>
                    <a:pt x="19956" y="16430"/>
                  </a:lnTo>
                  <a:lnTo>
                    <a:pt x="19916" y="16615"/>
                  </a:lnTo>
                  <a:lnTo>
                    <a:pt x="19916" y="16800"/>
                  </a:lnTo>
                  <a:lnTo>
                    <a:pt x="19994" y="16923"/>
                  </a:lnTo>
                  <a:lnTo>
                    <a:pt x="20304" y="17292"/>
                  </a:lnTo>
                  <a:lnTo>
                    <a:pt x="20248" y="17538"/>
                  </a:lnTo>
                  <a:lnTo>
                    <a:pt x="20226" y="17538"/>
                  </a:lnTo>
                  <a:lnTo>
                    <a:pt x="20023" y="17600"/>
                  </a:lnTo>
                  <a:lnTo>
                    <a:pt x="19975" y="17600"/>
                  </a:lnTo>
                  <a:lnTo>
                    <a:pt x="19980" y="17723"/>
                  </a:lnTo>
                  <a:lnTo>
                    <a:pt x="19980" y="17723"/>
                  </a:lnTo>
                </a:path>
                <a:path w="21600" h="21600">
                  <a:moveTo>
                    <a:pt x="1665" y="17846"/>
                  </a:moveTo>
                  <a:lnTo>
                    <a:pt x="1665" y="17538"/>
                  </a:lnTo>
                  <a:lnTo>
                    <a:pt x="1681" y="17353"/>
                  </a:lnTo>
                  <a:lnTo>
                    <a:pt x="1745" y="17230"/>
                  </a:lnTo>
                  <a:lnTo>
                    <a:pt x="1761" y="17230"/>
                  </a:lnTo>
                  <a:lnTo>
                    <a:pt x="1761" y="17107"/>
                  </a:lnTo>
                  <a:lnTo>
                    <a:pt x="1748" y="16984"/>
                  </a:lnTo>
                  <a:lnTo>
                    <a:pt x="1694" y="16800"/>
                  </a:lnTo>
                  <a:lnTo>
                    <a:pt x="1662" y="16676"/>
                  </a:lnTo>
                  <a:lnTo>
                    <a:pt x="1625" y="16553"/>
                  </a:lnTo>
                  <a:lnTo>
                    <a:pt x="1705" y="16553"/>
                  </a:lnTo>
                  <a:lnTo>
                    <a:pt x="1683" y="16492"/>
                  </a:lnTo>
                  <a:lnTo>
                    <a:pt x="5787" y="16492"/>
                  </a:lnTo>
                  <a:lnTo>
                    <a:pt x="5979" y="16738"/>
                  </a:lnTo>
                  <a:lnTo>
                    <a:pt x="5926" y="17107"/>
                  </a:lnTo>
                  <a:lnTo>
                    <a:pt x="5909" y="17353"/>
                  </a:lnTo>
                  <a:lnTo>
                    <a:pt x="5915" y="17600"/>
                  </a:lnTo>
                  <a:lnTo>
                    <a:pt x="1833" y="17600"/>
                  </a:lnTo>
                  <a:lnTo>
                    <a:pt x="1761" y="17661"/>
                  </a:lnTo>
                  <a:lnTo>
                    <a:pt x="1761" y="17829"/>
                  </a:lnTo>
                  <a:lnTo>
                    <a:pt x="1665" y="17846"/>
                  </a:lnTo>
                  <a:lnTo>
                    <a:pt x="1665" y="17846"/>
                  </a:lnTo>
                </a:path>
                <a:path w="21600" h="21600">
                  <a:moveTo>
                    <a:pt x="19980" y="17723"/>
                  </a:moveTo>
                  <a:lnTo>
                    <a:pt x="19975" y="17600"/>
                  </a:lnTo>
                  <a:lnTo>
                    <a:pt x="20023" y="17600"/>
                  </a:lnTo>
                  <a:lnTo>
                    <a:pt x="20226" y="17538"/>
                  </a:lnTo>
                  <a:lnTo>
                    <a:pt x="20234" y="17547"/>
                  </a:lnTo>
                  <a:lnTo>
                    <a:pt x="19980" y="17723"/>
                  </a:lnTo>
                  <a:lnTo>
                    <a:pt x="19980" y="17723"/>
                  </a:lnTo>
                </a:path>
                <a:path w="21600" h="21600">
                  <a:moveTo>
                    <a:pt x="20234" y="17547"/>
                  </a:moveTo>
                  <a:lnTo>
                    <a:pt x="20226" y="17538"/>
                  </a:lnTo>
                  <a:lnTo>
                    <a:pt x="20248" y="17538"/>
                  </a:lnTo>
                  <a:lnTo>
                    <a:pt x="20234" y="17547"/>
                  </a:lnTo>
                  <a:lnTo>
                    <a:pt x="20234" y="17547"/>
                  </a:lnTo>
                </a:path>
                <a:path w="21600" h="21600">
                  <a:moveTo>
                    <a:pt x="20523" y="18276"/>
                  </a:moveTo>
                  <a:lnTo>
                    <a:pt x="16284" y="18276"/>
                  </a:lnTo>
                  <a:lnTo>
                    <a:pt x="16225" y="18255"/>
                  </a:lnTo>
                  <a:lnTo>
                    <a:pt x="16182" y="18215"/>
                  </a:lnTo>
                  <a:lnTo>
                    <a:pt x="15995" y="18153"/>
                  </a:lnTo>
                  <a:lnTo>
                    <a:pt x="15813" y="18030"/>
                  </a:lnTo>
                  <a:lnTo>
                    <a:pt x="15861" y="17907"/>
                  </a:lnTo>
                  <a:lnTo>
                    <a:pt x="16139" y="17723"/>
                  </a:lnTo>
                  <a:lnTo>
                    <a:pt x="19980" y="17723"/>
                  </a:lnTo>
                  <a:lnTo>
                    <a:pt x="20234" y="17547"/>
                  </a:lnTo>
                  <a:lnTo>
                    <a:pt x="20331" y="17661"/>
                  </a:lnTo>
                  <a:lnTo>
                    <a:pt x="20438" y="17907"/>
                  </a:lnTo>
                  <a:lnTo>
                    <a:pt x="20502" y="18092"/>
                  </a:lnTo>
                  <a:lnTo>
                    <a:pt x="20519" y="18172"/>
                  </a:lnTo>
                  <a:lnTo>
                    <a:pt x="20523" y="18276"/>
                  </a:lnTo>
                  <a:lnTo>
                    <a:pt x="20523" y="18276"/>
                  </a:lnTo>
                </a:path>
                <a:path w="21600" h="21600">
                  <a:moveTo>
                    <a:pt x="1761" y="17829"/>
                  </a:moveTo>
                  <a:lnTo>
                    <a:pt x="1761" y="17661"/>
                  </a:lnTo>
                  <a:lnTo>
                    <a:pt x="1833" y="17600"/>
                  </a:lnTo>
                  <a:lnTo>
                    <a:pt x="2122" y="17723"/>
                  </a:lnTo>
                  <a:lnTo>
                    <a:pt x="2018" y="17784"/>
                  </a:lnTo>
                  <a:lnTo>
                    <a:pt x="1761" y="17829"/>
                  </a:lnTo>
                  <a:lnTo>
                    <a:pt x="1761" y="17829"/>
                  </a:lnTo>
                </a:path>
                <a:path w="21600" h="21600">
                  <a:moveTo>
                    <a:pt x="1819" y="18172"/>
                  </a:moveTo>
                  <a:lnTo>
                    <a:pt x="1777" y="18092"/>
                  </a:lnTo>
                  <a:lnTo>
                    <a:pt x="1761" y="18030"/>
                  </a:lnTo>
                  <a:lnTo>
                    <a:pt x="1761" y="17829"/>
                  </a:lnTo>
                  <a:lnTo>
                    <a:pt x="2018" y="17784"/>
                  </a:lnTo>
                  <a:lnTo>
                    <a:pt x="2122" y="17723"/>
                  </a:lnTo>
                  <a:lnTo>
                    <a:pt x="1833" y="17600"/>
                  </a:lnTo>
                  <a:lnTo>
                    <a:pt x="5915" y="17600"/>
                  </a:lnTo>
                  <a:lnTo>
                    <a:pt x="5926" y="17784"/>
                  </a:lnTo>
                  <a:lnTo>
                    <a:pt x="5995" y="18030"/>
                  </a:lnTo>
                  <a:lnTo>
                    <a:pt x="6021" y="18092"/>
                  </a:lnTo>
                  <a:lnTo>
                    <a:pt x="1983" y="18092"/>
                  </a:lnTo>
                  <a:lnTo>
                    <a:pt x="1844" y="18153"/>
                  </a:lnTo>
                  <a:lnTo>
                    <a:pt x="1819" y="18172"/>
                  </a:lnTo>
                  <a:lnTo>
                    <a:pt x="1819" y="18172"/>
                  </a:lnTo>
                </a:path>
                <a:path w="21600" h="21600">
                  <a:moveTo>
                    <a:pt x="2111" y="18276"/>
                  </a:moveTo>
                  <a:lnTo>
                    <a:pt x="1857" y="18276"/>
                  </a:lnTo>
                  <a:lnTo>
                    <a:pt x="1841" y="18215"/>
                  </a:lnTo>
                  <a:lnTo>
                    <a:pt x="1819" y="18172"/>
                  </a:lnTo>
                  <a:lnTo>
                    <a:pt x="1844" y="18153"/>
                  </a:lnTo>
                  <a:lnTo>
                    <a:pt x="1983" y="18092"/>
                  </a:lnTo>
                  <a:lnTo>
                    <a:pt x="2036" y="18153"/>
                  </a:lnTo>
                  <a:lnTo>
                    <a:pt x="2111" y="18276"/>
                  </a:lnTo>
                  <a:lnTo>
                    <a:pt x="2111" y="18276"/>
                  </a:lnTo>
                </a:path>
                <a:path w="21600" h="21600">
                  <a:moveTo>
                    <a:pt x="5952" y="18400"/>
                  </a:moveTo>
                  <a:lnTo>
                    <a:pt x="5904" y="18400"/>
                  </a:lnTo>
                  <a:lnTo>
                    <a:pt x="6054" y="18276"/>
                  </a:lnTo>
                  <a:lnTo>
                    <a:pt x="2111" y="18276"/>
                  </a:lnTo>
                  <a:lnTo>
                    <a:pt x="2036" y="18153"/>
                  </a:lnTo>
                  <a:lnTo>
                    <a:pt x="1983" y="18092"/>
                  </a:lnTo>
                  <a:lnTo>
                    <a:pt x="6021" y="18092"/>
                  </a:lnTo>
                  <a:lnTo>
                    <a:pt x="6123" y="18338"/>
                  </a:lnTo>
                  <a:lnTo>
                    <a:pt x="5952" y="18400"/>
                  </a:lnTo>
                  <a:lnTo>
                    <a:pt x="5952" y="18400"/>
                  </a:lnTo>
                </a:path>
                <a:path w="21600" h="21600">
                  <a:moveTo>
                    <a:pt x="4129" y="20923"/>
                  </a:moveTo>
                  <a:lnTo>
                    <a:pt x="3600" y="20923"/>
                  </a:lnTo>
                  <a:lnTo>
                    <a:pt x="3445" y="20861"/>
                  </a:lnTo>
                  <a:lnTo>
                    <a:pt x="3253" y="20738"/>
                  </a:lnTo>
                  <a:lnTo>
                    <a:pt x="3092" y="20676"/>
                  </a:lnTo>
                  <a:lnTo>
                    <a:pt x="2868" y="20676"/>
                  </a:lnTo>
                  <a:lnTo>
                    <a:pt x="2739" y="20430"/>
                  </a:lnTo>
                  <a:lnTo>
                    <a:pt x="2656" y="20246"/>
                  </a:lnTo>
                  <a:lnTo>
                    <a:pt x="2619" y="20184"/>
                  </a:lnTo>
                  <a:lnTo>
                    <a:pt x="2587" y="20123"/>
                  </a:lnTo>
                  <a:lnTo>
                    <a:pt x="2445" y="20123"/>
                  </a:lnTo>
                  <a:lnTo>
                    <a:pt x="2194" y="20061"/>
                  </a:lnTo>
                  <a:lnTo>
                    <a:pt x="2146" y="19753"/>
                  </a:lnTo>
                  <a:lnTo>
                    <a:pt x="2084" y="19569"/>
                  </a:lnTo>
                  <a:lnTo>
                    <a:pt x="2010" y="19569"/>
                  </a:lnTo>
                  <a:lnTo>
                    <a:pt x="1940" y="19507"/>
                  </a:lnTo>
                  <a:lnTo>
                    <a:pt x="1790" y="19384"/>
                  </a:lnTo>
                  <a:lnTo>
                    <a:pt x="1561" y="19138"/>
                  </a:lnTo>
                  <a:lnTo>
                    <a:pt x="1764" y="19015"/>
                  </a:lnTo>
                  <a:lnTo>
                    <a:pt x="1563" y="19015"/>
                  </a:lnTo>
                  <a:lnTo>
                    <a:pt x="1504" y="18892"/>
                  </a:lnTo>
                  <a:lnTo>
                    <a:pt x="1504" y="18523"/>
                  </a:lnTo>
                  <a:lnTo>
                    <a:pt x="1555" y="18400"/>
                  </a:lnTo>
                  <a:lnTo>
                    <a:pt x="1758" y="18215"/>
                  </a:lnTo>
                  <a:lnTo>
                    <a:pt x="1819" y="18172"/>
                  </a:lnTo>
                  <a:lnTo>
                    <a:pt x="1841" y="18215"/>
                  </a:lnTo>
                  <a:lnTo>
                    <a:pt x="1857" y="18276"/>
                  </a:lnTo>
                  <a:lnTo>
                    <a:pt x="6054" y="18276"/>
                  </a:lnTo>
                  <a:lnTo>
                    <a:pt x="5904" y="18400"/>
                  </a:lnTo>
                  <a:lnTo>
                    <a:pt x="6294" y="18400"/>
                  </a:lnTo>
                  <a:lnTo>
                    <a:pt x="6353" y="18461"/>
                  </a:lnTo>
                  <a:lnTo>
                    <a:pt x="6417" y="18523"/>
                  </a:lnTo>
                  <a:lnTo>
                    <a:pt x="6428" y="18584"/>
                  </a:lnTo>
                  <a:lnTo>
                    <a:pt x="6444" y="18707"/>
                  </a:lnTo>
                  <a:lnTo>
                    <a:pt x="6551" y="18830"/>
                  </a:lnTo>
                  <a:lnTo>
                    <a:pt x="6749" y="19076"/>
                  </a:lnTo>
                  <a:lnTo>
                    <a:pt x="6257" y="19323"/>
                  </a:lnTo>
                  <a:lnTo>
                    <a:pt x="5974" y="19569"/>
                  </a:lnTo>
                  <a:lnTo>
                    <a:pt x="5824" y="20000"/>
                  </a:lnTo>
                  <a:lnTo>
                    <a:pt x="5616" y="20246"/>
                  </a:lnTo>
                  <a:lnTo>
                    <a:pt x="5273" y="20615"/>
                  </a:lnTo>
                  <a:lnTo>
                    <a:pt x="4728" y="20615"/>
                  </a:lnTo>
                  <a:lnTo>
                    <a:pt x="4375" y="20861"/>
                  </a:lnTo>
                  <a:lnTo>
                    <a:pt x="4129" y="20923"/>
                  </a:lnTo>
                  <a:lnTo>
                    <a:pt x="4129" y="20923"/>
                  </a:lnTo>
                </a:path>
                <a:path w="21600" h="21600">
                  <a:moveTo>
                    <a:pt x="15706" y="19815"/>
                  </a:moveTo>
                  <a:lnTo>
                    <a:pt x="16091" y="19261"/>
                  </a:lnTo>
                  <a:lnTo>
                    <a:pt x="16297" y="18953"/>
                  </a:lnTo>
                  <a:lnTo>
                    <a:pt x="16350" y="18892"/>
                  </a:lnTo>
                  <a:lnTo>
                    <a:pt x="16254" y="18892"/>
                  </a:lnTo>
                  <a:lnTo>
                    <a:pt x="16035" y="18830"/>
                  </a:lnTo>
                  <a:lnTo>
                    <a:pt x="16035" y="18461"/>
                  </a:lnTo>
                  <a:lnTo>
                    <a:pt x="16118" y="18215"/>
                  </a:lnTo>
                  <a:lnTo>
                    <a:pt x="16225" y="18255"/>
                  </a:lnTo>
                  <a:lnTo>
                    <a:pt x="16249" y="18276"/>
                  </a:lnTo>
                  <a:lnTo>
                    <a:pt x="20523" y="18276"/>
                  </a:lnTo>
                  <a:lnTo>
                    <a:pt x="20512" y="18400"/>
                  </a:lnTo>
                  <a:lnTo>
                    <a:pt x="20512" y="18584"/>
                  </a:lnTo>
                  <a:lnTo>
                    <a:pt x="20560" y="18707"/>
                  </a:lnTo>
                  <a:lnTo>
                    <a:pt x="20609" y="18769"/>
                  </a:lnTo>
                  <a:lnTo>
                    <a:pt x="20748" y="18892"/>
                  </a:lnTo>
                  <a:lnTo>
                    <a:pt x="20782" y="19076"/>
                  </a:lnTo>
                  <a:lnTo>
                    <a:pt x="20782" y="19384"/>
                  </a:lnTo>
                  <a:lnTo>
                    <a:pt x="16661" y="19384"/>
                  </a:lnTo>
                  <a:lnTo>
                    <a:pt x="16375" y="19507"/>
                  </a:lnTo>
                  <a:lnTo>
                    <a:pt x="15706" y="19815"/>
                  </a:lnTo>
                  <a:lnTo>
                    <a:pt x="15706" y="19815"/>
                  </a:lnTo>
                </a:path>
                <a:path w="21600" h="21600">
                  <a:moveTo>
                    <a:pt x="16284" y="18276"/>
                  </a:moveTo>
                  <a:lnTo>
                    <a:pt x="16249" y="18276"/>
                  </a:lnTo>
                  <a:lnTo>
                    <a:pt x="16225" y="18255"/>
                  </a:lnTo>
                  <a:lnTo>
                    <a:pt x="16284" y="18276"/>
                  </a:lnTo>
                  <a:lnTo>
                    <a:pt x="16284" y="18276"/>
                  </a:lnTo>
                </a:path>
                <a:path w="21600" h="21600">
                  <a:moveTo>
                    <a:pt x="6294" y="18400"/>
                  </a:moveTo>
                  <a:lnTo>
                    <a:pt x="5952" y="18400"/>
                  </a:lnTo>
                  <a:lnTo>
                    <a:pt x="6123" y="18338"/>
                  </a:lnTo>
                  <a:lnTo>
                    <a:pt x="6098" y="18276"/>
                  </a:lnTo>
                  <a:lnTo>
                    <a:pt x="6139" y="18276"/>
                  </a:lnTo>
                  <a:lnTo>
                    <a:pt x="6236" y="18338"/>
                  </a:lnTo>
                  <a:lnTo>
                    <a:pt x="6294" y="18400"/>
                  </a:lnTo>
                  <a:lnTo>
                    <a:pt x="6294" y="18400"/>
                  </a:lnTo>
                </a:path>
                <a:path w="21600" h="21600">
                  <a:moveTo>
                    <a:pt x="16537" y="19463"/>
                  </a:moveTo>
                  <a:lnTo>
                    <a:pt x="16661" y="19384"/>
                  </a:lnTo>
                  <a:lnTo>
                    <a:pt x="16805" y="19384"/>
                  </a:lnTo>
                  <a:lnTo>
                    <a:pt x="16537" y="19463"/>
                  </a:lnTo>
                  <a:lnTo>
                    <a:pt x="16537" y="19463"/>
                  </a:lnTo>
                </a:path>
                <a:path w="21600" h="21600">
                  <a:moveTo>
                    <a:pt x="16548" y="19507"/>
                  </a:moveTo>
                  <a:lnTo>
                    <a:pt x="16468" y="19507"/>
                  </a:lnTo>
                  <a:lnTo>
                    <a:pt x="16537" y="19463"/>
                  </a:lnTo>
                  <a:lnTo>
                    <a:pt x="16805" y="19384"/>
                  </a:lnTo>
                  <a:lnTo>
                    <a:pt x="16548" y="19507"/>
                  </a:lnTo>
                  <a:lnTo>
                    <a:pt x="16548" y="19507"/>
                  </a:lnTo>
                </a:path>
                <a:path w="21600" h="21600">
                  <a:moveTo>
                    <a:pt x="20782" y="19507"/>
                  </a:moveTo>
                  <a:lnTo>
                    <a:pt x="16548" y="19507"/>
                  </a:lnTo>
                  <a:lnTo>
                    <a:pt x="16805" y="19384"/>
                  </a:lnTo>
                  <a:lnTo>
                    <a:pt x="20782" y="19384"/>
                  </a:lnTo>
                  <a:lnTo>
                    <a:pt x="20782" y="19507"/>
                  </a:lnTo>
                  <a:lnTo>
                    <a:pt x="20782" y="19507"/>
                  </a:lnTo>
                </a:path>
                <a:path w="21600" h="21600">
                  <a:moveTo>
                    <a:pt x="19074" y="21538"/>
                  </a:moveTo>
                  <a:lnTo>
                    <a:pt x="17398" y="21538"/>
                  </a:lnTo>
                  <a:lnTo>
                    <a:pt x="17291" y="21292"/>
                  </a:lnTo>
                  <a:lnTo>
                    <a:pt x="17203" y="21169"/>
                  </a:lnTo>
                  <a:lnTo>
                    <a:pt x="17070" y="21107"/>
                  </a:lnTo>
                  <a:lnTo>
                    <a:pt x="16992" y="20984"/>
                  </a:lnTo>
                  <a:lnTo>
                    <a:pt x="16810" y="20800"/>
                  </a:lnTo>
                  <a:lnTo>
                    <a:pt x="16722" y="20738"/>
                  </a:lnTo>
                  <a:lnTo>
                    <a:pt x="16636" y="20615"/>
                  </a:lnTo>
                  <a:lnTo>
                    <a:pt x="16556" y="20492"/>
                  </a:lnTo>
                  <a:lnTo>
                    <a:pt x="16516" y="20307"/>
                  </a:lnTo>
                  <a:lnTo>
                    <a:pt x="16516" y="20000"/>
                  </a:lnTo>
                  <a:lnTo>
                    <a:pt x="16460" y="19938"/>
                  </a:lnTo>
                  <a:lnTo>
                    <a:pt x="16236" y="19630"/>
                  </a:lnTo>
                  <a:lnTo>
                    <a:pt x="16388" y="19507"/>
                  </a:lnTo>
                  <a:lnTo>
                    <a:pt x="16537" y="19463"/>
                  </a:lnTo>
                  <a:lnTo>
                    <a:pt x="16468" y="19507"/>
                  </a:lnTo>
                  <a:lnTo>
                    <a:pt x="20782" y="19507"/>
                  </a:lnTo>
                  <a:lnTo>
                    <a:pt x="20782" y="19692"/>
                  </a:lnTo>
                  <a:lnTo>
                    <a:pt x="20699" y="19938"/>
                  </a:lnTo>
                  <a:lnTo>
                    <a:pt x="20368" y="20369"/>
                  </a:lnTo>
                  <a:lnTo>
                    <a:pt x="20170" y="20615"/>
                  </a:lnTo>
                  <a:lnTo>
                    <a:pt x="19940" y="20923"/>
                  </a:lnTo>
                  <a:lnTo>
                    <a:pt x="19646" y="20984"/>
                  </a:lnTo>
                  <a:lnTo>
                    <a:pt x="19448" y="20984"/>
                  </a:lnTo>
                  <a:lnTo>
                    <a:pt x="19347" y="21046"/>
                  </a:lnTo>
                  <a:lnTo>
                    <a:pt x="19251" y="21107"/>
                  </a:lnTo>
                  <a:lnTo>
                    <a:pt x="19160" y="21230"/>
                  </a:lnTo>
                  <a:lnTo>
                    <a:pt x="19074" y="21538"/>
                  </a:lnTo>
                  <a:lnTo>
                    <a:pt x="19074" y="21538"/>
                  </a:lnTo>
                </a:path>
                <a:path w="21600" h="21600">
                  <a:moveTo>
                    <a:pt x="18226" y="21600"/>
                  </a:moveTo>
                  <a:lnTo>
                    <a:pt x="17810" y="21538"/>
                  </a:lnTo>
                  <a:lnTo>
                    <a:pt x="18648" y="21538"/>
                  </a:lnTo>
                  <a:lnTo>
                    <a:pt x="18226" y="21600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6" name="曲线"/>
            <p:cNvSpPr>
              <a:spLocks/>
            </p:cNvSpPr>
            <p:nvPr/>
          </p:nvSpPr>
          <p:spPr>
            <a:xfrm rot="0">
              <a:off x="1689100" y="259079"/>
              <a:ext cx="38100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7" name="曲线"/>
            <p:cNvSpPr>
              <a:spLocks/>
            </p:cNvSpPr>
            <p:nvPr/>
          </p:nvSpPr>
          <p:spPr>
            <a:xfrm rot="0">
              <a:off x="1727751" y="412124"/>
              <a:ext cx="334644" cy="4533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249" y="605"/>
                  </a:moveTo>
                  <a:lnTo>
                    <a:pt x="10270" y="605"/>
                  </a:lnTo>
                  <a:lnTo>
                    <a:pt x="10319" y="544"/>
                  </a:lnTo>
                  <a:lnTo>
                    <a:pt x="14576" y="544"/>
                  </a:lnTo>
                  <a:lnTo>
                    <a:pt x="15140" y="423"/>
                  </a:lnTo>
                  <a:lnTo>
                    <a:pt x="15475" y="423"/>
                  </a:lnTo>
                  <a:lnTo>
                    <a:pt x="15616" y="302"/>
                  </a:lnTo>
                  <a:lnTo>
                    <a:pt x="15837" y="242"/>
                  </a:lnTo>
                  <a:lnTo>
                    <a:pt x="18427" y="242"/>
                  </a:lnTo>
                  <a:lnTo>
                    <a:pt x="18789" y="121"/>
                  </a:lnTo>
                  <a:lnTo>
                    <a:pt x="19212" y="0"/>
                  </a:lnTo>
                  <a:lnTo>
                    <a:pt x="19446" y="60"/>
                  </a:lnTo>
                  <a:lnTo>
                    <a:pt x="19664" y="121"/>
                  </a:lnTo>
                  <a:lnTo>
                    <a:pt x="19866" y="181"/>
                  </a:lnTo>
                  <a:lnTo>
                    <a:pt x="20075" y="181"/>
                  </a:lnTo>
                  <a:lnTo>
                    <a:pt x="20084" y="302"/>
                  </a:lnTo>
                  <a:lnTo>
                    <a:pt x="19894" y="484"/>
                  </a:lnTo>
                  <a:lnTo>
                    <a:pt x="21219" y="484"/>
                  </a:lnTo>
                  <a:lnTo>
                    <a:pt x="21249" y="605"/>
                  </a:lnTo>
                  <a:lnTo>
                    <a:pt x="21249" y="605"/>
                  </a:lnTo>
                </a:path>
                <a:path w="21600" h="21600">
                  <a:moveTo>
                    <a:pt x="4722" y="605"/>
                  </a:moveTo>
                  <a:lnTo>
                    <a:pt x="1770" y="605"/>
                  </a:lnTo>
                  <a:lnTo>
                    <a:pt x="1684" y="544"/>
                  </a:lnTo>
                  <a:lnTo>
                    <a:pt x="1789" y="423"/>
                  </a:lnTo>
                  <a:lnTo>
                    <a:pt x="1988" y="363"/>
                  </a:lnTo>
                  <a:lnTo>
                    <a:pt x="2577" y="121"/>
                  </a:lnTo>
                  <a:lnTo>
                    <a:pt x="2792" y="60"/>
                  </a:lnTo>
                  <a:lnTo>
                    <a:pt x="3424" y="60"/>
                  </a:lnTo>
                  <a:lnTo>
                    <a:pt x="4768" y="544"/>
                  </a:lnTo>
                  <a:lnTo>
                    <a:pt x="4796" y="544"/>
                  </a:lnTo>
                  <a:lnTo>
                    <a:pt x="4722" y="605"/>
                  </a:lnTo>
                  <a:lnTo>
                    <a:pt x="4722" y="605"/>
                  </a:lnTo>
                </a:path>
                <a:path w="21600" h="21600">
                  <a:moveTo>
                    <a:pt x="17825" y="242"/>
                  </a:moveTo>
                  <a:lnTo>
                    <a:pt x="16445" y="242"/>
                  </a:lnTo>
                  <a:lnTo>
                    <a:pt x="16730" y="181"/>
                  </a:lnTo>
                  <a:lnTo>
                    <a:pt x="16994" y="60"/>
                  </a:lnTo>
                  <a:lnTo>
                    <a:pt x="17448" y="181"/>
                  </a:lnTo>
                  <a:lnTo>
                    <a:pt x="17825" y="242"/>
                  </a:lnTo>
                  <a:lnTo>
                    <a:pt x="17825" y="242"/>
                  </a:lnTo>
                </a:path>
                <a:path w="21600" h="21600">
                  <a:moveTo>
                    <a:pt x="21219" y="484"/>
                  </a:moveTo>
                  <a:lnTo>
                    <a:pt x="19894" y="484"/>
                  </a:lnTo>
                  <a:lnTo>
                    <a:pt x="20133" y="302"/>
                  </a:lnTo>
                  <a:lnTo>
                    <a:pt x="20320" y="242"/>
                  </a:lnTo>
                  <a:lnTo>
                    <a:pt x="20455" y="302"/>
                  </a:lnTo>
                  <a:lnTo>
                    <a:pt x="20596" y="363"/>
                  </a:lnTo>
                  <a:lnTo>
                    <a:pt x="20851" y="423"/>
                  </a:lnTo>
                  <a:lnTo>
                    <a:pt x="21219" y="484"/>
                  </a:lnTo>
                  <a:lnTo>
                    <a:pt x="21219" y="484"/>
                  </a:lnTo>
                </a:path>
                <a:path w="21600" h="21600">
                  <a:moveTo>
                    <a:pt x="12474" y="544"/>
                  </a:moveTo>
                  <a:lnTo>
                    <a:pt x="10369" y="544"/>
                  </a:lnTo>
                  <a:lnTo>
                    <a:pt x="10504" y="484"/>
                  </a:lnTo>
                  <a:lnTo>
                    <a:pt x="10724" y="423"/>
                  </a:lnTo>
                  <a:lnTo>
                    <a:pt x="11037" y="484"/>
                  </a:lnTo>
                  <a:lnTo>
                    <a:pt x="12161" y="484"/>
                  </a:lnTo>
                  <a:lnTo>
                    <a:pt x="12474" y="544"/>
                  </a:lnTo>
                  <a:lnTo>
                    <a:pt x="12474" y="544"/>
                  </a:lnTo>
                </a:path>
                <a:path w="21600" h="21600">
                  <a:moveTo>
                    <a:pt x="13996" y="544"/>
                  </a:moveTo>
                  <a:lnTo>
                    <a:pt x="12704" y="544"/>
                  </a:lnTo>
                  <a:lnTo>
                    <a:pt x="12998" y="423"/>
                  </a:lnTo>
                  <a:lnTo>
                    <a:pt x="13824" y="423"/>
                  </a:lnTo>
                  <a:lnTo>
                    <a:pt x="13996" y="544"/>
                  </a:lnTo>
                  <a:lnTo>
                    <a:pt x="13996" y="544"/>
                  </a:lnTo>
                </a:path>
                <a:path w="21600" h="21600">
                  <a:moveTo>
                    <a:pt x="46" y="16759"/>
                  </a:moveTo>
                  <a:lnTo>
                    <a:pt x="475" y="16275"/>
                  </a:lnTo>
                  <a:lnTo>
                    <a:pt x="699" y="15973"/>
                  </a:lnTo>
                  <a:lnTo>
                    <a:pt x="736" y="15610"/>
                  </a:lnTo>
                  <a:lnTo>
                    <a:pt x="745" y="15489"/>
                  </a:lnTo>
                  <a:lnTo>
                    <a:pt x="745" y="15247"/>
                  </a:lnTo>
                  <a:lnTo>
                    <a:pt x="708" y="15126"/>
                  </a:lnTo>
                  <a:lnTo>
                    <a:pt x="561" y="14823"/>
                  </a:lnTo>
                  <a:lnTo>
                    <a:pt x="524" y="14702"/>
                  </a:lnTo>
                  <a:lnTo>
                    <a:pt x="524" y="14278"/>
                  </a:lnTo>
                  <a:lnTo>
                    <a:pt x="555" y="14097"/>
                  </a:lnTo>
                  <a:lnTo>
                    <a:pt x="678" y="13734"/>
                  </a:lnTo>
                  <a:lnTo>
                    <a:pt x="708" y="13613"/>
                  </a:lnTo>
                  <a:lnTo>
                    <a:pt x="708" y="13552"/>
                  </a:lnTo>
                  <a:lnTo>
                    <a:pt x="567" y="13371"/>
                  </a:lnTo>
                  <a:lnTo>
                    <a:pt x="549" y="13250"/>
                  </a:lnTo>
                  <a:lnTo>
                    <a:pt x="757" y="13068"/>
                  </a:lnTo>
                  <a:lnTo>
                    <a:pt x="745" y="13068"/>
                  </a:lnTo>
                  <a:lnTo>
                    <a:pt x="745" y="12947"/>
                  </a:lnTo>
                  <a:lnTo>
                    <a:pt x="699" y="12766"/>
                  </a:lnTo>
                  <a:lnTo>
                    <a:pt x="675" y="12645"/>
                  </a:lnTo>
                  <a:lnTo>
                    <a:pt x="579" y="12463"/>
                  </a:lnTo>
                  <a:lnTo>
                    <a:pt x="414" y="12282"/>
                  </a:lnTo>
                  <a:lnTo>
                    <a:pt x="635" y="12040"/>
                  </a:lnTo>
                  <a:lnTo>
                    <a:pt x="745" y="11858"/>
                  </a:lnTo>
                  <a:lnTo>
                    <a:pt x="745" y="11435"/>
                  </a:lnTo>
                  <a:lnTo>
                    <a:pt x="850" y="11193"/>
                  </a:lnTo>
                  <a:lnTo>
                    <a:pt x="1058" y="11072"/>
                  </a:lnTo>
                  <a:lnTo>
                    <a:pt x="1063" y="10951"/>
                  </a:lnTo>
                  <a:lnTo>
                    <a:pt x="1049" y="10830"/>
                  </a:lnTo>
                  <a:lnTo>
                    <a:pt x="938" y="10346"/>
                  </a:lnTo>
                  <a:lnTo>
                    <a:pt x="1003" y="10104"/>
                  </a:lnTo>
                  <a:lnTo>
                    <a:pt x="1187" y="9983"/>
                  </a:lnTo>
                  <a:lnTo>
                    <a:pt x="1064" y="9922"/>
                  </a:lnTo>
                  <a:lnTo>
                    <a:pt x="1003" y="9862"/>
                  </a:lnTo>
                  <a:lnTo>
                    <a:pt x="1009" y="9317"/>
                  </a:lnTo>
                  <a:lnTo>
                    <a:pt x="1027" y="9136"/>
                  </a:lnTo>
                  <a:lnTo>
                    <a:pt x="1034" y="8954"/>
                  </a:lnTo>
                  <a:lnTo>
                    <a:pt x="1015" y="8773"/>
                  </a:lnTo>
                  <a:lnTo>
                    <a:pt x="899" y="8591"/>
                  </a:lnTo>
                  <a:lnTo>
                    <a:pt x="671" y="8349"/>
                  </a:lnTo>
                  <a:lnTo>
                    <a:pt x="929" y="8168"/>
                  </a:lnTo>
                  <a:lnTo>
                    <a:pt x="1061" y="8107"/>
                  </a:lnTo>
                  <a:lnTo>
                    <a:pt x="1073" y="7986"/>
                  </a:lnTo>
                  <a:lnTo>
                    <a:pt x="1055" y="7865"/>
                  </a:lnTo>
                  <a:lnTo>
                    <a:pt x="969" y="7563"/>
                  </a:lnTo>
                  <a:lnTo>
                    <a:pt x="920" y="7442"/>
                  </a:lnTo>
                  <a:lnTo>
                    <a:pt x="810" y="7078"/>
                  </a:lnTo>
                  <a:lnTo>
                    <a:pt x="782" y="6897"/>
                  </a:lnTo>
                  <a:lnTo>
                    <a:pt x="782" y="6715"/>
                  </a:lnTo>
                  <a:lnTo>
                    <a:pt x="929" y="6655"/>
                  </a:lnTo>
                  <a:lnTo>
                    <a:pt x="819" y="6655"/>
                  </a:lnTo>
                  <a:lnTo>
                    <a:pt x="782" y="6594"/>
                  </a:lnTo>
                  <a:lnTo>
                    <a:pt x="782" y="6292"/>
                  </a:lnTo>
                  <a:lnTo>
                    <a:pt x="800" y="6171"/>
                  </a:lnTo>
                  <a:lnTo>
                    <a:pt x="874" y="5929"/>
                  </a:lnTo>
                  <a:lnTo>
                    <a:pt x="892" y="5808"/>
                  </a:lnTo>
                  <a:lnTo>
                    <a:pt x="892" y="5687"/>
                  </a:lnTo>
                  <a:lnTo>
                    <a:pt x="868" y="5566"/>
                  </a:lnTo>
                  <a:lnTo>
                    <a:pt x="770" y="5384"/>
                  </a:lnTo>
                  <a:lnTo>
                    <a:pt x="745" y="5203"/>
                  </a:lnTo>
                  <a:lnTo>
                    <a:pt x="745" y="4779"/>
                  </a:lnTo>
                  <a:lnTo>
                    <a:pt x="803" y="4477"/>
                  </a:lnTo>
                  <a:lnTo>
                    <a:pt x="920" y="4235"/>
                  </a:lnTo>
                  <a:lnTo>
                    <a:pt x="1043" y="3932"/>
                  </a:lnTo>
                  <a:lnTo>
                    <a:pt x="1015" y="3690"/>
                  </a:lnTo>
                  <a:lnTo>
                    <a:pt x="837" y="3448"/>
                  </a:lnTo>
                  <a:lnTo>
                    <a:pt x="892" y="3146"/>
                  </a:lnTo>
                  <a:lnTo>
                    <a:pt x="972" y="2904"/>
                  </a:lnTo>
                  <a:lnTo>
                    <a:pt x="1077" y="2843"/>
                  </a:lnTo>
                  <a:lnTo>
                    <a:pt x="1003" y="2662"/>
                  </a:lnTo>
                  <a:lnTo>
                    <a:pt x="988" y="2480"/>
                  </a:lnTo>
                  <a:lnTo>
                    <a:pt x="982" y="2299"/>
                  </a:lnTo>
                  <a:lnTo>
                    <a:pt x="1027" y="1633"/>
                  </a:lnTo>
                  <a:lnTo>
                    <a:pt x="1089" y="1210"/>
                  </a:lnTo>
                  <a:lnTo>
                    <a:pt x="1187" y="786"/>
                  </a:lnTo>
                  <a:lnTo>
                    <a:pt x="1377" y="665"/>
                  </a:lnTo>
                  <a:lnTo>
                    <a:pt x="1528" y="605"/>
                  </a:lnTo>
                  <a:lnTo>
                    <a:pt x="4722" y="605"/>
                  </a:lnTo>
                  <a:lnTo>
                    <a:pt x="5047" y="484"/>
                  </a:lnTo>
                  <a:lnTo>
                    <a:pt x="5333" y="544"/>
                  </a:lnTo>
                  <a:lnTo>
                    <a:pt x="5824" y="665"/>
                  </a:lnTo>
                  <a:lnTo>
                    <a:pt x="6042" y="726"/>
                  </a:lnTo>
                  <a:lnTo>
                    <a:pt x="21278" y="726"/>
                  </a:lnTo>
                  <a:lnTo>
                    <a:pt x="21293" y="786"/>
                  </a:lnTo>
                  <a:lnTo>
                    <a:pt x="21333" y="1028"/>
                  </a:lnTo>
                  <a:lnTo>
                    <a:pt x="21351" y="1210"/>
                  </a:lnTo>
                  <a:lnTo>
                    <a:pt x="21437" y="1452"/>
                  </a:lnTo>
                  <a:lnTo>
                    <a:pt x="21533" y="1633"/>
                  </a:lnTo>
                  <a:lnTo>
                    <a:pt x="21186" y="1633"/>
                  </a:lnTo>
                  <a:lnTo>
                    <a:pt x="20756" y="1754"/>
                  </a:lnTo>
                  <a:lnTo>
                    <a:pt x="20642" y="1815"/>
                  </a:lnTo>
                  <a:lnTo>
                    <a:pt x="20630" y="1875"/>
                  </a:lnTo>
                  <a:lnTo>
                    <a:pt x="20876" y="2057"/>
                  </a:lnTo>
                  <a:lnTo>
                    <a:pt x="21293" y="2057"/>
                  </a:lnTo>
                  <a:lnTo>
                    <a:pt x="21293" y="2299"/>
                  </a:lnTo>
                  <a:lnTo>
                    <a:pt x="21195" y="2480"/>
                  </a:lnTo>
                  <a:lnTo>
                    <a:pt x="20802" y="2541"/>
                  </a:lnTo>
                  <a:lnTo>
                    <a:pt x="20719" y="2662"/>
                  </a:lnTo>
                  <a:lnTo>
                    <a:pt x="20744" y="2904"/>
                  </a:lnTo>
                  <a:lnTo>
                    <a:pt x="20010" y="2904"/>
                  </a:lnTo>
                  <a:lnTo>
                    <a:pt x="19835" y="3025"/>
                  </a:lnTo>
                  <a:lnTo>
                    <a:pt x="19676" y="3085"/>
                  </a:lnTo>
                  <a:lnTo>
                    <a:pt x="18590" y="3085"/>
                  </a:lnTo>
                  <a:lnTo>
                    <a:pt x="18559" y="3146"/>
                  </a:lnTo>
                  <a:lnTo>
                    <a:pt x="18547" y="3206"/>
                  </a:lnTo>
                  <a:lnTo>
                    <a:pt x="16644" y="3206"/>
                  </a:lnTo>
                  <a:lnTo>
                    <a:pt x="16589" y="3267"/>
                  </a:lnTo>
                  <a:lnTo>
                    <a:pt x="13302" y="3267"/>
                  </a:lnTo>
                  <a:lnTo>
                    <a:pt x="13302" y="3327"/>
                  </a:lnTo>
                  <a:lnTo>
                    <a:pt x="4734" y="3327"/>
                  </a:lnTo>
                  <a:lnTo>
                    <a:pt x="4722" y="3448"/>
                  </a:lnTo>
                  <a:lnTo>
                    <a:pt x="4808" y="3448"/>
                  </a:lnTo>
                  <a:lnTo>
                    <a:pt x="4977" y="3509"/>
                  </a:lnTo>
                  <a:lnTo>
                    <a:pt x="5054" y="3509"/>
                  </a:lnTo>
                  <a:lnTo>
                    <a:pt x="5054" y="3811"/>
                  </a:lnTo>
                  <a:lnTo>
                    <a:pt x="5020" y="3872"/>
                  </a:lnTo>
                  <a:lnTo>
                    <a:pt x="4952" y="3932"/>
                  </a:lnTo>
                  <a:lnTo>
                    <a:pt x="4891" y="3993"/>
                  </a:lnTo>
                  <a:lnTo>
                    <a:pt x="4943" y="3993"/>
                  </a:lnTo>
                  <a:lnTo>
                    <a:pt x="4961" y="4053"/>
                  </a:lnTo>
                  <a:lnTo>
                    <a:pt x="4998" y="4114"/>
                  </a:lnTo>
                  <a:lnTo>
                    <a:pt x="5238" y="5626"/>
                  </a:lnTo>
                  <a:lnTo>
                    <a:pt x="5133" y="5747"/>
                  </a:lnTo>
                  <a:lnTo>
                    <a:pt x="5118" y="5808"/>
                  </a:lnTo>
                  <a:lnTo>
                    <a:pt x="5192" y="5868"/>
                  </a:lnTo>
                  <a:lnTo>
                    <a:pt x="5271" y="5868"/>
                  </a:lnTo>
                  <a:lnTo>
                    <a:pt x="5311" y="5989"/>
                  </a:lnTo>
                  <a:lnTo>
                    <a:pt x="5311" y="6231"/>
                  </a:lnTo>
                  <a:lnTo>
                    <a:pt x="5299" y="6292"/>
                  </a:lnTo>
                  <a:lnTo>
                    <a:pt x="5250" y="6413"/>
                  </a:lnTo>
                  <a:lnTo>
                    <a:pt x="5238" y="6473"/>
                  </a:lnTo>
                  <a:lnTo>
                    <a:pt x="5299" y="6594"/>
                  </a:lnTo>
                  <a:lnTo>
                    <a:pt x="5311" y="6655"/>
                  </a:lnTo>
                  <a:lnTo>
                    <a:pt x="5311" y="6957"/>
                  </a:lnTo>
                  <a:lnTo>
                    <a:pt x="5238" y="7078"/>
                  </a:lnTo>
                  <a:lnTo>
                    <a:pt x="5127" y="7078"/>
                  </a:lnTo>
                  <a:lnTo>
                    <a:pt x="5127" y="7139"/>
                  </a:lnTo>
                  <a:lnTo>
                    <a:pt x="5146" y="7139"/>
                  </a:lnTo>
                  <a:lnTo>
                    <a:pt x="5219" y="7321"/>
                  </a:lnTo>
                  <a:lnTo>
                    <a:pt x="5238" y="7442"/>
                  </a:lnTo>
                  <a:lnTo>
                    <a:pt x="5231" y="7731"/>
                  </a:lnTo>
                  <a:lnTo>
                    <a:pt x="5219" y="7805"/>
                  </a:lnTo>
                  <a:lnTo>
                    <a:pt x="5146" y="7865"/>
                  </a:lnTo>
                  <a:lnTo>
                    <a:pt x="5127" y="7926"/>
                  </a:lnTo>
                  <a:lnTo>
                    <a:pt x="5047" y="7926"/>
                  </a:lnTo>
                  <a:lnTo>
                    <a:pt x="5069" y="8047"/>
                  </a:lnTo>
                  <a:lnTo>
                    <a:pt x="5168" y="8193"/>
                  </a:lnTo>
                  <a:lnTo>
                    <a:pt x="4860" y="8531"/>
                  </a:lnTo>
                  <a:lnTo>
                    <a:pt x="20882" y="8531"/>
                  </a:lnTo>
                  <a:lnTo>
                    <a:pt x="20943" y="8591"/>
                  </a:lnTo>
                  <a:lnTo>
                    <a:pt x="21146" y="8773"/>
                  </a:lnTo>
                  <a:lnTo>
                    <a:pt x="21090" y="9015"/>
                  </a:lnTo>
                  <a:lnTo>
                    <a:pt x="21029" y="9136"/>
                  </a:lnTo>
                  <a:lnTo>
                    <a:pt x="20900" y="9136"/>
                  </a:lnTo>
                  <a:lnTo>
                    <a:pt x="21020" y="9196"/>
                  </a:lnTo>
                  <a:lnTo>
                    <a:pt x="21321" y="9257"/>
                  </a:lnTo>
                  <a:lnTo>
                    <a:pt x="21081" y="9620"/>
                  </a:lnTo>
                  <a:lnTo>
                    <a:pt x="20900" y="9862"/>
                  </a:lnTo>
                  <a:lnTo>
                    <a:pt x="20655" y="9983"/>
                  </a:lnTo>
                  <a:lnTo>
                    <a:pt x="20507" y="10164"/>
                  </a:lnTo>
                  <a:lnTo>
                    <a:pt x="20464" y="10225"/>
                  </a:lnTo>
                  <a:lnTo>
                    <a:pt x="16165" y="10225"/>
                  </a:lnTo>
                  <a:lnTo>
                    <a:pt x="16073" y="10406"/>
                  </a:lnTo>
                  <a:lnTo>
                    <a:pt x="13477" y="10406"/>
                  </a:lnTo>
                  <a:lnTo>
                    <a:pt x="13514" y="10588"/>
                  </a:lnTo>
                  <a:lnTo>
                    <a:pt x="10853" y="10588"/>
                  </a:lnTo>
                  <a:lnTo>
                    <a:pt x="10694" y="10769"/>
                  </a:lnTo>
                  <a:lnTo>
                    <a:pt x="9755" y="10769"/>
                  </a:lnTo>
                  <a:lnTo>
                    <a:pt x="9479" y="10830"/>
                  </a:lnTo>
                  <a:lnTo>
                    <a:pt x="8460" y="10830"/>
                  </a:lnTo>
                  <a:lnTo>
                    <a:pt x="8235" y="10951"/>
                  </a:lnTo>
                  <a:lnTo>
                    <a:pt x="5201" y="10951"/>
                  </a:lnTo>
                  <a:lnTo>
                    <a:pt x="5121" y="11011"/>
                  </a:lnTo>
                  <a:lnTo>
                    <a:pt x="5133" y="11132"/>
                  </a:lnTo>
                  <a:lnTo>
                    <a:pt x="5258" y="11172"/>
                  </a:lnTo>
                  <a:lnTo>
                    <a:pt x="5244" y="11193"/>
                  </a:lnTo>
                  <a:lnTo>
                    <a:pt x="5158" y="11435"/>
                  </a:lnTo>
                  <a:lnTo>
                    <a:pt x="5060" y="12100"/>
                  </a:lnTo>
                  <a:lnTo>
                    <a:pt x="5149" y="12463"/>
                  </a:lnTo>
                  <a:lnTo>
                    <a:pt x="5376" y="12826"/>
                  </a:lnTo>
                  <a:lnTo>
                    <a:pt x="5222" y="13008"/>
                  </a:lnTo>
                  <a:lnTo>
                    <a:pt x="5109" y="13189"/>
                  </a:lnTo>
                  <a:lnTo>
                    <a:pt x="4961" y="13310"/>
                  </a:lnTo>
                  <a:lnTo>
                    <a:pt x="4943" y="13310"/>
                  </a:lnTo>
                  <a:lnTo>
                    <a:pt x="5004" y="13371"/>
                  </a:lnTo>
                  <a:lnTo>
                    <a:pt x="5127" y="13431"/>
                  </a:lnTo>
                  <a:lnTo>
                    <a:pt x="5127" y="13734"/>
                  </a:lnTo>
                  <a:lnTo>
                    <a:pt x="5093" y="13855"/>
                  </a:lnTo>
                  <a:lnTo>
                    <a:pt x="4925" y="14036"/>
                  </a:lnTo>
                  <a:lnTo>
                    <a:pt x="4971" y="14157"/>
                  </a:lnTo>
                  <a:lnTo>
                    <a:pt x="4980" y="14218"/>
                  </a:lnTo>
                  <a:lnTo>
                    <a:pt x="4980" y="14521"/>
                  </a:lnTo>
                  <a:lnTo>
                    <a:pt x="4955" y="14642"/>
                  </a:lnTo>
                  <a:lnTo>
                    <a:pt x="4857" y="14884"/>
                  </a:lnTo>
                  <a:lnTo>
                    <a:pt x="4833" y="15005"/>
                  </a:lnTo>
                  <a:lnTo>
                    <a:pt x="4833" y="15126"/>
                  </a:lnTo>
                  <a:lnTo>
                    <a:pt x="4857" y="15186"/>
                  </a:lnTo>
                  <a:lnTo>
                    <a:pt x="4955" y="15307"/>
                  </a:lnTo>
                  <a:lnTo>
                    <a:pt x="4980" y="15428"/>
                  </a:lnTo>
                  <a:lnTo>
                    <a:pt x="4980" y="15852"/>
                  </a:lnTo>
                  <a:lnTo>
                    <a:pt x="4926" y="15912"/>
                  </a:lnTo>
                  <a:lnTo>
                    <a:pt x="4449" y="15912"/>
                  </a:lnTo>
                  <a:lnTo>
                    <a:pt x="4628" y="15964"/>
                  </a:lnTo>
                  <a:lnTo>
                    <a:pt x="4633" y="15973"/>
                  </a:lnTo>
                  <a:lnTo>
                    <a:pt x="4768" y="16094"/>
                  </a:lnTo>
                  <a:lnTo>
                    <a:pt x="4909" y="16154"/>
                  </a:lnTo>
                  <a:lnTo>
                    <a:pt x="4790" y="16275"/>
                  </a:lnTo>
                  <a:lnTo>
                    <a:pt x="4409" y="16275"/>
                  </a:lnTo>
                  <a:lnTo>
                    <a:pt x="4710" y="16396"/>
                  </a:lnTo>
                  <a:lnTo>
                    <a:pt x="4762" y="16457"/>
                  </a:lnTo>
                  <a:lnTo>
                    <a:pt x="917" y="16457"/>
                  </a:lnTo>
                  <a:lnTo>
                    <a:pt x="733" y="16517"/>
                  </a:lnTo>
                  <a:lnTo>
                    <a:pt x="46" y="16759"/>
                  </a:lnTo>
                  <a:lnTo>
                    <a:pt x="46" y="16759"/>
                  </a:lnTo>
                </a:path>
                <a:path w="21600" h="21600">
                  <a:moveTo>
                    <a:pt x="21278" y="726"/>
                  </a:moveTo>
                  <a:lnTo>
                    <a:pt x="7420" y="726"/>
                  </a:lnTo>
                  <a:lnTo>
                    <a:pt x="7751" y="605"/>
                  </a:lnTo>
                  <a:lnTo>
                    <a:pt x="8184" y="544"/>
                  </a:lnTo>
                  <a:lnTo>
                    <a:pt x="8718" y="544"/>
                  </a:lnTo>
                  <a:lnTo>
                    <a:pt x="9252" y="605"/>
                  </a:lnTo>
                  <a:lnTo>
                    <a:pt x="21249" y="605"/>
                  </a:lnTo>
                  <a:lnTo>
                    <a:pt x="21278" y="726"/>
                  </a:lnTo>
                  <a:lnTo>
                    <a:pt x="21278" y="726"/>
                  </a:lnTo>
                </a:path>
                <a:path w="21600" h="21600">
                  <a:moveTo>
                    <a:pt x="7420" y="726"/>
                  </a:moveTo>
                  <a:lnTo>
                    <a:pt x="6600" y="726"/>
                  </a:lnTo>
                  <a:lnTo>
                    <a:pt x="7116" y="665"/>
                  </a:lnTo>
                  <a:lnTo>
                    <a:pt x="7303" y="665"/>
                  </a:lnTo>
                  <a:lnTo>
                    <a:pt x="7420" y="726"/>
                  </a:lnTo>
                  <a:lnTo>
                    <a:pt x="7420" y="726"/>
                  </a:lnTo>
                </a:path>
                <a:path w="21600" h="21600">
                  <a:moveTo>
                    <a:pt x="20989" y="2057"/>
                  </a:moveTo>
                  <a:lnTo>
                    <a:pt x="20876" y="2057"/>
                  </a:lnTo>
                  <a:lnTo>
                    <a:pt x="20630" y="1875"/>
                  </a:lnTo>
                  <a:lnTo>
                    <a:pt x="20642" y="1815"/>
                  </a:lnTo>
                  <a:lnTo>
                    <a:pt x="20756" y="1754"/>
                  </a:lnTo>
                  <a:lnTo>
                    <a:pt x="21186" y="1633"/>
                  </a:lnTo>
                  <a:lnTo>
                    <a:pt x="21293" y="1754"/>
                  </a:lnTo>
                  <a:lnTo>
                    <a:pt x="20959" y="1754"/>
                  </a:lnTo>
                  <a:lnTo>
                    <a:pt x="20971" y="1936"/>
                  </a:lnTo>
                  <a:lnTo>
                    <a:pt x="20989" y="2057"/>
                  </a:lnTo>
                  <a:lnTo>
                    <a:pt x="20989" y="2057"/>
                  </a:lnTo>
                </a:path>
                <a:path w="21600" h="21600">
                  <a:moveTo>
                    <a:pt x="21597" y="1754"/>
                  </a:moveTo>
                  <a:lnTo>
                    <a:pt x="21293" y="1754"/>
                  </a:lnTo>
                  <a:lnTo>
                    <a:pt x="21186" y="1633"/>
                  </a:lnTo>
                  <a:lnTo>
                    <a:pt x="21533" y="1633"/>
                  </a:lnTo>
                  <a:lnTo>
                    <a:pt x="21597" y="1754"/>
                  </a:lnTo>
                  <a:lnTo>
                    <a:pt x="21597" y="1754"/>
                  </a:lnTo>
                </a:path>
                <a:path w="21600" h="21600">
                  <a:moveTo>
                    <a:pt x="21293" y="2057"/>
                  </a:moveTo>
                  <a:lnTo>
                    <a:pt x="20989" y="2057"/>
                  </a:lnTo>
                  <a:lnTo>
                    <a:pt x="20971" y="1936"/>
                  </a:lnTo>
                  <a:lnTo>
                    <a:pt x="20959" y="1754"/>
                  </a:lnTo>
                  <a:lnTo>
                    <a:pt x="21293" y="1754"/>
                  </a:lnTo>
                  <a:lnTo>
                    <a:pt x="21293" y="2057"/>
                  </a:lnTo>
                  <a:lnTo>
                    <a:pt x="21293" y="2057"/>
                  </a:lnTo>
                </a:path>
                <a:path w="21600" h="21600">
                  <a:moveTo>
                    <a:pt x="20750" y="2964"/>
                  </a:moveTo>
                  <a:lnTo>
                    <a:pt x="20308" y="2904"/>
                  </a:lnTo>
                  <a:lnTo>
                    <a:pt x="20744" y="2904"/>
                  </a:lnTo>
                  <a:lnTo>
                    <a:pt x="20750" y="2964"/>
                  </a:lnTo>
                  <a:lnTo>
                    <a:pt x="20750" y="2964"/>
                  </a:lnTo>
                </a:path>
                <a:path w="21600" h="21600">
                  <a:moveTo>
                    <a:pt x="18807" y="3206"/>
                  </a:moveTo>
                  <a:lnTo>
                    <a:pt x="18605" y="3206"/>
                  </a:lnTo>
                  <a:lnTo>
                    <a:pt x="18605" y="3085"/>
                  </a:lnTo>
                  <a:lnTo>
                    <a:pt x="19176" y="3085"/>
                  </a:lnTo>
                  <a:lnTo>
                    <a:pt x="19065" y="3146"/>
                  </a:lnTo>
                  <a:lnTo>
                    <a:pt x="18961" y="3146"/>
                  </a:lnTo>
                  <a:lnTo>
                    <a:pt x="18807" y="3206"/>
                  </a:lnTo>
                  <a:lnTo>
                    <a:pt x="18807" y="3206"/>
                  </a:lnTo>
                </a:path>
                <a:path w="21600" h="21600">
                  <a:moveTo>
                    <a:pt x="19516" y="3146"/>
                  </a:moveTo>
                  <a:lnTo>
                    <a:pt x="19326" y="3085"/>
                  </a:lnTo>
                  <a:lnTo>
                    <a:pt x="19676" y="3085"/>
                  </a:lnTo>
                  <a:lnTo>
                    <a:pt x="19516" y="3146"/>
                  </a:lnTo>
                  <a:lnTo>
                    <a:pt x="19516" y="3146"/>
                  </a:lnTo>
                </a:path>
                <a:path w="21600" h="21600">
                  <a:moveTo>
                    <a:pt x="16589" y="3630"/>
                  </a:moveTo>
                  <a:lnTo>
                    <a:pt x="16644" y="3267"/>
                  </a:lnTo>
                  <a:lnTo>
                    <a:pt x="16644" y="3206"/>
                  </a:lnTo>
                  <a:lnTo>
                    <a:pt x="18547" y="3206"/>
                  </a:lnTo>
                  <a:lnTo>
                    <a:pt x="18534" y="3267"/>
                  </a:lnTo>
                  <a:lnTo>
                    <a:pt x="18424" y="3327"/>
                  </a:lnTo>
                  <a:lnTo>
                    <a:pt x="17963" y="3388"/>
                  </a:lnTo>
                  <a:lnTo>
                    <a:pt x="17362" y="3388"/>
                  </a:lnTo>
                  <a:lnTo>
                    <a:pt x="17043" y="3448"/>
                  </a:lnTo>
                  <a:lnTo>
                    <a:pt x="16589" y="3630"/>
                  </a:lnTo>
                  <a:lnTo>
                    <a:pt x="16589" y="3630"/>
                  </a:lnTo>
                </a:path>
                <a:path w="21600" h="21600">
                  <a:moveTo>
                    <a:pt x="13313" y="3388"/>
                  </a:moveTo>
                  <a:lnTo>
                    <a:pt x="13302" y="3388"/>
                  </a:lnTo>
                  <a:lnTo>
                    <a:pt x="13302" y="3267"/>
                  </a:lnTo>
                  <a:lnTo>
                    <a:pt x="13313" y="3388"/>
                  </a:lnTo>
                  <a:lnTo>
                    <a:pt x="13313" y="3388"/>
                  </a:lnTo>
                </a:path>
                <a:path w="21600" h="21600">
                  <a:moveTo>
                    <a:pt x="14861" y="3448"/>
                  </a:moveTo>
                  <a:lnTo>
                    <a:pt x="13931" y="3448"/>
                  </a:lnTo>
                  <a:lnTo>
                    <a:pt x="13612" y="3388"/>
                  </a:lnTo>
                  <a:lnTo>
                    <a:pt x="13313" y="3388"/>
                  </a:lnTo>
                  <a:lnTo>
                    <a:pt x="13305" y="3267"/>
                  </a:lnTo>
                  <a:lnTo>
                    <a:pt x="15450" y="3267"/>
                  </a:lnTo>
                  <a:lnTo>
                    <a:pt x="15278" y="3327"/>
                  </a:lnTo>
                  <a:lnTo>
                    <a:pt x="14861" y="3448"/>
                  </a:lnTo>
                  <a:lnTo>
                    <a:pt x="14861" y="3448"/>
                  </a:lnTo>
                </a:path>
                <a:path w="21600" h="21600">
                  <a:moveTo>
                    <a:pt x="16438" y="3448"/>
                  </a:moveTo>
                  <a:lnTo>
                    <a:pt x="16058" y="3448"/>
                  </a:lnTo>
                  <a:lnTo>
                    <a:pt x="15895" y="3388"/>
                  </a:lnTo>
                  <a:lnTo>
                    <a:pt x="15699" y="3327"/>
                  </a:lnTo>
                  <a:lnTo>
                    <a:pt x="15628" y="3267"/>
                  </a:lnTo>
                  <a:lnTo>
                    <a:pt x="16589" y="3267"/>
                  </a:lnTo>
                  <a:lnTo>
                    <a:pt x="16540" y="3388"/>
                  </a:lnTo>
                  <a:lnTo>
                    <a:pt x="16438" y="3448"/>
                  </a:lnTo>
                  <a:lnTo>
                    <a:pt x="16438" y="3448"/>
                  </a:lnTo>
                </a:path>
                <a:path w="21600" h="21600">
                  <a:moveTo>
                    <a:pt x="5054" y="3509"/>
                  </a:moveTo>
                  <a:lnTo>
                    <a:pt x="4977" y="3509"/>
                  </a:lnTo>
                  <a:lnTo>
                    <a:pt x="4808" y="3448"/>
                  </a:lnTo>
                  <a:lnTo>
                    <a:pt x="4722" y="3448"/>
                  </a:lnTo>
                  <a:lnTo>
                    <a:pt x="4734" y="3327"/>
                  </a:lnTo>
                  <a:lnTo>
                    <a:pt x="4793" y="3327"/>
                  </a:lnTo>
                  <a:lnTo>
                    <a:pt x="5001" y="3448"/>
                  </a:lnTo>
                  <a:lnTo>
                    <a:pt x="5054" y="3509"/>
                  </a:lnTo>
                  <a:lnTo>
                    <a:pt x="5054" y="3509"/>
                  </a:lnTo>
                </a:path>
                <a:path w="21600" h="21600">
                  <a:moveTo>
                    <a:pt x="5664" y="3509"/>
                  </a:moveTo>
                  <a:lnTo>
                    <a:pt x="5054" y="3509"/>
                  </a:lnTo>
                  <a:lnTo>
                    <a:pt x="5001" y="3448"/>
                  </a:lnTo>
                  <a:lnTo>
                    <a:pt x="4793" y="3327"/>
                  </a:lnTo>
                  <a:lnTo>
                    <a:pt x="13302" y="3327"/>
                  </a:lnTo>
                  <a:lnTo>
                    <a:pt x="13302" y="3388"/>
                  </a:lnTo>
                  <a:lnTo>
                    <a:pt x="13313" y="3388"/>
                  </a:lnTo>
                  <a:lnTo>
                    <a:pt x="13318" y="3448"/>
                  </a:lnTo>
                  <a:lnTo>
                    <a:pt x="5762" y="3448"/>
                  </a:lnTo>
                  <a:lnTo>
                    <a:pt x="5664" y="3509"/>
                  </a:lnTo>
                  <a:lnTo>
                    <a:pt x="5664" y="3509"/>
                  </a:lnTo>
                </a:path>
                <a:path w="21600" h="21600">
                  <a:moveTo>
                    <a:pt x="17736" y="3448"/>
                  </a:moveTo>
                  <a:lnTo>
                    <a:pt x="17546" y="3388"/>
                  </a:lnTo>
                  <a:lnTo>
                    <a:pt x="17963" y="3388"/>
                  </a:lnTo>
                  <a:lnTo>
                    <a:pt x="17736" y="3448"/>
                  </a:lnTo>
                  <a:lnTo>
                    <a:pt x="17736" y="3448"/>
                  </a:lnTo>
                </a:path>
                <a:path w="21600" h="21600">
                  <a:moveTo>
                    <a:pt x="6959" y="3630"/>
                  </a:moveTo>
                  <a:lnTo>
                    <a:pt x="6149" y="3569"/>
                  </a:lnTo>
                  <a:lnTo>
                    <a:pt x="5885" y="3509"/>
                  </a:lnTo>
                  <a:lnTo>
                    <a:pt x="5762" y="3448"/>
                  </a:lnTo>
                  <a:lnTo>
                    <a:pt x="10764" y="3448"/>
                  </a:lnTo>
                  <a:lnTo>
                    <a:pt x="10276" y="3509"/>
                  </a:lnTo>
                  <a:lnTo>
                    <a:pt x="7438" y="3509"/>
                  </a:lnTo>
                  <a:lnTo>
                    <a:pt x="7254" y="3569"/>
                  </a:lnTo>
                  <a:lnTo>
                    <a:pt x="6959" y="3630"/>
                  </a:lnTo>
                  <a:lnTo>
                    <a:pt x="6959" y="3630"/>
                  </a:lnTo>
                </a:path>
                <a:path w="21600" h="21600">
                  <a:moveTo>
                    <a:pt x="12750" y="3630"/>
                  </a:moveTo>
                  <a:lnTo>
                    <a:pt x="12240" y="3509"/>
                  </a:lnTo>
                  <a:lnTo>
                    <a:pt x="11740" y="3448"/>
                  </a:lnTo>
                  <a:lnTo>
                    <a:pt x="13318" y="3448"/>
                  </a:lnTo>
                  <a:lnTo>
                    <a:pt x="12750" y="3630"/>
                  </a:lnTo>
                  <a:lnTo>
                    <a:pt x="12750" y="3630"/>
                  </a:lnTo>
                </a:path>
                <a:path w="21600" h="21600">
                  <a:moveTo>
                    <a:pt x="8113" y="3630"/>
                  </a:moveTo>
                  <a:lnTo>
                    <a:pt x="7751" y="3569"/>
                  </a:lnTo>
                  <a:lnTo>
                    <a:pt x="7438" y="3509"/>
                  </a:lnTo>
                  <a:lnTo>
                    <a:pt x="8935" y="3509"/>
                  </a:lnTo>
                  <a:lnTo>
                    <a:pt x="8113" y="3630"/>
                  </a:lnTo>
                  <a:lnTo>
                    <a:pt x="8113" y="3630"/>
                  </a:lnTo>
                </a:path>
                <a:path w="21600" h="21600">
                  <a:moveTo>
                    <a:pt x="9785" y="3690"/>
                  </a:moveTo>
                  <a:lnTo>
                    <a:pt x="9356" y="3569"/>
                  </a:lnTo>
                  <a:lnTo>
                    <a:pt x="8935" y="3509"/>
                  </a:lnTo>
                  <a:lnTo>
                    <a:pt x="10276" y="3509"/>
                  </a:lnTo>
                  <a:lnTo>
                    <a:pt x="9785" y="3690"/>
                  </a:lnTo>
                  <a:lnTo>
                    <a:pt x="9785" y="3690"/>
                  </a:lnTo>
                </a:path>
                <a:path w="21600" h="21600">
                  <a:moveTo>
                    <a:pt x="17917" y="7563"/>
                  </a:moveTo>
                  <a:lnTo>
                    <a:pt x="15370" y="7563"/>
                  </a:lnTo>
                  <a:lnTo>
                    <a:pt x="15656" y="7502"/>
                  </a:lnTo>
                  <a:lnTo>
                    <a:pt x="16270" y="7381"/>
                  </a:lnTo>
                  <a:lnTo>
                    <a:pt x="16610" y="7321"/>
                  </a:lnTo>
                  <a:lnTo>
                    <a:pt x="17138" y="7321"/>
                  </a:lnTo>
                  <a:lnTo>
                    <a:pt x="17310" y="7260"/>
                  </a:lnTo>
                  <a:lnTo>
                    <a:pt x="17684" y="7260"/>
                  </a:lnTo>
                  <a:lnTo>
                    <a:pt x="17850" y="7502"/>
                  </a:lnTo>
                  <a:lnTo>
                    <a:pt x="17917" y="7563"/>
                  </a:lnTo>
                  <a:lnTo>
                    <a:pt x="17917" y="7563"/>
                  </a:lnTo>
                </a:path>
                <a:path w="21600" h="21600">
                  <a:moveTo>
                    <a:pt x="19194" y="7563"/>
                  </a:moveTo>
                  <a:lnTo>
                    <a:pt x="17917" y="7563"/>
                  </a:lnTo>
                  <a:lnTo>
                    <a:pt x="17887" y="7442"/>
                  </a:lnTo>
                  <a:lnTo>
                    <a:pt x="17862" y="7381"/>
                  </a:lnTo>
                  <a:lnTo>
                    <a:pt x="17991" y="7321"/>
                  </a:lnTo>
                  <a:lnTo>
                    <a:pt x="18556" y="7321"/>
                  </a:lnTo>
                  <a:lnTo>
                    <a:pt x="18795" y="7381"/>
                  </a:lnTo>
                  <a:lnTo>
                    <a:pt x="18992" y="7442"/>
                  </a:lnTo>
                  <a:lnTo>
                    <a:pt x="19194" y="7563"/>
                  </a:lnTo>
                  <a:lnTo>
                    <a:pt x="19194" y="7563"/>
                  </a:lnTo>
                </a:path>
                <a:path w="21600" h="21600">
                  <a:moveTo>
                    <a:pt x="12177" y="8047"/>
                  </a:moveTo>
                  <a:lnTo>
                    <a:pt x="10227" y="8047"/>
                  </a:lnTo>
                  <a:lnTo>
                    <a:pt x="10289" y="7986"/>
                  </a:lnTo>
                  <a:lnTo>
                    <a:pt x="10497" y="7865"/>
                  </a:lnTo>
                  <a:lnTo>
                    <a:pt x="10715" y="7684"/>
                  </a:lnTo>
                  <a:lnTo>
                    <a:pt x="11047" y="7381"/>
                  </a:lnTo>
                  <a:lnTo>
                    <a:pt x="11231" y="7684"/>
                  </a:lnTo>
                  <a:lnTo>
                    <a:pt x="11338" y="7805"/>
                  </a:lnTo>
                  <a:lnTo>
                    <a:pt x="12023" y="7805"/>
                  </a:lnTo>
                  <a:lnTo>
                    <a:pt x="12035" y="7865"/>
                  </a:lnTo>
                  <a:lnTo>
                    <a:pt x="12177" y="8047"/>
                  </a:lnTo>
                  <a:lnTo>
                    <a:pt x="12177" y="8047"/>
                  </a:lnTo>
                </a:path>
                <a:path w="21600" h="21600">
                  <a:moveTo>
                    <a:pt x="20787" y="7986"/>
                  </a:moveTo>
                  <a:lnTo>
                    <a:pt x="13182" y="7986"/>
                  </a:lnTo>
                  <a:lnTo>
                    <a:pt x="13483" y="7684"/>
                  </a:lnTo>
                  <a:lnTo>
                    <a:pt x="13485" y="7622"/>
                  </a:lnTo>
                  <a:lnTo>
                    <a:pt x="13787" y="7502"/>
                  </a:lnTo>
                  <a:lnTo>
                    <a:pt x="14401" y="7563"/>
                  </a:lnTo>
                  <a:lnTo>
                    <a:pt x="20213" y="7563"/>
                  </a:lnTo>
                  <a:lnTo>
                    <a:pt x="20314" y="7744"/>
                  </a:lnTo>
                  <a:lnTo>
                    <a:pt x="20517" y="7865"/>
                  </a:lnTo>
                  <a:lnTo>
                    <a:pt x="20787" y="7986"/>
                  </a:lnTo>
                  <a:lnTo>
                    <a:pt x="20787" y="7986"/>
                  </a:lnTo>
                </a:path>
                <a:path w="21600" h="21600">
                  <a:moveTo>
                    <a:pt x="20213" y="7563"/>
                  </a:moveTo>
                  <a:lnTo>
                    <a:pt x="19590" y="7563"/>
                  </a:lnTo>
                  <a:lnTo>
                    <a:pt x="20179" y="7502"/>
                  </a:lnTo>
                  <a:lnTo>
                    <a:pt x="20213" y="7563"/>
                  </a:lnTo>
                  <a:lnTo>
                    <a:pt x="20213" y="7563"/>
                  </a:lnTo>
                </a:path>
                <a:path w="21600" h="21600">
                  <a:moveTo>
                    <a:pt x="20765" y="8107"/>
                  </a:moveTo>
                  <a:lnTo>
                    <a:pt x="12225" y="8107"/>
                  </a:lnTo>
                  <a:lnTo>
                    <a:pt x="12231" y="7805"/>
                  </a:lnTo>
                  <a:lnTo>
                    <a:pt x="12183" y="7731"/>
                  </a:lnTo>
                  <a:lnTo>
                    <a:pt x="12293" y="7684"/>
                  </a:lnTo>
                  <a:lnTo>
                    <a:pt x="12430" y="7622"/>
                  </a:lnTo>
                  <a:lnTo>
                    <a:pt x="12685" y="7563"/>
                  </a:lnTo>
                  <a:lnTo>
                    <a:pt x="13486" y="7563"/>
                  </a:lnTo>
                  <a:lnTo>
                    <a:pt x="13483" y="7623"/>
                  </a:lnTo>
                  <a:lnTo>
                    <a:pt x="13182" y="7986"/>
                  </a:lnTo>
                  <a:lnTo>
                    <a:pt x="20787" y="7986"/>
                  </a:lnTo>
                  <a:lnTo>
                    <a:pt x="20765" y="8107"/>
                  </a:lnTo>
                  <a:lnTo>
                    <a:pt x="20765" y="8107"/>
                  </a:lnTo>
                </a:path>
                <a:path w="21600" h="21600">
                  <a:moveTo>
                    <a:pt x="13182" y="7986"/>
                  </a:moveTo>
                  <a:lnTo>
                    <a:pt x="13483" y="7623"/>
                  </a:lnTo>
                  <a:lnTo>
                    <a:pt x="13483" y="7684"/>
                  </a:lnTo>
                  <a:lnTo>
                    <a:pt x="13182" y="7986"/>
                  </a:lnTo>
                  <a:lnTo>
                    <a:pt x="13182" y="7986"/>
                  </a:lnTo>
                </a:path>
                <a:path w="21600" h="21600">
                  <a:moveTo>
                    <a:pt x="11986" y="7684"/>
                  </a:moveTo>
                  <a:lnTo>
                    <a:pt x="11476" y="7684"/>
                  </a:lnTo>
                  <a:lnTo>
                    <a:pt x="11691" y="7623"/>
                  </a:lnTo>
                  <a:lnTo>
                    <a:pt x="11826" y="7623"/>
                  </a:lnTo>
                  <a:lnTo>
                    <a:pt x="11986" y="7684"/>
                  </a:lnTo>
                  <a:lnTo>
                    <a:pt x="11986" y="7684"/>
                  </a:lnTo>
                </a:path>
                <a:path w="21600" h="21600">
                  <a:moveTo>
                    <a:pt x="12023" y="7805"/>
                  </a:moveTo>
                  <a:lnTo>
                    <a:pt x="11338" y="7805"/>
                  </a:lnTo>
                  <a:lnTo>
                    <a:pt x="11369" y="7744"/>
                  </a:lnTo>
                  <a:lnTo>
                    <a:pt x="11406" y="7684"/>
                  </a:lnTo>
                  <a:lnTo>
                    <a:pt x="12151" y="7684"/>
                  </a:lnTo>
                  <a:lnTo>
                    <a:pt x="12183" y="7731"/>
                  </a:lnTo>
                  <a:lnTo>
                    <a:pt x="12151" y="7744"/>
                  </a:lnTo>
                  <a:lnTo>
                    <a:pt x="12010" y="7744"/>
                  </a:lnTo>
                  <a:lnTo>
                    <a:pt x="12023" y="7805"/>
                  </a:lnTo>
                  <a:lnTo>
                    <a:pt x="12023" y="7805"/>
                  </a:lnTo>
                </a:path>
                <a:path w="21600" h="21600">
                  <a:moveTo>
                    <a:pt x="12225" y="8107"/>
                  </a:moveTo>
                  <a:lnTo>
                    <a:pt x="12035" y="7865"/>
                  </a:lnTo>
                  <a:lnTo>
                    <a:pt x="12010" y="7744"/>
                  </a:lnTo>
                  <a:lnTo>
                    <a:pt x="12151" y="7744"/>
                  </a:lnTo>
                  <a:lnTo>
                    <a:pt x="12183" y="7731"/>
                  </a:lnTo>
                  <a:lnTo>
                    <a:pt x="12231" y="7805"/>
                  </a:lnTo>
                  <a:lnTo>
                    <a:pt x="12225" y="8107"/>
                  </a:lnTo>
                  <a:lnTo>
                    <a:pt x="12225" y="8107"/>
                  </a:lnTo>
                </a:path>
                <a:path w="21600" h="21600">
                  <a:moveTo>
                    <a:pt x="12225" y="8107"/>
                  </a:moveTo>
                  <a:lnTo>
                    <a:pt x="9132" y="8107"/>
                  </a:lnTo>
                  <a:lnTo>
                    <a:pt x="9279" y="7986"/>
                  </a:lnTo>
                  <a:lnTo>
                    <a:pt x="10006" y="7986"/>
                  </a:lnTo>
                  <a:lnTo>
                    <a:pt x="10154" y="8047"/>
                  </a:lnTo>
                  <a:lnTo>
                    <a:pt x="12177" y="8047"/>
                  </a:lnTo>
                  <a:lnTo>
                    <a:pt x="12225" y="8107"/>
                  </a:lnTo>
                  <a:lnTo>
                    <a:pt x="12225" y="8107"/>
                  </a:lnTo>
                </a:path>
                <a:path w="21600" h="21600">
                  <a:moveTo>
                    <a:pt x="20882" y="8531"/>
                  </a:moveTo>
                  <a:lnTo>
                    <a:pt x="4860" y="8531"/>
                  </a:lnTo>
                  <a:lnTo>
                    <a:pt x="5210" y="8470"/>
                  </a:lnTo>
                  <a:lnTo>
                    <a:pt x="5321" y="8349"/>
                  </a:lnTo>
                  <a:lnTo>
                    <a:pt x="5192" y="8228"/>
                  </a:lnTo>
                  <a:lnTo>
                    <a:pt x="5168" y="8193"/>
                  </a:lnTo>
                  <a:lnTo>
                    <a:pt x="5192" y="8168"/>
                  </a:lnTo>
                  <a:lnTo>
                    <a:pt x="5566" y="8047"/>
                  </a:lnTo>
                  <a:lnTo>
                    <a:pt x="6407" y="8168"/>
                  </a:lnTo>
                  <a:lnTo>
                    <a:pt x="6784" y="8228"/>
                  </a:lnTo>
                  <a:lnTo>
                    <a:pt x="20744" y="8228"/>
                  </a:lnTo>
                  <a:lnTo>
                    <a:pt x="20741" y="8349"/>
                  </a:lnTo>
                  <a:lnTo>
                    <a:pt x="20778" y="8410"/>
                  </a:lnTo>
                  <a:lnTo>
                    <a:pt x="20820" y="8470"/>
                  </a:lnTo>
                  <a:lnTo>
                    <a:pt x="20882" y="8531"/>
                  </a:lnTo>
                  <a:lnTo>
                    <a:pt x="20882" y="8531"/>
                  </a:lnTo>
                </a:path>
                <a:path w="21600" h="21600">
                  <a:moveTo>
                    <a:pt x="20744" y="8228"/>
                  </a:moveTo>
                  <a:lnTo>
                    <a:pt x="7214" y="8228"/>
                  </a:lnTo>
                  <a:lnTo>
                    <a:pt x="7343" y="8168"/>
                  </a:lnTo>
                  <a:lnTo>
                    <a:pt x="7662" y="8107"/>
                  </a:lnTo>
                  <a:lnTo>
                    <a:pt x="7877" y="8047"/>
                  </a:lnTo>
                  <a:lnTo>
                    <a:pt x="8147" y="8107"/>
                  </a:lnTo>
                  <a:lnTo>
                    <a:pt x="20765" y="8107"/>
                  </a:lnTo>
                  <a:lnTo>
                    <a:pt x="20744" y="8228"/>
                  </a:lnTo>
                  <a:lnTo>
                    <a:pt x="20744" y="8228"/>
                  </a:lnTo>
                </a:path>
                <a:path w="21600" h="21600">
                  <a:moveTo>
                    <a:pt x="4860" y="8531"/>
                  </a:moveTo>
                  <a:lnTo>
                    <a:pt x="5168" y="8193"/>
                  </a:lnTo>
                  <a:lnTo>
                    <a:pt x="5192" y="8228"/>
                  </a:lnTo>
                  <a:lnTo>
                    <a:pt x="5321" y="8349"/>
                  </a:lnTo>
                  <a:lnTo>
                    <a:pt x="5210" y="8470"/>
                  </a:lnTo>
                  <a:lnTo>
                    <a:pt x="4860" y="8531"/>
                  </a:lnTo>
                  <a:lnTo>
                    <a:pt x="4860" y="8531"/>
                  </a:lnTo>
                </a:path>
                <a:path w="21600" h="21600">
                  <a:moveTo>
                    <a:pt x="16030" y="10588"/>
                  </a:moveTo>
                  <a:lnTo>
                    <a:pt x="16012" y="10527"/>
                  </a:lnTo>
                  <a:lnTo>
                    <a:pt x="16165" y="10225"/>
                  </a:lnTo>
                  <a:lnTo>
                    <a:pt x="16219" y="10467"/>
                  </a:lnTo>
                  <a:lnTo>
                    <a:pt x="16030" y="10588"/>
                  </a:lnTo>
                  <a:lnTo>
                    <a:pt x="16030" y="10588"/>
                  </a:lnTo>
                </a:path>
                <a:path w="21600" h="21600">
                  <a:moveTo>
                    <a:pt x="16219" y="10467"/>
                  </a:moveTo>
                  <a:lnTo>
                    <a:pt x="16165" y="10225"/>
                  </a:lnTo>
                  <a:lnTo>
                    <a:pt x="20464" y="10225"/>
                  </a:lnTo>
                  <a:lnTo>
                    <a:pt x="20379" y="10346"/>
                  </a:lnTo>
                  <a:lnTo>
                    <a:pt x="16411" y="10346"/>
                  </a:lnTo>
                  <a:lnTo>
                    <a:pt x="16219" y="10467"/>
                  </a:lnTo>
                  <a:lnTo>
                    <a:pt x="16219" y="10467"/>
                  </a:lnTo>
                </a:path>
                <a:path w="21600" h="21600">
                  <a:moveTo>
                    <a:pt x="17113" y="10648"/>
                  </a:moveTo>
                  <a:lnTo>
                    <a:pt x="16239" y="10648"/>
                  </a:lnTo>
                  <a:lnTo>
                    <a:pt x="16417" y="10406"/>
                  </a:lnTo>
                  <a:lnTo>
                    <a:pt x="16411" y="10346"/>
                  </a:lnTo>
                  <a:lnTo>
                    <a:pt x="19719" y="10346"/>
                  </a:lnTo>
                  <a:lnTo>
                    <a:pt x="19645" y="10406"/>
                  </a:lnTo>
                  <a:lnTo>
                    <a:pt x="17927" y="10406"/>
                  </a:lnTo>
                  <a:lnTo>
                    <a:pt x="17859" y="10467"/>
                  </a:lnTo>
                  <a:lnTo>
                    <a:pt x="17150" y="10467"/>
                  </a:lnTo>
                  <a:lnTo>
                    <a:pt x="17113" y="10648"/>
                  </a:lnTo>
                  <a:lnTo>
                    <a:pt x="17113" y="10648"/>
                  </a:lnTo>
                </a:path>
                <a:path w="21600" h="21600">
                  <a:moveTo>
                    <a:pt x="20336" y="10406"/>
                  </a:moveTo>
                  <a:lnTo>
                    <a:pt x="20004" y="10346"/>
                  </a:lnTo>
                  <a:lnTo>
                    <a:pt x="20379" y="10346"/>
                  </a:lnTo>
                  <a:lnTo>
                    <a:pt x="20336" y="10406"/>
                  </a:lnTo>
                  <a:lnTo>
                    <a:pt x="20336" y="10406"/>
                  </a:lnTo>
                </a:path>
                <a:path w="21600" h="21600">
                  <a:moveTo>
                    <a:pt x="14045" y="10830"/>
                  </a:moveTo>
                  <a:lnTo>
                    <a:pt x="13741" y="10769"/>
                  </a:lnTo>
                  <a:lnTo>
                    <a:pt x="13477" y="10406"/>
                  </a:lnTo>
                  <a:lnTo>
                    <a:pt x="16073" y="10406"/>
                  </a:lnTo>
                  <a:lnTo>
                    <a:pt x="16012" y="10527"/>
                  </a:lnTo>
                  <a:lnTo>
                    <a:pt x="15021" y="10527"/>
                  </a:lnTo>
                  <a:lnTo>
                    <a:pt x="14732" y="10588"/>
                  </a:lnTo>
                  <a:lnTo>
                    <a:pt x="14045" y="10830"/>
                  </a:lnTo>
                  <a:lnTo>
                    <a:pt x="14045" y="10830"/>
                  </a:lnTo>
                </a:path>
                <a:path w="21600" h="21600">
                  <a:moveTo>
                    <a:pt x="18154" y="10830"/>
                  </a:moveTo>
                  <a:lnTo>
                    <a:pt x="18025" y="10467"/>
                  </a:lnTo>
                  <a:lnTo>
                    <a:pt x="17927" y="10406"/>
                  </a:lnTo>
                  <a:lnTo>
                    <a:pt x="19513" y="10406"/>
                  </a:lnTo>
                  <a:lnTo>
                    <a:pt x="19323" y="10467"/>
                  </a:lnTo>
                  <a:lnTo>
                    <a:pt x="18602" y="10467"/>
                  </a:lnTo>
                  <a:lnTo>
                    <a:pt x="18411" y="10527"/>
                  </a:lnTo>
                  <a:lnTo>
                    <a:pt x="18154" y="10830"/>
                  </a:lnTo>
                  <a:lnTo>
                    <a:pt x="18154" y="10830"/>
                  </a:lnTo>
                </a:path>
                <a:path w="21600" h="21600">
                  <a:moveTo>
                    <a:pt x="17651" y="10588"/>
                  </a:moveTo>
                  <a:lnTo>
                    <a:pt x="17417" y="10588"/>
                  </a:lnTo>
                  <a:lnTo>
                    <a:pt x="17245" y="10527"/>
                  </a:lnTo>
                  <a:lnTo>
                    <a:pt x="17150" y="10467"/>
                  </a:lnTo>
                  <a:lnTo>
                    <a:pt x="17859" y="10467"/>
                  </a:lnTo>
                  <a:lnTo>
                    <a:pt x="17798" y="10527"/>
                  </a:lnTo>
                  <a:lnTo>
                    <a:pt x="17651" y="10588"/>
                  </a:lnTo>
                  <a:lnTo>
                    <a:pt x="17651" y="10588"/>
                  </a:lnTo>
                </a:path>
                <a:path w="21600" h="21600">
                  <a:moveTo>
                    <a:pt x="19053" y="10527"/>
                  </a:moveTo>
                  <a:lnTo>
                    <a:pt x="18853" y="10527"/>
                  </a:lnTo>
                  <a:lnTo>
                    <a:pt x="18725" y="10467"/>
                  </a:lnTo>
                  <a:lnTo>
                    <a:pt x="19323" y="10467"/>
                  </a:lnTo>
                  <a:lnTo>
                    <a:pt x="19053" y="10527"/>
                  </a:lnTo>
                  <a:lnTo>
                    <a:pt x="19053" y="10527"/>
                  </a:lnTo>
                </a:path>
                <a:path w="21600" h="21600">
                  <a:moveTo>
                    <a:pt x="16174" y="10588"/>
                  </a:moveTo>
                  <a:lnTo>
                    <a:pt x="16030" y="10588"/>
                  </a:lnTo>
                  <a:lnTo>
                    <a:pt x="16219" y="10467"/>
                  </a:lnTo>
                  <a:lnTo>
                    <a:pt x="16233" y="10527"/>
                  </a:lnTo>
                  <a:lnTo>
                    <a:pt x="16174" y="10588"/>
                  </a:lnTo>
                  <a:lnTo>
                    <a:pt x="16174" y="10588"/>
                  </a:lnTo>
                </a:path>
                <a:path w="21600" h="21600">
                  <a:moveTo>
                    <a:pt x="16116" y="10648"/>
                  </a:moveTo>
                  <a:lnTo>
                    <a:pt x="15521" y="10588"/>
                  </a:lnTo>
                  <a:lnTo>
                    <a:pt x="15334" y="10527"/>
                  </a:lnTo>
                  <a:lnTo>
                    <a:pt x="16012" y="10527"/>
                  </a:lnTo>
                  <a:lnTo>
                    <a:pt x="16030" y="10588"/>
                  </a:lnTo>
                  <a:lnTo>
                    <a:pt x="16174" y="10588"/>
                  </a:lnTo>
                  <a:lnTo>
                    <a:pt x="16116" y="10648"/>
                  </a:lnTo>
                  <a:lnTo>
                    <a:pt x="16116" y="10648"/>
                  </a:lnTo>
                </a:path>
                <a:path w="21600" h="21600">
                  <a:moveTo>
                    <a:pt x="11866" y="10769"/>
                  </a:moveTo>
                  <a:lnTo>
                    <a:pt x="11074" y="10769"/>
                  </a:lnTo>
                  <a:lnTo>
                    <a:pt x="10884" y="10709"/>
                  </a:lnTo>
                  <a:lnTo>
                    <a:pt x="10853" y="10588"/>
                  </a:lnTo>
                  <a:lnTo>
                    <a:pt x="13514" y="10588"/>
                  </a:lnTo>
                  <a:lnTo>
                    <a:pt x="13448" y="10648"/>
                  </a:lnTo>
                  <a:lnTo>
                    <a:pt x="12161" y="10648"/>
                  </a:lnTo>
                  <a:lnTo>
                    <a:pt x="11866" y="10769"/>
                  </a:lnTo>
                  <a:lnTo>
                    <a:pt x="11866" y="10769"/>
                  </a:lnTo>
                </a:path>
                <a:path w="21600" h="21600">
                  <a:moveTo>
                    <a:pt x="13382" y="10709"/>
                  </a:moveTo>
                  <a:lnTo>
                    <a:pt x="12784" y="10709"/>
                  </a:lnTo>
                  <a:lnTo>
                    <a:pt x="12587" y="10648"/>
                  </a:lnTo>
                  <a:lnTo>
                    <a:pt x="13448" y="10648"/>
                  </a:lnTo>
                  <a:lnTo>
                    <a:pt x="13382" y="10709"/>
                  </a:lnTo>
                  <a:lnTo>
                    <a:pt x="13382" y="10709"/>
                  </a:lnTo>
                </a:path>
                <a:path w="21600" h="21600">
                  <a:moveTo>
                    <a:pt x="10442" y="10830"/>
                  </a:moveTo>
                  <a:lnTo>
                    <a:pt x="10098" y="10830"/>
                  </a:lnTo>
                  <a:lnTo>
                    <a:pt x="9755" y="10769"/>
                  </a:lnTo>
                  <a:lnTo>
                    <a:pt x="10694" y="10769"/>
                  </a:lnTo>
                  <a:lnTo>
                    <a:pt x="10442" y="10830"/>
                  </a:lnTo>
                  <a:lnTo>
                    <a:pt x="10442" y="10830"/>
                  </a:lnTo>
                </a:path>
                <a:path w="21600" h="21600">
                  <a:moveTo>
                    <a:pt x="8791" y="11011"/>
                  </a:moveTo>
                  <a:lnTo>
                    <a:pt x="8521" y="10951"/>
                  </a:lnTo>
                  <a:lnTo>
                    <a:pt x="8460" y="10830"/>
                  </a:lnTo>
                  <a:lnTo>
                    <a:pt x="9479" y="10830"/>
                  </a:lnTo>
                  <a:lnTo>
                    <a:pt x="9270" y="10951"/>
                  </a:lnTo>
                  <a:lnTo>
                    <a:pt x="8791" y="11011"/>
                  </a:lnTo>
                  <a:lnTo>
                    <a:pt x="8791" y="11011"/>
                  </a:lnTo>
                </a:path>
                <a:path w="21600" h="21600">
                  <a:moveTo>
                    <a:pt x="5258" y="11172"/>
                  </a:moveTo>
                  <a:lnTo>
                    <a:pt x="5133" y="11132"/>
                  </a:lnTo>
                  <a:lnTo>
                    <a:pt x="5121" y="11011"/>
                  </a:lnTo>
                  <a:lnTo>
                    <a:pt x="5201" y="10951"/>
                  </a:lnTo>
                  <a:lnTo>
                    <a:pt x="5367" y="11011"/>
                  </a:lnTo>
                  <a:lnTo>
                    <a:pt x="5258" y="11172"/>
                  </a:lnTo>
                  <a:lnTo>
                    <a:pt x="5258" y="11172"/>
                  </a:lnTo>
                </a:path>
                <a:path w="21600" h="21600">
                  <a:moveTo>
                    <a:pt x="5698" y="11253"/>
                  </a:moveTo>
                  <a:lnTo>
                    <a:pt x="5324" y="11193"/>
                  </a:lnTo>
                  <a:lnTo>
                    <a:pt x="5258" y="11172"/>
                  </a:lnTo>
                  <a:lnTo>
                    <a:pt x="5367" y="11011"/>
                  </a:lnTo>
                  <a:lnTo>
                    <a:pt x="5201" y="10951"/>
                  </a:lnTo>
                  <a:lnTo>
                    <a:pt x="8235" y="10951"/>
                  </a:lnTo>
                  <a:lnTo>
                    <a:pt x="8122" y="11011"/>
                  </a:lnTo>
                  <a:lnTo>
                    <a:pt x="7911" y="11072"/>
                  </a:lnTo>
                  <a:lnTo>
                    <a:pt x="6680" y="11072"/>
                  </a:lnTo>
                  <a:lnTo>
                    <a:pt x="6183" y="11132"/>
                  </a:lnTo>
                  <a:lnTo>
                    <a:pt x="5698" y="11253"/>
                  </a:lnTo>
                  <a:lnTo>
                    <a:pt x="5698" y="11253"/>
                  </a:lnTo>
                </a:path>
                <a:path w="21600" h="21600">
                  <a:moveTo>
                    <a:pt x="7699" y="11132"/>
                  </a:moveTo>
                  <a:lnTo>
                    <a:pt x="6680" y="11072"/>
                  </a:lnTo>
                  <a:lnTo>
                    <a:pt x="7911" y="11072"/>
                  </a:lnTo>
                  <a:lnTo>
                    <a:pt x="7699" y="11132"/>
                  </a:lnTo>
                  <a:lnTo>
                    <a:pt x="7699" y="11132"/>
                  </a:lnTo>
                </a:path>
                <a:path w="21600" h="21600">
                  <a:moveTo>
                    <a:pt x="4628" y="15964"/>
                  </a:moveTo>
                  <a:lnTo>
                    <a:pt x="4449" y="15912"/>
                  </a:lnTo>
                  <a:lnTo>
                    <a:pt x="4627" y="15961"/>
                  </a:lnTo>
                  <a:lnTo>
                    <a:pt x="4628" y="15964"/>
                  </a:lnTo>
                </a:path>
                <a:path w="21600" h="21600">
                  <a:moveTo>
                    <a:pt x="4627" y="15961"/>
                  </a:moveTo>
                  <a:lnTo>
                    <a:pt x="4452" y="15912"/>
                  </a:lnTo>
                  <a:lnTo>
                    <a:pt x="4599" y="15912"/>
                  </a:lnTo>
                  <a:lnTo>
                    <a:pt x="4627" y="15961"/>
                  </a:lnTo>
                  <a:lnTo>
                    <a:pt x="4627" y="15961"/>
                  </a:lnTo>
                </a:path>
                <a:path w="21600" h="21600">
                  <a:moveTo>
                    <a:pt x="4873" y="15973"/>
                  </a:moveTo>
                  <a:lnTo>
                    <a:pt x="4667" y="15973"/>
                  </a:lnTo>
                  <a:lnTo>
                    <a:pt x="4599" y="15912"/>
                  </a:lnTo>
                  <a:lnTo>
                    <a:pt x="4926" y="15912"/>
                  </a:lnTo>
                  <a:lnTo>
                    <a:pt x="4873" y="15973"/>
                  </a:lnTo>
                  <a:lnTo>
                    <a:pt x="4873" y="15973"/>
                  </a:lnTo>
                </a:path>
                <a:path w="21600" h="21600">
                  <a:moveTo>
                    <a:pt x="4667" y="15973"/>
                  </a:moveTo>
                  <a:lnTo>
                    <a:pt x="4658" y="15973"/>
                  </a:lnTo>
                  <a:lnTo>
                    <a:pt x="4628" y="15964"/>
                  </a:lnTo>
                  <a:lnTo>
                    <a:pt x="4667" y="15973"/>
                  </a:lnTo>
                  <a:lnTo>
                    <a:pt x="4667" y="15973"/>
                  </a:lnTo>
                </a:path>
                <a:path w="21600" h="21600">
                  <a:moveTo>
                    <a:pt x="0" y="19058"/>
                  </a:moveTo>
                  <a:lnTo>
                    <a:pt x="509" y="18635"/>
                  </a:lnTo>
                  <a:lnTo>
                    <a:pt x="736" y="18393"/>
                  </a:lnTo>
                  <a:lnTo>
                    <a:pt x="625" y="18030"/>
                  </a:lnTo>
                  <a:lnTo>
                    <a:pt x="598" y="17848"/>
                  </a:lnTo>
                  <a:lnTo>
                    <a:pt x="598" y="17425"/>
                  </a:lnTo>
                  <a:lnTo>
                    <a:pt x="629" y="17304"/>
                  </a:lnTo>
                  <a:lnTo>
                    <a:pt x="751" y="17122"/>
                  </a:lnTo>
                  <a:lnTo>
                    <a:pt x="782" y="17001"/>
                  </a:lnTo>
                  <a:lnTo>
                    <a:pt x="782" y="16941"/>
                  </a:lnTo>
                  <a:lnTo>
                    <a:pt x="675" y="16941"/>
                  </a:lnTo>
                  <a:lnTo>
                    <a:pt x="598" y="16820"/>
                  </a:lnTo>
                  <a:lnTo>
                    <a:pt x="598" y="16638"/>
                  </a:lnTo>
                  <a:lnTo>
                    <a:pt x="917" y="16457"/>
                  </a:lnTo>
                  <a:lnTo>
                    <a:pt x="4762" y="16457"/>
                  </a:lnTo>
                  <a:lnTo>
                    <a:pt x="4866" y="16578"/>
                  </a:lnTo>
                  <a:lnTo>
                    <a:pt x="4891" y="17062"/>
                  </a:lnTo>
                  <a:lnTo>
                    <a:pt x="5047" y="17304"/>
                  </a:lnTo>
                  <a:lnTo>
                    <a:pt x="5348" y="17546"/>
                  </a:lnTo>
                  <a:lnTo>
                    <a:pt x="5195" y="17788"/>
                  </a:lnTo>
                  <a:lnTo>
                    <a:pt x="5143" y="17969"/>
                  </a:lnTo>
                  <a:lnTo>
                    <a:pt x="5201" y="18151"/>
                  </a:lnTo>
                  <a:lnTo>
                    <a:pt x="5155" y="18151"/>
                  </a:lnTo>
                  <a:lnTo>
                    <a:pt x="4934" y="18211"/>
                  </a:lnTo>
                  <a:lnTo>
                    <a:pt x="4915" y="18272"/>
                  </a:lnTo>
                  <a:lnTo>
                    <a:pt x="4989" y="18453"/>
                  </a:lnTo>
                  <a:lnTo>
                    <a:pt x="7528" y="18453"/>
                  </a:lnTo>
                  <a:lnTo>
                    <a:pt x="7548" y="18514"/>
                  </a:lnTo>
                  <a:lnTo>
                    <a:pt x="20435" y="18514"/>
                  </a:lnTo>
                  <a:lnTo>
                    <a:pt x="20566" y="18635"/>
                  </a:lnTo>
                  <a:lnTo>
                    <a:pt x="20627" y="18937"/>
                  </a:lnTo>
                  <a:lnTo>
                    <a:pt x="20127" y="18937"/>
                  </a:lnTo>
                  <a:lnTo>
                    <a:pt x="20093" y="18998"/>
                  </a:lnTo>
                  <a:lnTo>
                    <a:pt x="681" y="18998"/>
                  </a:lnTo>
                  <a:lnTo>
                    <a:pt x="0" y="19058"/>
                  </a:lnTo>
                  <a:lnTo>
                    <a:pt x="0" y="19058"/>
                  </a:lnTo>
                </a:path>
                <a:path w="21600" h="21600">
                  <a:moveTo>
                    <a:pt x="19875" y="17969"/>
                  </a:moveTo>
                  <a:lnTo>
                    <a:pt x="14959" y="17969"/>
                  </a:lnTo>
                  <a:lnTo>
                    <a:pt x="15235" y="17909"/>
                  </a:lnTo>
                  <a:lnTo>
                    <a:pt x="15364" y="17909"/>
                  </a:lnTo>
                  <a:lnTo>
                    <a:pt x="15509" y="17848"/>
                  </a:lnTo>
                  <a:lnTo>
                    <a:pt x="15828" y="17667"/>
                  </a:lnTo>
                  <a:lnTo>
                    <a:pt x="16119" y="17606"/>
                  </a:lnTo>
                  <a:lnTo>
                    <a:pt x="16543" y="17546"/>
                  </a:lnTo>
                  <a:lnTo>
                    <a:pt x="16751" y="17606"/>
                  </a:lnTo>
                  <a:lnTo>
                    <a:pt x="16932" y="17667"/>
                  </a:lnTo>
                  <a:lnTo>
                    <a:pt x="19479" y="17667"/>
                  </a:lnTo>
                  <a:lnTo>
                    <a:pt x="19894" y="17848"/>
                  </a:lnTo>
                  <a:lnTo>
                    <a:pt x="19875" y="17969"/>
                  </a:lnTo>
                  <a:lnTo>
                    <a:pt x="19875" y="17969"/>
                  </a:lnTo>
                </a:path>
                <a:path w="21600" h="21600">
                  <a:moveTo>
                    <a:pt x="19479" y="17667"/>
                  </a:moveTo>
                  <a:lnTo>
                    <a:pt x="17448" y="17667"/>
                  </a:lnTo>
                  <a:lnTo>
                    <a:pt x="17939" y="17546"/>
                  </a:lnTo>
                  <a:lnTo>
                    <a:pt x="18896" y="17546"/>
                  </a:lnTo>
                  <a:lnTo>
                    <a:pt x="19341" y="17606"/>
                  </a:lnTo>
                  <a:lnTo>
                    <a:pt x="19479" y="17667"/>
                  </a:lnTo>
                  <a:lnTo>
                    <a:pt x="19479" y="17667"/>
                  </a:lnTo>
                </a:path>
                <a:path w="21600" h="21600">
                  <a:moveTo>
                    <a:pt x="20059" y="18272"/>
                  </a:moveTo>
                  <a:lnTo>
                    <a:pt x="11249" y="18272"/>
                  </a:lnTo>
                  <a:lnTo>
                    <a:pt x="11384" y="18151"/>
                  </a:lnTo>
                  <a:lnTo>
                    <a:pt x="11402" y="18064"/>
                  </a:lnTo>
                  <a:lnTo>
                    <a:pt x="11427" y="18030"/>
                  </a:lnTo>
                  <a:lnTo>
                    <a:pt x="11679" y="17909"/>
                  </a:lnTo>
                  <a:lnTo>
                    <a:pt x="12329" y="17909"/>
                  </a:lnTo>
                  <a:lnTo>
                    <a:pt x="12777" y="17848"/>
                  </a:lnTo>
                  <a:lnTo>
                    <a:pt x="13348" y="17788"/>
                  </a:lnTo>
                  <a:lnTo>
                    <a:pt x="13238" y="18090"/>
                  </a:lnTo>
                  <a:lnTo>
                    <a:pt x="13216" y="18211"/>
                  </a:lnTo>
                  <a:lnTo>
                    <a:pt x="19924" y="18211"/>
                  </a:lnTo>
                  <a:lnTo>
                    <a:pt x="20059" y="18272"/>
                  </a:lnTo>
                  <a:lnTo>
                    <a:pt x="20059" y="18272"/>
                  </a:lnTo>
                </a:path>
                <a:path w="21600" h="21600">
                  <a:moveTo>
                    <a:pt x="20435" y="18514"/>
                  </a:moveTo>
                  <a:lnTo>
                    <a:pt x="7548" y="18514"/>
                  </a:lnTo>
                  <a:lnTo>
                    <a:pt x="7518" y="18272"/>
                  </a:lnTo>
                  <a:lnTo>
                    <a:pt x="7650" y="18211"/>
                  </a:lnTo>
                  <a:lnTo>
                    <a:pt x="8543" y="18211"/>
                  </a:lnTo>
                  <a:lnTo>
                    <a:pt x="9169" y="18151"/>
                  </a:lnTo>
                  <a:lnTo>
                    <a:pt x="9476" y="18151"/>
                  </a:lnTo>
                  <a:lnTo>
                    <a:pt x="10393" y="17969"/>
                  </a:lnTo>
                  <a:lnTo>
                    <a:pt x="10706" y="17848"/>
                  </a:lnTo>
                  <a:lnTo>
                    <a:pt x="11031" y="17909"/>
                  </a:lnTo>
                  <a:lnTo>
                    <a:pt x="11237" y="17969"/>
                  </a:lnTo>
                  <a:lnTo>
                    <a:pt x="11323" y="17969"/>
                  </a:lnTo>
                  <a:lnTo>
                    <a:pt x="11409" y="18030"/>
                  </a:lnTo>
                  <a:lnTo>
                    <a:pt x="11402" y="18064"/>
                  </a:lnTo>
                  <a:lnTo>
                    <a:pt x="11249" y="18272"/>
                  </a:lnTo>
                  <a:lnTo>
                    <a:pt x="20059" y="18272"/>
                  </a:lnTo>
                  <a:lnTo>
                    <a:pt x="20201" y="18332"/>
                  </a:lnTo>
                  <a:lnTo>
                    <a:pt x="20369" y="18453"/>
                  </a:lnTo>
                  <a:lnTo>
                    <a:pt x="20435" y="18514"/>
                  </a:lnTo>
                  <a:lnTo>
                    <a:pt x="20435" y="18514"/>
                  </a:lnTo>
                </a:path>
                <a:path w="21600" h="21600">
                  <a:moveTo>
                    <a:pt x="19848" y="18151"/>
                  </a:moveTo>
                  <a:lnTo>
                    <a:pt x="13339" y="18151"/>
                  </a:lnTo>
                  <a:lnTo>
                    <a:pt x="13640" y="17969"/>
                  </a:lnTo>
                  <a:lnTo>
                    <a:pt x="13962" y="17909"/>
                  </a:lnTo>
                  <a:lnTo>
                    <a:pt x="14649" y="17969"/>
                  </a:lnTo>
                  <a:lnTo>
                    <a:pt x="19875" y="17969"/>
                  </a:lnTo>
                  <a:lnTo>
                    <a:pt x="19848" y="18151"/>
                  </a:lnTo>
                  <a:lnTo>
                    <a:pt x="19848" y="18151"/>
                  </a:lnTo>
                </a:path>
                <a:path w="21600" h="21600">
                  <a:moveTo>
                    <a:pt x="11249" y="18272"/>
                  </a:moveTo>
                  <a:lnTo>
                    <a:pt x="11402" y="18064"/>
                  </a:lnTo>
                  <a:lnTo>
                    <a:pt x="11384" y="18151"/>
                  </a:lnTo>
                  <a:lnTo>
                    <a:pt x="11249" y="18272"/>
                  </a:lnTo>
                  <a:lnTo>
                    <a:pt x="11249" y="18272"/>
                  </a:lnTo>
                </a:path>
                <a:path w="21600" h="21600">
                  <a:moveTo>
                    <a:pt x="19838" y="18211"/>
                  </a:moveTo>
                  <a:lnTo>
                    <a:pt x="13216" y="18211"/>
                  </a:lnTo>
                  <a:lnTo>
                    <a:pt x="13357" y="18090"/>
                  </a:lnTo>
                  <a:lnTo>
                    <a:pt x="13376" y="18090"/>
                  </a:lnTo>
                  <a:lnTo>
                    <a:pt x="13339" y="18151"/>
                  </a:lnTo>
                  <a:lnTo>
                    <a:pt x="19848" y="18151"/>
                  </a:lnTo>
                  <a:lnTo>
                    <a:pt x="19838" y="18211"/>
                  </a:lnTo>
                  <a:lnTo>
                    <a:pt x="19838" y="18211"/>
                  </a:lnTo>
                </a:path>
                <a:path w="21600" h="21600">
                  <a:moveTo>
                    <a:pt x="4989" y="18453"/>
                  </a:moveTo>
                  <a:lnTo>
                    <a:pt x="4915" y="18272"/>
                  </a:lnTo>
                  <a:lnTo>
                    <a:pt x="4934" y="18211"/>
                  </a:lnTo>
                  <a:lnTo>
                    <a:pt x="5155" y="18151"/>
                  </a:lnTo>
                  <a:lnTo>
                    <a:pt x="5201" y="18151"/>
                  </a:lnTo>
                  <a:lnTo>
                    <a:pt x="5241" y="18272"/>
                  </a:lnTo>
                  <a:lnTo>
                    <a:pt x="5173" y="18393"/>
                  </a:lnTo>
                  <a:lnTo>
                    <a:pt x="4989" y="18453"/>
                  </a:lnTo>
                  <a:lnTo>
                    <a:pt x="4989" y="18453"/>
                  </a:lnTo>
                </a:path>
                <a:path w="21600" h="21600">
                  <a:moveTo>
                    <a:pt x="7528" y="18453"/>
                  </a:moveTo>
                  <a:lnTo>
                    <a:pt x="4989" y="18453"/>
                  </a:lnTo>
                  <a:lnTo>
                    <a:pt x="5173" y="18393"/>
                  </a:lnTo>
                  <a:lnTo>
                    <a:pt x="5241" y="18272"/>
                  </a:lnTo>
                  <a:lnTo>
                    <a:pt x="5201" y="18151"/>
                  </a:lnTo>
                  <a:lnTo>
                    <a:pt x="5652" y="18151"/>
                  </a:lnTo>
                  <a:lnTo>
                    <a:pt x="5793" y="18211"/>
                  </a:lnTo>
                  <a:lnTo>
                    <a:pt x="5922" y="18272"/>
                  </a:lnTo>
                  <a:lnTo>
                    <a:pt x="7469" y="18272"/>
                  </a:lnTo>
                  <a:lnTo>
                    <a:pt x="7528" y="18453"/>
                  </a:lnTo>
                  <a:lnTo>
                    <a:pt x="7528" y="18453"/>
                  </a:lnTo>
                </a:path>
                <a:path w="21600" h="21600">
                  <a:moveTo>
                    <a:pt x="7469" y="18272"/>
                  </a:moveTo>
                  <a:lnTo>
                    <a:pt x="6296" y="18272"/>
                  </a:lnTo>
                  <a:lnTo>
                    <a:pt x="6628" y="18211"/>
                  </a:lnTo>
                  <a:lnTo>
                    <a:pt x="6830" y="18151"/>
                  </a:lnTo>
                  <a:lnTo>
                    <a:pt x="7309" y="18151"/>
                  </a:lnTo>
                  <a:lnTo>
                    <a:pt x="7469" y="18272"/>
                  </a:lnTo>
                  <a:lnTo>
                    <a:pt x="7469" y="18272"/>
                  </a:lnTo>
                </a:path>
                <a:path w="21600" h="21600">
                  <a:moveTo>
                    <a:pt x="19924" y="18211"/>
                  </a:moveTo>
                  <a:lnTo>
                    <a:pt x="19838" y="18211"/>
                  </a:lnTo>
                  <a:lnTo>
                    <a:pt x="19851" y="18151"/>
                  </a:lnTo>
                  <a:lnTo>
                    <a:pt x="19924" y="18211"/>
                  </a:lnTo>
                  <a:lnTo>
                    <a:pt x="19924" y="18211"/>
                  </a:lnTo>
                </a:path>
                <a:path w="21600" h="21600">
                  <a:moveTo>
                    <a:pt x="20078" y="19240"/>
                  </a:moveTo>
                  <a:lnTo>
                    <a:pt x="19998" y="19240"/>
                  </a:lnTo>
                  <a:lnTo>
                    <a:pt x="19992" y="19179"/>
                  </a:lnTo>
                  <a:lnTo>
                    <a:pt x="20127" y="18937"/>
                  </a:lnTo>
                  <a:lnTo>
                    <a:pt x="20308" y="18937"/>
                  </a:lnTo>
                  <a:lnTo>
                    <a:pt x="20412" y="18998"/>
                  </a:lnTo>
                  <a:lnTo>
                    <a:pt x="20541" y="19066"/>
                  </a:lnTo>
                  <a:lnTo>
                    <a:pt x="20464" y="19179"/>
                  </a:lnTo>
                  <a:lnTo>
                    <a:pt x="20078" y="19240"/>
                  </a:lnTo>
                  <a:lnTo>
                    <a:pt x="20078" y="19240"/>
                  </a:lnTo>
                </a:path>
                <a:path w="21600" h="21600">
                  <a:moveTo>
                    <a:pt x="20541" y="19066"/>
                  </a:moveTo>
                  <a:lnTo>
                    <a:pt x="20412" y="18998"/>
                  </a:lnTo>
                  <a:lnTo>
                    <a:pt x="20308" y="18937"/>
                  </a:lnTo>
                  <a:lnTo>
                    <a:pt x="20627" y="18937"/>
                  </a:lnTo>
                  <a:lnTo>
                    <a:pt x="20541" y="19066"/>
                  </a:lnTo>
                  <a:lnTo>
                    <a:pt x="20541" y="19066"/>
                  </a:lnTo>
                </a:path>
                <a:path w="21600" h="21600">
                  <a:moveTo>
                    <a:pt x="2071" y="21055"/>
                  </a:moveTo>
                  <a:lnTo>
                    <a:pt x="1970" y="20994"/>
                  </a:lnTo>
                  <a:lnTo>
                    <a:pt x="1841" y="20934"/>
                  </a:lnTo>
                  <a:lnTo>
                    <a:pt x="1722" y="20748"/>
                  </a:lnTo>
                  <a:lnTo>
                    <a:pt x="1666" y="20631"/>
                  </a:lnTo>
                  <a:lnTo>
                    <a:pt x="1660" y="20389"/>
                  </a:lnTo>
                  <a:lnTo>
                    <a:pt x="1604" y="20329"/>
                  </a:lnTo>
                  <a:lnTo>
                    <a:pt x="1515" y="20268"/>
                  </a:lnTo>
                  <a:lnTo>
                    <a:pt x="1380" y="20147"/>
                  </a:lnTo>
                  <a:lnTo>
                    <a:pt x="1252" y="20087"/>
                  </a:lnTo>
                  <a:lnTo>
                    <a:pt x="1129" y="19966"/>
                  </a:lnTo>
                  <a:lnTo>
                    <a:pt x="1012" y="19784"/>
                  </a:lnTo>
                  <a:lnTo>
                    <a:pt x="920" y="19603"/>
                  </a:lnTo>
                  <a:lnTo>
                    <a:pt x="905" y="19482"/>
                  </a:lnTo>
                  <a:lnTo>
                    <a:pt x="966" y="19482"/>
                  </a:lnTo>
                  <a:lnTo>
                    <a:pt x="1027" y="19421"/>
                  </a:lnTo>
                  <a:lnTo>
                    <a:pt x="883" y="19421"/>
                  </a:lnTo>
                  <a:lnTo>
                    <a:pt x="693" y="19240"/>
                  </a:lnTo>
                  <a:lnTo>
                    <a:pt x="668" y="19058"/>
                  </a:lnTo>
                  <a:lnTo>
                    <a:pt x="810" y="19058"/>
                  </a:lnTo>
                  <a:lnTo>
                    <a:pt x="951" y="18998"/>
                  </a:lnTo>
                  <a:lnTo>
                    <a:pt x="20093" y="18998"/>
                  </a:lnTo>
                  <a:lnTo>
                    <a:pt x="19992" y="19179"/>
                  </a:lnTo>
                  <a:lnTo>
                    <a:pt x="19998" y="19240"/>
                  </a:lnTo>
                  <a:lnTo>
                    <a:pt x="20771" y="19240"/>
                  </a:lnTo>
                  <a:lnTo>
                    <a:pt x="20808" y="19361"/>
                  </a:lnTo>
                  <a:lnTo>
                    <a:pt x="20759" y="19482"/>
                  </a:lnTo>
                  <a:lnTo>
                    <a:pt x="20820" y="19663"/>
                  </a:lnTo>
                  <a:lnTo>
                    <a:pt x="19206" y="20450"/>
                  </a:lnTo>
                  <a:lnTo>
                    <a:pt x="18384" y="20450"/>
                  </a:lnTo>
                  <a:lnTo>
                    <a:pt x="18163" y="20571"/>
                  </a:lnTo>
                  <a:lnTo>
                    <a:pt x="10286" y="20571"/>
                  </a:lnTo>
                  <a:lnTo>
                    <a:pt x="10200" y="20631"/>
                  </a:lnTo>
                  <a:lnTo>
                    <a:pt x="10120" y="20692"/>
                  </a:lnTo>
                  <a:lnTo>
                    <a:pt x="10129" y="20752"/>
                  </a:lnTo>
                  <a:lnTo>
                    <a:pt x="8856" y="20752"/>
                  </a:lnTo>
                  <a:lnTo>
                    <a:pt x="8876" y="20873"/>
                  </a:lnTo>
                  <a:lnTo>
                    <a:pt x="8877" y="20934"/>
                  </a:lnTo>
                  <a:lnTo>
                    <a:pt x="2218" y="20934"/>
                  </a:lnTo>
                  <a:lnTo>
                    <a:pt x="2071" y="21055"/>
                  </a:lnTo>
                  <a:lnTo>
                    <a:pt x="2071" y="21055"/>
                  </a:lnTo>
                </a:path>
                <a:path w="21600" h="21600">
                  <a:moveTo>
                    <a:pt x="20771" y="19240"/>
                  </a:moveTo>
                  <a:lnTo>
                    <a:pt x="20078" y="19240"/>
                  </a:lnTo>
                  <a:lnTo>
                    <a:pt x="20464" y="19179"/>
                  </a:lnTo>
                  <a:lnTo>
                    <a:pt x="20541" y="19066"/>
                  </a:lnTo>
                  <a:lnTo>
                    <a:pt x="20649" y="19119"/>
                  </a:lnTo>
                  <a:lnTo>
                    <a:pt x="20771" y="19240"/>
                  </a:lnTo>
                  <a:lnTo>
                    <a:pt x="20771" y="19240"/>
                  </a:lnTo>
                </a:path>
                <a:path w="21600" h="21600">
                  <a:moveTo>
                    <a:pt x="18629" y="20571"/>
                  </a:moveTo>
                  <a:lnTo>
                    <a:pt x="18451" y="20510"/>
                  </a:lnTo>
                  <a:lnTo>
                    <a:pt x="18384" y="20450"/>
                  </a:lnTo>
                  <a:lnTo>
                    <a:pt x="19206" y="20450"/>
                  </a:lnTo>
                  <a:lnTo>
                    <a:pt x="18629" y="20571"/>
                  </a:lnTo>
                  <a:lnTo>
                    <a:pt x="18629" y="20571"/>
                  </a:lnTo>
                </a:path>
                <a:path w="21600" h="21600">
                  <a:moveTo>
                    <a:pt x="10359" y="20873"/>
                  </a:moveTo>
                  <a:lnTo>
                    <a:pt x="10326" y="20873"/>
                  </a:lnTo>
                  <a:lnTo>
                    <a:pt x="10129" y="20752"/>
                  </a:lnTo>
                  <a:lnTo>
                    <a:pt x="10120" y="20692"/>
                  </a:lnTo>
                  <a:lnTo>
                    <a:pt x="10200" y="20631"/>
                  </a:lnTo>
                  <a:lnTo>
                    <a:pt x="10286" y="20571"/>
                  </a:lnTo>
                  <a:lnTo>
                    <a:pt x="10356" y="20571"/>
                  </a:lnTo>
                  <a:lnTo>
                    <a:pt x="10412" y="20631"/>
                  </a:lnTo>
                  <a:lnTo>
                    <a:pt x="10467" y="20752"/>
                  </a:lnTo>
                  <a:lnTo>
                    <a:pt x="10359" y="20873"/>
                  </a:lnTo>
                  <a:lnTo>
                    <a:pt x="10359" y="20873"/>
                  </a:lnTo>
                </a:path>
                <a:path w="21600" h="21600">
                  <a:moveTo>
                    <a:pt x="10881" y="20873"/>
                  </a:moveTo>
                  <a:lnTo>
                    <a:pt x="10359" y="20873"/>
                  </a:lnTo>
                  <a:lnTo>
                    <a:pt x="10467" y="20752"/>
                  </a:lnTo>
                  <a:lnTo>
                    <a:pt x="10412" y="20631"/>
                  </a:lnTo>
                  <a:lnTo>
                    <a:pt x="10356" y="20571"/>
                  </a:lnTo>
                  <a:lnTo>
                    <a:pt x="12345" y="20571"/>
                  </a:lnTo>
                  <a:lnTo>
                    <a:pt x="12311" y="20631"/>
                  </a:lnTo>
                  <a:lnTo>
                    <a:pt x="12317" y="20748"/>
                  </a:lnTo>
                  <a:lnTo>
                    <a:pt x="12197" y="20813"/>
                  </a:lnTo>
                  <a:lnTo>
                    <a:pt x="11059" y="20813"/>
                  </a:lnTo>
                  <a:lnTo>
                    <a:pt x="10881" y="20873"/>
                  </a:lnTo>
                  <a:lnTo>
                    <a:pt x="10881" y="20873"/>
                  </a:lnTo>
                </a:path>
                <a:path w="21600" h="21600">
                  <a:moveTo>
                    <a:pt x="12317" y="20748"/>
                  </a:moveTo>
                  <a:lnTo>
                    <a:pt x="12311" y="20631"/>
                  </a:lnTo>
                  <a:lnTo>
                    <a:pt x="12345" y="20571"/>
                  </a:lnTo>
                  <a:lnTo>
                    <a:pt x="12418" y="20692"/>
                  </a:lnTo>
                  <a:lnTo>
                    <a:pt x="12317" y="20748"/>
                  </a:lnTo>
                  <a:lnTo>
                    <a:pt x="12317" y="20748"/>
                  </a:lnTo>
                </a:path>
                <a:path w="21600" h="21600">
                  <a:moveTo>
                    <a:pt x="12606" y="20934"/>
                  </a:moveTo>
                  <a:lnTo>
                    <a:pt x="12323" y="20873"/>
                  </a:lnTo>
                  <a:lnTo>
                    <a:pt x="12317" y="20748"/>
                  </a:lnTo>
                  <a:lnTo>
                    <a:pt x="12418" y="20692"/>
                  </a:lnTo>
                  <a:lnTo>
                    <a:pt x="12345" y="20571"/>
                  </a:lnTo>
                  <a:lnTo>
                    <a:pt x="18163" y="20571"/>
                  </a:lnTo>
                  <a:lnTo>
                    <a:pt x="17838" y="20752"/>
                  </a:lnTo>
                  <a:lnTo>
                    <a:pt x="17408" y="20813"/>
                  </a:lnTo>
                  <a:lnTo>
                    <a:pt x="17196" y="20873"/>
                  </a:lnTo>
                  <a:lnTo>
                    <a:pt x="13164" y="20873"/>
                  </a:lnTo>
                  <a:lnTo>
                    <a:pt x="12606" y="20934"/>
                  </a:lnTo>
                  <a:lnTo>
                    <a:pt x="12606" y="20934"/>
                  </a:lnTo>
                </a:path>
                <a:path w="21600" h="21600">
                  <a:moveTo>
                    <a:pt x="8884" y="20921"/>
                  </a:moveTo>
                  <a:lnTo>
                    <a:pt x="8856" y="20752"/>
                  </a:lnTo>
                  <a:lnTo>
                    <a:pt x="8911" y="20873"/>
                  </a:lnTo>
                  <a:lnTo>
                    <a:pt x="8884" y="20921"/>
                  </a:lnTo>
                  <a:lnTo>
                    <a:pt x="8884" y="20921"/>
                  </a:lnTo>
                </a:path>
                <a:path w="21600" h="21600">
                  <a:moveTo>
                    <a:pt x="10089" y="20994"/>
                  </a:moveTo>
                  <a:lnTo>
                    <a:pt x="9037" y="20994"/>
                  </a:lnTo>
                  <a:lnTo>
                    <a:pt x="8886" y="20934"/>
                  </a:lnTo>
                  <a:lnTo>
                    <a:pt x="8884" y="20921"/>
                  </a:lnTo>
                  <a:lnTo>
                    <a:pt x="8911" y="20873"/>
                  </a:lnTo>
                  <a:lnTo>
                    <a:pt x="8856" y="20752"/>
                  </a:lnTo>
                  <a:lnTo>
                    <a:pt x="10129" y="20752"/>
                  </a:lnTo>
                  <a:lnTo>
                    <a:pt x="10326" y="20873"/>
                  </a:lnTo>
                  <a:lnTo>
                    <a:pt x="10359" y="20873"/>
                  </a:lnTo>
                  <a:lnTo>
                    <a:pt x="10089" y="20994"/>
                  </a:lnTo>
                  <a:lnTo>
                    <a:pt x="10089" y="20994"/>
                  </a:lnTo>
                </a:path>
                <a:path w="21600" h="21600">
                  <a:moveTo>
                    <a:pt x="14671" y="20994"/>
                  </a:moveTo>
                  <a:lnTo>
                    <a:pt x="14536" y="20934"/>
                  </a:lnTo>
                  <a:lnTo>
                    <a:pt x="13413" y="20934"/>
                  </a:lnTo>
                  <a:lnTo>
                    <a:pt x="13302" y="20873"/>
                  </a:lnTo>
                  <a:lnTo>
                    <a:pt x="15309" y="20873"/>
                  </a:lnTo>
                  <a:lnTo>
                    <a:pt x="14929" y="20934"/>
                  </a:lnTo>
                  <a:lnTo>
                    <a:pt x="14671" y="20994"/>
                  </a:lnTo>
                  <a:lnTo>
                    <a:pt x="14671" y="20994"/>
                  </a:lnTo>
                </a:path>
                <a:path w="21600" h="21600">
                  <a:moveTo>
                    <a:pt x="16985" y="20934"/>
                  </a:moveTo>
                  <a:lnTo>
                    <a:pt x="15496" y="20934"/>
                  </a:lnTo>
                  <a:lnTo>
                    <a:pt x="15389" y="20873"/>
                  </a:lnTo>
                  <a:lnTo>
                    <a:pt x="17196" y="20873"/>
                  </a:lnTo>
                  <a:lnTo>
                    <a:pt x="16985" y="20934"/>
                  </a:lnTo>
                  <a:lnTo>
                    <a:pt x="16985" y="20934"/>
                  </a:lnTo>
                </a:path>
                <a:path w="21600" h="21600">
                  <a:moveTo>
                    <a:pt x="1877" y="21478"/>
                  </a:moveTo>
                  <a:lnTo>
                    <a:pt x="2129" y="21115"/>
                  </a:lnTo>
                  <a:lnTo>
                    <a:pt x="2218" y="20934"/>
                  </a:lnTo>
                  <a:lnTo>
                    <a:pt x="8877" y="20934"/>
                  </a:lnTo>
                  <a:lnTo>
                    <a:pt x="8754" y="20994"/>
                  </a:lnTo>
                  <a:lnTo>
                    <a:pt x="7668" y="20994"/>
                  </a:lnTo>
                  <a:lnTo>
                    <a:pt x="7668" y="21055"/>
                  </a:lnTo>
                  <a:lnTo>
                    <a:pt x="7644" y="21055"/>
                  </a:lnTo>
                  <a:lnTo>
                    <a:pt x="7594" y="21176"/>
                  </a:lnTo>
                  <a:lnTo>
                    <a:pt x="6723" y="21176"/>
                  </a:lnTo>
                  <a:lnTo>
                    <a:pt x="6631" y="21236"/>
                  </a:lnTo>
                  <a:lnTo>
                    <a:pt x="6385" y="21297"/>
                  </a:lnTo>
                  <a:lnTo>
                    <a:pt x="5103" y="21297"/>
                  </a:lnTo>
                  <a:lnTo>
                    <a:pt x="4796" y="21418"/>
                  </a:lnTo>
                  <a:lnTo>
                    <a:pt x="2473" y="21418"/>
                  </a:lnTo>
                  <a:lnTo>
                    <a:pt x="1877" y="21478"/>
                  </a:lnTo>
                  <a:lnTo>
                    <a:pt x="1877" y="21478"/>
                  </a:lnTo>
                </a:path>
                <a:path w="21600" h="21600">
                  <a:moveTo>
                    <a:pt x="14039" y="21115"/>
                  </a:moveTo>
                  <a:lnTo>
                    <a:pt x="13738" y="20994"/>
                  </a:lnTo>
                  <a:lnTo>
                    <a:pt x="13529" y="20934"/>
                  </a:lnTo>
                  <a:lnTo>
                    <a:pt x="14407" y="20934"/>
                  </a:lnTo>
                  <a:lnTo>
                    <a:pt x="14241" y="20994"/>
                  </a:lnTo>
                  <a:lnTo>
                    <a:pt x="14039" y="21115"/>
                  </a:lnTo>
                  <a:lnTo>
                    <a:pt x="14039" y="21115"/>
                  </a:lnTo>
                </a:path>
                <a:path w="21600" h="21600">
                  <a:moveTo>
                    <a:pt x="7960" y="21297"/>
                  </a:moveTo>
                  <a:lnTo>
                    <a:pt x="7729" y="21297"/>
                  </a:lnTo>
                  <a:lnTo>
                    <a:pt x="7680" y="20994"/>
                  </a:lnTo>
                  <a:lnTo>
                    <a:pt x="8632" y="20994"/>
                  </a:lnTo>
                  <a:lnTo>
                    <a:pt x="8512" y="21055"/>
                  </a:lnTo>
                  <a:lnTo>
                    <a:pt x="8395" y="21115"/>
                  </a:lnTo>
                  <a:lnTo>
                    <a:pt x="7960" y="21297"/>
                  </a:lnTo>
                  <a:lnTo>
                    <a:pt x="7960" y="21297"/>
                  </a:lnTo>
                </a:path>
                <a:path w="21600" h="21600">
                  <a:moveTo>
                    <a:pt x="7551" y="21236"/>
                  </a:moveTo>
                  <a:lnTo>
                    <a:pt x="6987" y="21236"/>
                  </a:lnTo>
                  <a:lnTo>
                    <a:pt x="6840" y="21176"/>
                  </a:lnTo>
                  <a:lnTo>
                    <a:pt x="7594" y="21176"/>
                  </a:lnTo>
                  <a:lnTo>
                    <a:pt x="7551" y="21236"/>
                  </a:lnTo>
                  <a:lnTo>
                    <a:pt x="7551" y="21236"/>
                  </a:lnTo>
                </a:path>
                <a:path w="21600" h="21600">
                  <a:moveTo>
                    <a:pt x="6195" y="21357"/>
                  </a:moveTo>
                  <a:lnTo>
                    <a:pt x="5937" y="21357"/>
                  </a:lnTo>
                  <a:lnTo>
                    <a:pt x="5483" y="21297"/>
                  </a:lnTo>
                  <a:lnTo>
                    <a:pt x="6385" y="21297"/>
                  </a:lnTo>
                  <a:lnTo>
                    <a:pt x="6195" y="21357"/>
                  </a:lnTo>
                  <a:lnTo>
                    <a:pt x="6195" y="21357"/>
                  </a:lnTo>
                </a:path>
                <a:path w="21600" h="21600">
                  <a:moveTo>
                    <a:pt x="4108" y="21600"/>
                  </a:moveTo>
                  <a:lnTo>
                    <a:pt x="3323" y="21600"/>
                  </a:lnTo>
                  <a:lnTo>
                    <a:pt x="3093" y="21539"/>
                  </a:lnTo>
                  <a:lnTo>
                    <a:pt x="2835" y="21418"/>
                  </a:lnTo>
                  <a:lnTo>
                    <a:pt x="4796" y="21418"/>
                  </a:lnTo>
                  <a:lnTo>
                    <a:pt x="4489" y="21539"/>
                  </a:lnTo>
                  <a:lnTo>
                    <a:pt x="4108" y="21600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8" name="曲线"/>
            <p:cNvSpPr>
              <a:spLocks/>
            </p:cNvSpPr>
            <p:nvPr/>
          </p:nvSpPr>
          <p:spPr>
            <a:xfrm rot="0">
              <a:off x="2070099" y="259079"/>
              <a:ext cx="38100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9" name="曲线"/>
            <p:cNvSpPr>
              <a:spLocks/>
            </p:cNvSpPr>
            <p:nvPr/>
          </p:nvSpPr>
          <p:spPr>
            <a:xfrm rot="0">
              <a:off x="2090638" y="417354"/>
              <a:ext cx="342900" cy="45973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545" y="238"/>
                  </a:moveTo>
                  <a:lnTo>
                    <a:pt x="7732" y="238"/>
                  </a:lnTo>
                  <a:lnTo>
                    <a:pt x="7957" y="178"/>
                  </a:lnTo>
                  <a:lnTo>
                    <a:pt x="8268" y="59"/>
                  </a:lnTo>
                  <a:lnTo>
                    <a:pt x="8499" y="0"/>
                  </a:lnTo>
                  <a:lnTo>
                    <a:pt x="9095" y="0"/>
                  </a:lnTo>
                  <a:lnTo>
                    <a:pt x="9286" y="59"/>
                  </a:lnTo>
                  <a:lnTo>
                    <a:pt x="12494" y="59"/>
                  </a:lnTo>
                  <a:lnTo>
                    <a:pt x="12739" y="178"/>
                  </a:lnTo>
                  <a:lnTo>
                    <a:pt x="13422" y="178"/>
                  </a:lnTo>
                  <a:lnTo>
                    <a:pt x="13545" y="238"/>
                  </a:lnTo>
                  <a:lnTo>
                    <a:pt x="13545" y="238"/>
                  </a:lnTo>
                </a:path>
                <a:path w="21600" h="21600">
                  <a:moveTo>
                    <a:pt x="12494" y="59"/>
                  </a:moveTo>
                  <a:lnTo>
                    <a:pt x="9771" y="59"/>
                  </a:lnTo>
                  <a:lnTo>
                    <a:pt x="10340" y="0"/>
                  </a:lnTo>
                  <a:lnTo>
                    <a:pt x="12212" y="0"/>
                  </a:lnTo>
                  <a:lnTo>
                    <a:pt x="12494" y="59"/>
                  </a:lnTo>
                  <a:lnTo>
                    <a:pt x="12494" y="59"/>
                  </a:lnTo>
                </a:path>
                <a:path w="21600" h="21600">
                  <a:moveTo>
                    <a:pt x="13422" y="178"/>
                  </a:moveTo>
                  <a:lnTo>
                    <a:pt x="12805" y="178"/>
                  </a:lnTo>
                  <a:lnTo>
                    <a:pt x="12919" y="119"/>
                  </a:lnTo>
                  <a:lnTo>
                    <a:pt x="13206" y="119"/>
                  </a:lnTo>
                  <a:lnTo>
                    <a:pt x="13422" y="178"/>
                  </a:lnTo>
                  <a:lnTo>
                    <a:pt x="13422" y="178"/>
                  </a:lnTo>
                </a:path>
                <a:path w="21600" h="21600">
                  <a:moveTo>
                    <a:pt x="15626" y="835"/>
                  </a:moveTo>
                  <a:lnTo>
                    <a:pt x="6154" y="835"/>
                  </a:lnTo>
                  <a:lnTo>
                    <a:pt x="6052" y="656"/>
                  </a:lnTo>
                  <a:lnTo>
                    <a:pt x="5988" y="634"/>
                  </a:lnTo>
                  <a:lnTo>
                    <a:pt x="6037" y="596"/>
                  </a:lnTo>
                  <a:lnTo>
                    <a:pt x="6121" y="477"/>
                  </a:lnTo>
                  <a:lnTo>
                    <a:pt x="6241" y="477"/>
                  </a:lnTo>
                  <a:lnTo>
                    <a:pt x="6396" y="417"/>
                  </a:lnTo>
                  <a:lnTo>
                    <a:pt x="6726" y="238"/>
                  </a:lnTo>
                  <a:lnTo>
                    <a:pt x="6953" y="178"/>
                  </a:lnTo>
                  <a:lnTo>
                    <a:pt x="7079" y="238"/>
                  </a:lnTo>
                  <a:lnTo>
                    <a:pt x="13545" y="238"/>
                  </a:lnTo>
                  <a:lnTo>
                    <a:pt x="13668" y="298"/>
                  </a:lnTo>
                  <a:lnTo>
                    <a:pt x="13820" y="357"/>
                  </a:lnTo>
                  <a:lnTo>
                    <a:pt x="13880" y="477"/>
                  </a:lnTo>
                  <a:lnTo>
                    <a:pt x="13940" y="536"/>
                  </a:lnTo>
                  <a:lnTo>
                    <a:pt x="14057" y="536"/>
                  </a:lnTo>
                  <a:lnTo>
                    <a:pt x="14584" y="656"/>
                  </a:lnTo>
                  <a:lnTo>
                    <a:pt x="14845" y="656"/>
                  </a:lnTo>
                  <a:lnTo>
                    <a:pt x="15626" y="835"/>
                  </a:lnTo>
                  <a:lnTo>
                    <a:pt x="15626" y="835"/>
                  </a:lnTo>
                </a:path>
                <a:path w="21600" h="21600">
                  <a:moveTo>
                    <a:pt x="6076" y="775"/>
                  </a:moveTo>
                  <a:lnTo>
                    <a:pt x="5174" y="775"/>
                  </a:lnTo>
                  <a:lnTo>
                    <a:pt x="5402" y="715"/>
                  </a:lnTo>
                  <a:lnTo>
                    <a:pt x="5881" y="596"/>
                  </a:lnTo>
                  <a:lnTo>
                    <a:pt x="5988" y="634"/>
                  </a:lnTo>
                  <a:lnTo>
                    <a:pt x="5959" y="656"/>
                  </a:lnTo>
                  <a:lnTo>
                    <a:pt x="5998" y="715"/>
                  </a:lnTo>
                  <a:lnTo>
                    <a:pt x="6076" y="775"/>
                  </a:lnTo>
                  <a:lnTo>
                    <a:pt x="6076" y="775"/>
                  </a:lnTo>
                </a:path>
                <a:path w="21600" h="21600">
                  <a:moveTo>
                    <a:pt x="6154" y="835"/>
                  </a:moveTo>
                  <a:lnTo>
                    <a:pt x="5998" y="715"/>
                  </a:lnTo>
                  <a:lnTo>
                    <a:pt x="5959" y="656"/>
                  </a:lnTo>
                  <a:lnTo>
                    <a:pt x="5988" y="634"/>
                  </a:lnTo>
                  <a:lnTo>
                    <a:pt x="6052" y="656"/>
                  </a:lnTo>
                  <a:lnTo>
                    <a:pt x="6154" y="835"/>
                  </a:lnTo>
                  <a:lnTo>
                    <a:pt x="6154" y="835"/>
                  </a:lnTo>
                </a:path>
                <a:path w="21600" h="21600">
                  <a:moveTo>
                    <a:pt x="3467" y="10203"/>
                  </a:moveTo>
                  <a:lnTo>
                    <a:pt x="3222" y="9904"/>
                  </a:lnTo>
                  <a:lnTo>
                    <a:pt x="2985" y="9666"/>
                  </a:lnTo>
                  <a:lnTo>
                    <a:pt x="2758" y="9546"/>
                  </a:lnTo>
                  <a:lnTo>
                    <a:pt x="2536" y="9367"/>
                  </a:lnTo>
                  <a:lnTo>
                    <a:pt x="2359" y="9188"/>
                  </a:lnTo>
                  <a:lnTo>
                    <a:pt x="2228" y="8950"/>
                  </a:lnTo>
                  <a:lnTo>
                    <a:pt x="2060" y="8950"/>
                  </a:lnTo>
                  <a:lnTo>
                    <a:pt x="1689" y="8830"/>
                  </a:lnTo>
                  <a:lnTo>
                    <a:pt x="1681" y="8592"/>
                  </a:lnTo>
                  <a:lnTo>
                    <a:pt x="1665" y="8472"/>
                  </a:lnTo>
                  <a:lnTo>
                    <a:pt x="1569" y="8353"/>
                  </a:lnTo>
                  <a:lnTo>
                    <a:pt x="1665" y="8293"/>
                  </a:lnTo>
                  <a:lnTo>
                    <a:pt x="1904" y="8234"/>
                  </a:lnTo>
                  <a:lnTo>
                    <a:pt x="1305" y="8055"/>
                  </a:lnTo>
                  <a:lnTo>
                    <a:pt x="1006" y="7816"/>
                  </a:lnTo>
                  <a:lnTo>
                    <a:pt x="1006" y="7398"/>
                  </a:lnTo>
                  <a:lnTo>
                    <a:pt x="970" y="7398"/>
                  </a:lnTo>
                  <a:lnTo>
                    <a:pt x="943" y="7339"/>
                  </a:lnTo>
                  <a:lnTo>
                    <a:pt x="907" y="7279"/>
                  </a:lnTo>
                  <a:lnTo>
                    <a:pt x="775" y="7219"/>
                  </a:lnTo>
                  <a:lnTo>
                    <a:pt x="530" y="7100"/>
                  </a:lnTo>
                  <a:lnTo>
                    <a:pt x="643" y="6742"/>
                  </a:lnTo>
                  <a:lnTo>
                    <a:pt x="715" y="6563"/>
                  </a:lnTo>
                  <a:lnTo>
                    <a:pt x="745" y="6444"/>
                  </a:lnTo>
                  <a:lnTo>
                    <a:pt x="781" y="6324"/>
                  </a:lnTo>
                  <a:lnTo>
                    <a:pt x="646" y="6205"/>
                  </a:lnTo>
                  <a:lnTo>
                    <a:pt x="341" y="6026"/>
                  </a:lnTo>
                  <a:lnTo>
                    <a:pt x="718" y="5668"/>
                  </a:lnTo>
                  <a:lnTo>
                    <a:pt x="913" y="5429"/>
                  </a:lnTo>
                  <a:lnTo>
                    <a:pt x="937" y="4952"/>
                  </a:lnTo>
                  <a:lnTo>
                    <a:pt x="1048" y="4773"/>
                  </a:lnTo>
                  <a:lnTo>
                    <a:pt x="1257" y="4534"/>
                  </a:lnTo>
                  <a:lnTo>
                    <a:pt x="1275" y="4475"/>
                  </a:lnTo>
                  <a:lnTo>
                    <a:pt x="1311" y="4355"/>
                  </a:lnTo>
                  <a:lnTo>
                    <a:pt x="1278" y="4176"/>
                  </a:lnTo>
                  <a:lnTo>
                    <a:pt x="1194" y="3878"/>
                  </a:lnTo>
                  <a:lnTo>
                    <a:pt x="1566" y="3878"/>
                  </a:lnTo>
                  <a:lnTo>
                    <a:pt x="1781" y="3818"/>
                  </a:lnTo>
                  <a:lnTo>
                    <a:pt x="1901" y="3580"/>
                  </a:lnTo>
                  <a:lnTo>
                    <a:pt x="1961" y="3401"/>
                  </a:lnTo>
                  <a:lnTo>
                    <a:pt x="2021" y="3162"/>
                  </a:lnTo>
                  <a:lnTo>
                    <a:pt x="2320" y="3162"/>
                  </a:lnTo>
                  <a:lnTo>
                    <a:pt x="2509" y="3043"/>
                  </a:lnTo>
                  <a:lnTo>
                    <a:pt x="2587" y="2923"/>
                  </a:lnTo>
                  <a:lnTo>
                    <a:pt x="2671" y="2804"/>
                  </a:lnTo>
                  <a:lnTo>
                    <a:pt x="2785" y="2744"/>
                  </a:lnTo>
                  <a:lnTo>
                    <a:pt x="2928" y="2685"/>
                  </a:lnTo>
                  <a:lnTo>
                    <a:pt x="2964" y="2506"/>
                  </a:lnTo>
                  <a:lnTo>
                    <a:pt x="3066" y="2386"/>
                  </a:lnTo>
                  <a:lnTo>
                    <a:pt x="3234" y="2267"/>
                  </a:lnTo>
                  <a:lnTo>
                    <a:pt x="3402" y="2088"/>
                  </a:lnTo>
                  <a:lnTo>
                    <a:pt x="3530" y="1969"/>
                  </a:lnTo>
                  <a:lnTo>
                    <a:pt x="3620" y="1849"/>
                  </a:lnTo>
                  <a:lnTo>
                    <a:pt x="3740" y="1670"/>
                  </a:lnTo>
                  <a:lnTo>
                    <a:pt x="3881" y="1491"/>
                  </a:lnTo>
                  <a:lnTo>
                    <a:pt x="4042" y="1312"/>
                  </a:lnTo>
                  <a:lnTo>
                    <a:pt x="4210" y="1073"/>
                  </a:lnTo>
                  <a:lnTo>
                    <a:pt x="4516" y="894"/>
                  </a:lnTo>
                  <a:lnTo>
                    <a:pt x="4959" y="715"/>
                  </a:lnTo>
                  <a:lnTo>
                    <a:pt x="5174" y="775"/>
                  </a:lnTo>
                  <a:lnTo>
                    <a:pt x="6076" y="775"/>
                  </a:lnTo>
                  <a:lnTo>
                    <a:pt x="6154" y="835"/>
                  </a:lnTo>
                  <a:lnTo>
                    <a:pt x="15626" y="835"/>
                  </a:lnTo>
                  <a:lnTo>
                    <a:pt x="16147" y="954"/>
                  </a:lnTo>
                  <a:lnTo>
                    <a:pt x="16276" y="1014"/>
                  </a:lnTo>
                  <a:lnTo>
                    <a:pt x="16270" y="1133"/>
                  </a:lnTo>
                  <a:lnTo>
                    <a:pt x="17263" y="1133"/>
                  </a:lnTo>
                  <a:lnTo>
                    <a:pt x="17255" y="1312"/>
                  </a:lnTo>
                  <a:lnTo>
                    <a:pt x="17345" y="1431"/>
                  </a:lnTo>
                  <a:lnTo>
                    <a:pt x="17742" y="1431"/>
                  </a:lnTo>
                  <a:lnTo>
                    <a:pt x="17756" y="1491"/>
                  </a:lnTo>
                  <a:lnTo>
                    <a:pt x="17618" y="1849"/>
                  </a:lnTo>
                  <a:lnTo>
                    <a:pt x="18387" y="1849"/>
                  </a:lnTo>
                  <a:lnTo>
                    <a:pt x="18417" y="1969"/>
                  </a:lnTo>
                  <a:lnTo>
                    <a:pt x="18453" y="2088"/>
                  </a:lnTo>
                  <a:lnTo>
                    <a:pt x="19426" y="2088"/>
                  </a:lnTo>
                  <a:lnTo>
                    <a:pt x="19448" y="2148"/>
                  </a:lnTo>
                  <a:lnTo>
                    <a:pt x="19567" y="2386"/>
                  </a:lnTo>
                  <a:lnTo>
                    <a:pt x="19675" y="2565"/>
                  </a:lnTo>
                  <a:lnTo>
                    <a:pt x="19789" y="2744"/>
                  </a:lnTo>
                  <a:lnTo>
                    <a:pt x="19885" y="2864"/>
                  </a:lnTo>
                  <a:lnTo>
                    <a:pt x="8933" y="2864"/>
                  </a:lnTo>
                  <a:lnTo>
                    <a:pt x="8993" y="2923"/>
                  </a:lnTo>
                  <a:lnTo>
                    <a:pt x="9059" y="3043"/>
                  </a:lnTo>
                  <a:lnTo>
                    <a:pt x="7483" y="3043"/>
                  </a:lnTo>
                  <a:lnTo>
                    <a:pt x="7426" y="3170"/>
                  </a:lnTo>
                  <a:lnTo>
                    <a:pt x="7382" y="3281"/>
                  </a:lnTo>
                  <a:lnTo>
                    <a:pt x="7286" y="3401"/>
                  </a:lnTo>
                  <a:lnTo>
                    <a:pt x="7142" y="3460"/>
                  </a:lnTo>
                  <a:lnTo>
                    <a:pt x="7004" y="3520"/>
                  </a:lnTo>
                  <a:lnTo>
                    <a:pt x="6369" y="3520"/>
                  </a:lnTo>
                  <a:lnTo>
                    <a:pt x="6441" y="3639"/>
                  </a:lnTo>
                  <a:lnTo>
                    <a:pt x="6477" y="3639"/>
                  </a:lnTo>
                  <a:lnTo>
                    <a:pt x="6531" y="3699"/>
                  </a:lnTo>
                  <a:lnTo>
                    <a:pt x="6582" y="3818"/>
                  </a:lnTo>
                  <a:lnTo>
                    <a:pt x="6462" y="3997"/>
                  </a:lnTo>
                  <a:lnTo>
                    <a:pt x="6396" y="4176"/>
                  </a:lnTo>
                  <a:lnTo>
                    <a:pt x="6324" y="4355"/>
                  </a:lnTo>
                  <a:lnTo>
                    <a:pt x="5845" y="4654"/>
                  </a:lnTo>
                  <a:lnTo>
                    <a:pt x="5552" y="4833"/>
                  </a:lnTo>
                  <a:lnTo>
                    <a:pt x="5342" y="4952"/>
                  </a:lnTo>
                  <a:lnTo>
                    <a:pt x="5270" y="5131"/>
                  </a:lnTo>
                  <a:lnTo>
                    <a:pt x="5228" y="5370"/>
                  </a:lnTo>
                  <a:lnTo>
                    <a:pt x="5019" y="5608"/>
                  </a:lnTo>
                  <a:lnTo>
                    <a:pt x="4896" y="5787"/>
                  </a:lnTo>
                  <a:lnTo>
                    <a:pt x="4860" y="5847"/>
                  </a:lnTo>
                  <a:lnTo>
                    <a:pt x="4815" y="6026"/>
                  </a:lnTo>
                  <a:lnTo>
                    <a:pt x="4815" y="6205"/>
                  </a:lnTo>
                  <a:lnTo>
                    <a:pt x="4851" y="6265"/>
                  </a:lnTo>
                  <a:lnTo>
                    <a:pt x="4995" y="6384"/>
                  </a:lnTo>
                  <a:lnTo>
                    <a:pt x="5025" y="6503"/>
                  </a:lnTo>
                  <a:lnTo>
                    <a:pt x="5013" y="6563"/>
                  </a:lnTo>
                  <a:lnTo>
                    <a:pt x="5287" y="6742"/>
                  </a:lnTo>
                  <a:lnTo>
                    <a:pt x="5121" y="6742"/>
                  </a:lnTo>
                  <a:lnTo>
                    <a:pt x="4911" y="6861"/>
                  </a:lnTo>
                  <a:lnTo>
                    <a:pt x="4932" y="6981"/>
                  </a:lnTo>
                  <a:lnTo>
                    <a:pt x="5672" y="6981"/>
                  </a:lnTo>
                  <a:lnTo>
                    <a:pt x="5660" y="7160"/>
                  </a:lnTo>
                  <a:lnTo>
                    <a:pt x="5845" y="7219"/>
                  </a:lnTo>
                  <a:lnTo>
                    <a:pt x="5959" y="7279"/>
                  </a:lnTo>
                  <a:lnTo>
                    <a:pt x="6001" y="7339"/>
                  </a:lnTo>
                  <a:lnTo>
                    <a:pt x="6049" y="7398"/>
                  </a:lnTo>
                  <a:lnTo>
                    <a:pt x="6172" y="7458"/>
                  </a:lnTo>
                  <a:lnTo>
                    <a:pt x="6369" y="7518"/>
                  </a:lnTo>
                  <a:lnTo>
                    <a:pt x="6495" y="7697"/>
                  </a:lnTo>
                  <a:lnTo>
                    <a:pt x="6573" y="7816"/>
                  </a:lnTo>
                  <a:lnTo>
                    <a:pt x="6603" y="7816"/>
                  </a:lnTo>
                  <a:lnTo>
                    <a:pt x="6633" y="7876"/>
                  </a:lnTo>
                  <a:lnTo>
                    <a:pt x="6588" y="7935"/>
                  </a:lnTo>
                  <a:lnTo>
                    <a:pt x="6468" y="7995"/>
                  </a:lnTo>
                  <a:lnTo>
                    <a:pt x="7040" y="7995"/>
                  </a:lnTo>
                  <a:lnTo>
                    <a:pt x="7145" y="8055"/>
                  </a:lnTo>
                  <a:lnTo>
                    <a:pt x="7223" y="8114"/>
                  </a:lnTo>
                  <a:lnTo>
                    <a:pt x="8235" y="8114"/>
                  </a:lnTo>
                  <a:lnTo>
                    <a:pt x="8340" y="8234"/>
                  </a:lnTo>
                  <a:lnTo>
                    <a:pt x="8454" y="8353"/>
                  </a:lnTo>
                  <a:lnTo>
                    <a:pt x="12844" y="8353"/>
                  </a:lnTo>
                  <a:lnTo>
                    <a:pt x="12882" y="8400"/>
                  </a:lnTo>
                  <a:lnTo>
                    <a:pt x="12856" y="8413"/>
                  </a:lnTo>
                  <a:lnTo>
                    <a:pt x="13359" y="8413"/>
                  </a:lnTo>
                  <a:lnTo>
                    <a:pt x="13581" y="8472"/>
                  </a:lnTo>
                  <a:lnTo>
                    <a:pt x="13758" y="8532"/>
                  </a:lnTo>
                  <a:lnTo>
                    <a:pt x="14021" y="8651"/>
                  </a:lnTo>
                  <a:lnTo>
                    <a:pt x="14129" y="8651"/>
                  </a:lnTo>
                  <a:lnTo>
                    <a:pt x="14213" y="8711"/>
                  </a:lnTo>
                  <a:lnTo>
                    <a:pt x="15009" y="8711"/>
                  </a:lnTo>
                  <a:lnTo>
                    <a:pt x="15123" y="8830"/>
                  </a:lnTo>
                  <a:lnTo>
                    <a:pt x="15264" y="8950"/>
                  </a:lnTo>
                  <a:lnTo>
                    <a:pt x="15318" y="9009"/>
                  </a:lnTo>
                  <a:lnTo>
                    <a:pt x="15378" y="9069"/>
                  </a:lnTo>
                  <a:lnTo>
                    <a:pt x="15390" y="9069"/>
                  </a:lnTo>
                  <a:lnTo>
                    <a:pt x="15581" y="9129"/>
                  </a:lnTo>
                  <a:lnTo>
                    <a:pt x="15842" y="9129"/>
                  </a:lnTo>
                  <a:lnTo>
                    <a:pt x="16501" y="9308"/>
                  </a:lnTo>
                  <a:lnTo>
                    <a:pt x="16743" y="9367"/>
                  </a:lnTo>
                  <a:lnTo>
                    <a:pt x="16899" y="9546"/>
                  </a:lnTo>
                  <a:lnTo>
                    <a:pt x="17636" y="9546"/>
                  </a:lnTo>
                  <a:lnTo>
                    <a:pt x="17642" y="9725"/>
                  </a:lnTo>
                  <a:lnTo>
                    <a:pt x="17705" y="9845"/>
                  </a:lnTo>
                  <a:lnTo>
                    <a:pt x="17950" y="9845"/>
                  </a:lnTo>
                  <a:lnTo>
                    <a:pt x="18034" y="9904"/>
                  </a:lnTo>
                  <a:lnTo>
                    <a:pt x="4078" y="9904"/>
                  </a:lnTo>
                  <a:lnTo>
                    <a:pt x="3923" y="10024"/>
                  </a:lnTo>
                  <a:lnTo>
                    <a:pt x="3689" y="10024"/>
                  </a:lnTo>
                  <a:lnTo>
                    <a:pt x="3467" y="10203"/>
                  </a:lnTo>
                  <a:lnTo>
                    <a:pt x="3467" y="10203"/>
                  </a:lnTo>
                </a:path>
                <a:path w="21600" h="21600">
                  <a:moveTo>
                    <a:pt x="17263" y="1133"/>
                  </a:moveTo>
                  <a:lnTo>
                    <a:pt x="16270" y="1133"/>
                  </a:lnTo>
                  <a:lnTo>
                    <a:pt x="16360" y="1014"/>
                  </a:lnTo>
                  <a:lnTo>
                    <a:pt x="16465" y="1014"/>
                  </a:lnTo>
                  <a:lnTo>
                    <a:pt x="16704" y="1073"/>
                  </a:lnTo>
                  <a:lnTo>
                    <a:pt x="17265" y="1073"/>
                  </a:lnTo>
                  <a:lnTo>
                    <a:pt x="17263" y="1133"/>
                  </a:lnTo>
                  <a:lnTo>
                    <a:pt x="17263" y="1133"/>
                  </a:lnTo>
                </a:path>
                <a:path w="21600" h="21600">
                  <a:moveTo>
                    <a:pt x="17265" y="1073"/>
                  </a:moveTo>
                  <a:lnTo>
                    <a:pt x="16932" y="1073"/>
                  </a:lnTo>
                  <a:lnTo>
                    <a:pt x="17267" y="1014"/>
                  </a:lnTo>
                  <a:lnTo>
                    <a:pt x="17265" y="1073"/>
                  </a:lnTo>
                  <a:lnTo>
                    <a:pt x="17265" y="1073"/>
                  </a:lnTo>
                </a:path>
                <a:path w="21600" h="21600">
                  <a:moveTo>
                    <a:pt x="17742" y="1431"/>
                  </a:moveTo>
                  <a:lnTo>
                    <a:pt x="17345" y="1431"/>
                  </a:lnTo>
                  <a:lnTo>
                    <a:pt x="17537" y="1372"/>
                  </a:lnTo>
                  <a:lnTo>
                    <a:pt x="17729" y="1372"/>
                  </a:lnTo>
                  <a:lnTo>
                    <a:pt x="17742" y="1431"/>
                  </a:lnTo>
                  <a:lnTo>
                    <a:pt x="17742" y="1431"/>
                  </a:lnTo>
                </a:path>
                <a:path w="21600" h="21600">
                  <a:moveTo>
                    <a:pt x="18387" y="1849"/>
                  </a:moveTo>
                  <a:lnTo>
                    <a:pt x="17618" y="1849"/>
                  </a:lnTo>
                  <a:lnTo>
                    <a:pt x="17726" y="1670"/>
                  </a:lnTo>
                  <a:lnTo>
                    <a:pt x="17827" y="1611"/>
                  </a:lnTo>
                  <a:lnTo>
                    <a:pt x="17923" y="1670"/>
                  </a:lnTo>
                  <a:lnTo>
                    <a:pt x="18025" y="1670"/>
                  </a:lnTo>
                  <a:lnTo>
                    <a:pt x="18124" y="1730"/>
                  </a:lnTo>
                  <a:lnTo>
                    <a:pt x="18220" y="1790"/>
                  </a:lnTo>
                  <a:lnTo>
                    <a:pt x="18322" y="1790"/>
                  </a:lnTo>
                  <a:lnTo>
                    <a:pt x="18387" y="1849"/>
                  </a:lnTo>
                  <a:lnTo>
                    <a:pt x="18387" y="1849"/>
                  </a:lnTo>
                </a:path>
                <a:path w="21600" h="21600">
                  <a:moveTo>
                    <a:pt x="19426" y="2088"/>
                  </a:moveTo>
                  <a:lnTo>
                    <a:pt x="18453" y="2088"/>
                  </a:lnTo>
                  <a:lnTo>
                    <a:pt x="18471" y="2028"/>
                  </a:lnTo>
                  <a:lnTo>
                    <a:pt x="18471" y="1909"/>
                  </a:lnTo>
                  <a:lnTo>
                    <a:pt x="18504" y="1909"/>
                  </a:lnTo>
                  <a:lnTo>
                    <a:pt x="18636" y="1790"/>
                  </a:lnTo>
                  <a:lnTo>
                    <a:pt x="19316" y="1790"/>
                  </a:lnTo>
                  <a:lnTo>
                    <a:pt x="19426" y="2088"/>
                  </a:lnTo>
                  <a:lnTo>
                    <a:pt x="19426" y="2088"/>
                  </a:lnTo>
                </a:path>
                <a:path w="21600" h="21600">
                  <a:moveTo>
                    <a:pt x="9523" y="3102"/>
                  </a:moveTo>
                  <a:lnTo>
                    <a:pt x="9190" y="3102"/>
                  </a:lnTo>
                  <a:lnTo>
                    <a:pt x="8999" y="2923"/>
                  </a:lnTo>
                  <a:lnTo>
                    <a:pt x="8933" y="2864"/>
                  </a:lnTo>
                  <a:lnTo>
                    <a:pt x="19885" y="2864"/>
                  </a:lnTo>
                  <a:lnTo>
                    <a:pt x="19933" y="2923"/>
                  </a:lnTo>
                  <a:lnTo>
                    <a:pt x="10730" y="2923"/>
                  </a:lnTo>
                  <a:lnTo>
                    <a:pt x="10733" y="2983"/>
                  </a:lnTo>
                  <a:lnTo>
                    <a:pt x="9954" y="2983"/>
                  </a:lnTo>
                  <a:lnTo>
                    <a:pt x="9810" y="3043"/>
                  </a:lnTo>
                  <a:lnTo>
                    <a:pt x="9523" y="3102"/>
                  </a:lnTo>
                  <a:lnTo>
                    <a:pt x="9523" y="3102"/>
                  </a:lnTo>
                </a:path>
                <a:path w="21600" h="21600">
                  <a:moveTo>
                    <a:pt x="11487" y="3162"/>
                  </a:moveTo>
                  <a:lnTo>
                    <a:pt x="11086" y="3162"/>
                  </a:lnTo>
                  <a:lnTo>
                    <a:pt x="10907" y="3102"/>
                  </a:lnTo>
                  <a:lnTo>
                    <a:pt x="10817" y="3043"/>
                  </a:lnTo>
                  <a:lnTo>
                    <a:pt x="10733" y="2983"/>
                  </a:lnTo>
                  <a:lnTo>
                    <a:pt x="10730" y="2923"/>
                  </a:lnTo>
                  <a:lnTo>
                    <a:pt x="10808" y="2983"/>
                  </a:lnTo>
                  <a:lnTo>
                    <a:pt x="11592" y="2983"/>
                  </a:lnTo>
                  <a:lnTo>
                    <a:pt x="11490" y="3102"/>
                  </a:lnTo>
                  <a:lnTo>
                    <a:pt x="11540" y="3123"/>
                  </a:lnTo>
                  <a:lnTo>
                    <a:pt x="11487" y="3162"/>
                  </a:lnTo>
                  <a:lnTo>
                    <a:pt x="11487" y="3162"/>
                  </a:lnTo>
                </a:path>
                <a:path w="21600" h="21600">
                  <a:moveTo>
                    <a:pt x="12089" y="3281"/>
                  </a:moveTo>
                  <a:lnTo>
                    <a:pt x="11772" y="3222"/>
                  </a:lnTo>
                  <a:lnTo>
                    <a:pt x="11540" y="3123"/>
                  </a:lnTo>
                  <a:lnTo>
                    <a:pt x="11568" y="3102"/>
                  </a:lnTo>
                  <a:lnTo>
                    <a:pt x="11628" y="2983"/>
                  </a:lnTo>
                  <a:lnTo>
                    <a:pt x="10808" y="2983"/>
                  </a:lnTo>
                  <a:lnTo>
                    <a:pt x="10730" y="2923"/>
                  </a:lnTo>
                  <a:lnTo>
                    <a:pt x="19933" y="2923"/>
                  </a:lnTo>
                  <a:lnTo>
                    <a:pt x="20029" y="3043"/>
                  </a:lnTo>
                  <a:lnTo>
                    <a:pt x="12572" y="3043"/>
                  </a:lnTo>
                  <a:lnTo>
                    <a:pt x="12503" y="3102"/>
                  </a:lnTo>
                  <a:lnTo>
                    <a:pt x="12389" y="3102"/>
                  </a:lnTo>
                  <a:lnTo>
                    <a:pt x="12419" y="3170"/>
                  </a:lnTo>
                  <a:lnTo>
                    <a:pt x="12089" y="3281"/>
                  </a:lnTo>
                  <a:lnTo>
                    <a:pt x="12089" y="3281"/>
                  </a:lnTo>
                </a:path>
                <a:path w="21600" h="21600">
                  <a:moveTo>
                    <a:pt x="11540" y="3123"/>
                  </a:moveTo>
                  <a:lnTo>
                    <a:pt x="11490" y="3102"/>
                  </a:lnTo>
                  <a:lnTo>
                    <a:pt x="11592" y="2983"/>
                  </a:lnTo>
                  <a:lnTo>
                    <a:pt x="11628" y="2983"/>
                  </a:lnTo>
                  <a:lnTo>
                    <a:pt x="11568" y="3102"/>
                  </a:lnTo>
                  <a:lnTo>
                    <a:pt x="11540" y="3123"/>
                  </a:lnTo>
                  <a:lnTo>
                    <a:pt x="11540" y="3123"/>
                  </a:lnTo>
                </a:path>
                <a:path w="21600" h="21600">
                  <a:moveTo>
                    <a:pt x="8481" y="3281"/>
                  </a:moveTo>
                  <a:lnTo>
                    <a:pt x="8211" y="3222"/>
                  </a:lnTo>
                  <a:lnTo>
                    <a:pt x="7570" y="3222"/>
                  </a:lnTo>
                  <a:lnTo>
                    <a:pt x="7534" y="3043"/>
                  </a:lnTo>
                  <a:lnTo>
                    <a:pt x="9050" y="3043"/>
                  </a:lnTo>
                  <a:lnTo>
                    <a:pt x="8966" y="3102"/>
                  </a:lnTo>
                  <a:lnTo>
                    <a:pt x="8732" y="3222"/>
                  </a:lnTo>
                  <a:lnTo>
                    <a:pt x="7732" y="3222"/>
                  </a:lnTo>
                  <a:lnTo>
                    <a:pt x="7582" y="3281"/>
                  </a:lnTo>
                  <a:lnTo>
                    <a:pt x="8481" y="3281"/>
                  </a:lnTo>
                  <a:lnTo>
                    <a:pt x="8481" y="3281"/>
                  </a:lnTo>
                </a:path>
                <a:path w="21600" h="21600">
                  <a:moveTo>
                    <a:pt x="12503" y="3341"/>
                  </a:moveTo>
                  <a:lnTo>
                    <a:pt x="12443" y="3222"/>
                  </a:lnTo>
                  <a:lnTo>
                    <a:pt x="12439" y="3158"/>
                  </a:lnTo>
                  <a:lnTo>
                    <a:pt x="12572" y="3043"/>
                  </a:lnTo>
                  <a:lnTo>
                    <a:pt x="12847" y="3043"/>
                  </a:lnTo>
                  <a:lnTo>
                    <a:pt x="12637" y="3281"/>
                  </a:lnTo>
                  <a:lnTo>
                    <a:pt x="12503" y="3341"/>
                  </a:lnTo>
                  <a:lnTo>
                    <a:pt x="12503" y="3341"/>
                  </a:lnTo>
                </a:path>
                <a:path w="21600" h="21600">
                  <a:moveTo>
                    <a:pt x="20066" y="3341"/>
                  </a:moveTo>
                  <a:lnTo>
                    <a:pt x="12503" y="3341"/>
                  </a:lnTo>
                  <a:lnTo>
                    <a:pt x="12637" y="3281"/>
                  </a:lnTo>
                  <a:lnTo>
                    <a:pt x="12847" y="3043"/>
                  </a:lnTo>
                  <a:lnTo>
                    <a:pt x="20029" y="3043"/>
                  </a:lnTo>
                  <a:lnTo>
                    <a:pt x="20121" y="3158"/>
                  </a:lnTo>
                  <a:lnTo>
                    <a:pt x="20122" y="3170"/>
                  </a:lnTo>
                  <a:lnTo>
                    <a:pt x="20066" y="3341"/>
                  </a:lnTo>
                  <a:lnTo>
                    <a:pt x="20066" y="3341"/>
                  </a:lnTo>
                </a:path>
                <a:path w="21600" h="21600">
                  <a:moveTo>
                    <a:pt x="12419" y="3170"/>
                  </a:moveTo>
                  <a:lnTo>
                    <a:pt x="12389" y="3102"/>
                  </a:lnTo>
                  <a:lnTo>
                    <a:pt x="12439" y="3158"/>
                  </a:lnTo>
                  <a:lnTo>
                    <a:pt x="12434" y="3165"/>
                  </a:lnTo>
                  <a:lnTo>
                    <a:pt x="12419" y="3170"/>
                  </a:lnTo>
                  <a:lnTo>
                    <a:pt x="12419" y="3170"/>
                  </a:lnTo>
                </a:path>
                <a:path w="21600" h="21600">
                  <a:moveTo>
                    <a:pt x="12439" y="3158"/>
                  </a:moveTo>
                  <a:lnTo>
                    <a:pt x="12389" y="3102"/>
                  </a:lnTo>
                  <a:lnTo>
                    <a:pt x="12503" y="3102"/>
                  </a:lnTo>
                  <a:lnTo>
                    <a:pt x="12439" y="3158"/>
                  </a:lnTo>
                  <a:lnTo>
                    <a:pt x="12439" y="3158"/>
                  </a:lnTo>
                </a:path>
                <a:path w="21600" h="21600">
                  <a:moveTo>
                    <a:pt x="12434" y="3165"/>
                  </a:moveTo>
                  <a:lnTo>
                    <a:pt x="12439" y="3158"/>
                  </a:lnTo>
                  <a:lnTo>
                    <a:pt x="12434" y="3165"/>
                  </a:lnTo>
                  <a:lnTo>
                    <a:pt x="12434" y="3165"/>
                  </a:lnTo>
                </a:path>
                <a:path w="21600" h="21600">
                  <a:moveTo>
                    <a:pt x="12434" y="3202"/>
                  </a:moveTo>
                  <a:lnTo>
                    <a:pt x="12419" y="3170"/>
                  </a:lnTo>
                  <a:lnTo>
                    <a:pt x="12434" y="3165"/>
                  </a:lnTo>
                  <a:lnTo>
                    <a:pt x="12434" y="3202"/>
                  </a:lnTo>
                  <a:lnTo>
                    <a:pt x="12434" y="3202"/>
                  </a:lnTo>
                </a:path>
                <a:path w="21600" h="21600">
                  <a:moveTo>
                    <a:pt x="12751" y="3580"/>
                  </a:moveTo>
                  <a:lnTo>
                    <a:pt x="12434" y="3520"/>
                  </a:lnTo>
                  <a:lnTo>
                    <a:pt x="12434" y="3202"/>
                  </a:lnTo>
                  <a:lnTo>
                    <a:pt x="12443" y="3222"/>
                  </a:lnTo>
                  <a:lnTo>
                    <a:pt x="12503" y="3341"/>
                  </a:lnTo>
                  <a:lnTo>
                    <a:pt x="20066" y="3341"/>
                  </a:lnTo>
                  <a:lnTo>
                    <a:pt x="20047" y="3401"/>
                  </a:lnTo>
                  <a:lnTo>
                    <a:pt x="13350" y="3401"/>
                  </a:lnTo>
                  <a:lnTo>
                    <a:pt x="13386" y="3520"/>
                  </a:lnTo>
                  <a:lnTo>
                    <a:pt x="12751" y="3580"/>
                  </a:lnTo>
                  <a:lnTo>
                    <a:pt x="12751" y="3580"/>
                  </a:lnTo>
                </a:path>
                <a:path w="21600" h="21600">
                  <a:moveTo>
                    <a:pt x="14261" y="3639"/>
                  </a:moveTo>
                  <a:lnTo>
                    <a:pt x="13593" y="3639"/>
                  </a:lnTo>
                  <a:lnTo>
                    <a:pt x="13485" y="3520"/>
                  </a:lnTo>
                  <a:lnTo>
                    <a:pt x="13383" y="3460"/>
                  </a:lnTo>
                  <a:lnTo>
                    <a:pt x="13350" y="3401"/>
                  </a:lnTo>
                  <a:lnTo>
                    <a:pt x="20047" y="3401"/>
                  </a:lnTo>
                  <a:lnTo>
                    <a:pt x="20013" y="3520"/>
                  </a:lnTo>
                  <a:lnTo>
                    <a:pt x="14350" y="3520"/>
                  </a:lnTo>
                  <a:lnTo>
                    <a:pt x="14303" y="3580"/>
                  </a:lnTo>
                  <a:lnTo>
                    <a:pt x="14261" y="3639"/>
                  </a:lnTo>
                  <a:lnTo>
                    <a:pt x="14261" y="3639"/>
                  </a:lnTo>
                </a:path>
                <a:path w="21600" h="21600">
                  <a:moveTo>
                    <a:pt x="6477" y="3639"/>
                  </a:moveTo>
                  <a:lnTo>
                    <a:pt x="6441" y="3639"/>
                  </a:lnTo>
                  <a:lnTo>
                    <a:pt x="6369" y="3520"/>
                  </a:lnTo>
                  <a:lnTo>
                    <a:pt x="6477" y="3639"/>
                  </a:lnTo>
                  <a:lnTo>
                    <a:pt x="6477" y="3639"/>
                  </a:lnTo>
                </a:path>
                <a:path w="21600" h="21600">
                  <a:moveTo>
                    <a:pt x="6552" y="3639"/>
                  </a:moveTo>
                  <a:lnTo>
                    <a:pt x="6477" y="3639"/>
                  </a:lnTo>
                  <a:lnTo>
                    <a:pt x="6369" y="3520"/>
                  </a:lnTo>
                  <a:lnTo>
                    <a:pt x="7004" y="3520"/>
                  </a:lnTo>
                  <a:lnTo>
                    <a:pt x="6858" y="3580"/>
                  </a:lnTo>
                  <a:lnTo>
                    <a:pt x="6552" y="3639"/>
                  </a:lnTo>
                  <a:lnTo>
                    <a:pt x="6552" y="3639"/>
                  </a:lnTo>
                </a:path>
                <a:path w="21600" h="21600">
                  <a:moveTo>
                    <a:pt x="15480" y="3997"/>
                  </a:moveTo>
                  <a:lnTo>
                    <a:pt x="15195" y="3938"/>
                  </a:lnTo>
                  <a:lnTo>
                    <a:pt x="14716" y="3759"/>
                  </a:lnTo>
                  <a:lnTo>
                    <a:pt x="14698" y="3639"/>
                  </a:lnTo>
                  <a:lnTo>
                    <a:pt x="14647" y="3580"/>
                  </a:lnTo>
                  <a:lnTo>
                    <a:pt x="14374" y="3580"/>
                  </a:lnTo>
                  <a:lnTo>
                    <a:pt x="14374" y="3520"/>
                  </a:lnTo>
                  <a:lnTo>
                    <a:pt x="20013" y="3520"/>
                  </a:lnTo>
                  <a:lnTo>
                    <a:pt x="19996" y="3580"/>
                  </a:lnTo>
                  <a:lnTo>
                    <a:pt x="19984" y="3639"/>
                  </a:lnTo>
                  <a:lnTo>
                    <a:pt x="15471" y="3639"/>
                  </a:lnTo>
                  <a:lnTo>
                    <a:pt x="15333" y="3759"/>
                  </a:lnTo>
                  <a:lnTo>
                    <a:pt x="15330" y="3878"/>
                  </a:lnTo>
                  <a:lnTo>
                    <a:pt x="15488" y="3986"/>
                  </a:lnTo>
                  <a:lnTo>
                    <a:pt x="15480" y="3997"/>
                  </a:lnTo>
                  <a:lnTo>
                    <a:pt x="15480" y="3997"/>
                  </a:lnTo>
                </a:path>
                <a:path w="21600" h="21600">
                  <a:moveTo>
                    <a:pt x="15488" y="3986"/>
                  </a:moveTo>
                  <a:lnTo>
                    <a:pt x="15330" y="3878"/>
                  </a:lnTo>
                  <a:lnTo>
                    <a:pt x="15333" y="3759"/>
                  </a:lnTo>
                  <a:lnTo>
                    <a:pt x="15471" y="3639"/>
                  </a:lnTo>
                  <a:lnTo>
                    <a:pt x="15626" y="3759"/>
                  </a:lnTo>
                  <a:lnTo>
                    <a:pt x="15659" y="3818"/>
                  </a:lnTo>
                  <a:lnTo>
                    <a:pt x="15569" y="3878"/>
                  </a:lnTo>
                  <a:lnTo>
                    <a:pt x="15488" y="3986"/>
                  </a:lnTo>
                  <a:lnTo>
                    <a:pt x="15488" y="3986"/>
                  </a:lnTo>
                </a:path>
                <a:path w="21600" h="21600">
                  <a:moveTo>
                    <a:pt x="15740" y="4057"/>
                  </a:moveTo>
                  <a:lnTo>
                    <a:pt x="15593" y="4057"/>
                  </a:lnTo>
                  <a:lnTo>
                    <a:pt x="15488" y="3986"/>
                  </a:lnTo>
                  <a:lnTo>
                    <a:pt x="15569" y="3878"/>
                  </a:lnTo>
                  <a:lnTo>
                    <a:pt x="15659" y="3818"/>
                  </a:lnTo>
                  <a:lnTo>
                    <a:pt x="15626" y="3759"/>
                  </a:lnTo>
                  <a:lnTo>
                    <a:pt x="15471" y="3639"/>
                  </a:lnTo>
                  <a:lnTo>
                    <a:pt x="19984" y="3639"/>
                  </a:lnTo>
                  <a:lnTo>
                    <a:pt x="19924" y="3938"/>
                  </a:lnTo>
                  <a:lnTo>
                    <a:pt x="15902" y="3938"/>
                  </a:lnTo>
                  <a:lnTo>
                    <a:pt x="15740" y="4057"/>
                  </a:lnTo>
                  <a:lnTo>
                    <a:pt x="15740" y="4057"/>
                  </a:lnTo>
                </a:path>
                <a:path w="21600" h="21600">
                  <a:moveTo>
                    <a:pt x="17252" y="4654"/>
                  </a:moveTo>
                  <a:lnTo>
                    <a:pt x="17064" y="4654"/>
                  </a:lnTo>
                  <a:lnTo>
                    <a:pt x="16782" y="4594"/>
                  </a:lnTo>
                  <a:lnTo>
                    <a:pt x="16237" y="4415"/>
                  </a:lnTo>
                  <a:lnTo>
                    <a:pt x="15944" y="4176"/>
                  </a:lnTo>
                  <a:lnTo>
                    <a:pt x="15902" y="3938"/>
                  </a:lnTo>
                  <a:lnTo>
                    <a:pt x="19924" y="3938"/>
                  </a:lnTo>
                  <a:lnTo>
                    <a:pt x="19912" y="3997"/>
                  </a:lnTo>
                  <a:lnTo>
                    <a:pt x="19864" y="4296"/>
                  </a:lnTo>
                  <a:lnTo>
                    <a:pt x="19523" y="4415"/>
                  </a:lnTo>
                  <a:lnTo>
                    <a:pt x="19256" y="4534"/>
                  </a:lnTo>
                  <a:lnTo>
                    <a:pt x="19064" y="4594"/>
                  </a:lnTo>
                  <a:lnTo>
                    <a:pt x="17348" y="4594"/>
                  </a:lnTo>
                  <a:lnTo>
                    <a:pt x="17252" y="4654"/>
                  </a:lnTo>
                  <a:lnTo>
                    <a:pt x="17252" y="4654"/>
                  </a:lnTo>
                </a:path>
                <a:path w="21600" h="21600">
                  <a:moveTo>
                    <a:pt x="18645" y="4713"/>
                  </a:moveTo>
                  <a:lnTo>
                    <a:pt x="17962" y="4713"/>
                  </a:lnTo>
                  <a:lnTo>
                    <a:pt x="17723" y="4594"/>
                  </a:lnTo>
                  <a:lnTo>
                    <a:pt x="19064" y="4594"/>
                  </a:lnTo>
                  <a:lnTo>
                    <a:pt x="18879" y="4654"/>
                  </a:lnTo>
                  <a:lnTo>
                    <a:pt x="18645" y="4713"/>
                  </a:lnTo>
                  <a:lnTo>
                    <a:pt x="18645" y="4713"/>
                  </a:lnTo>
                </a:path>
                <a:path w="21600" h="21600">
                  <a:moveTo>
                    <a:pt x="5435" y="6981"/>
                  </a:moveTo>
                  <a:lnTo>
                    <a:pt x="4932" y="6981"/>
                  </a:lnTo>
                  <a:lnTo>
                    <a:pt x="4911" y="6861"/>
                  </a:lnTo>
                  <a:lnTo>
                    <a:pt x="5121" y="6742"/>
                  </a:lnTo>
                  <a:lnTo>
                    <a:pt x="5341" y="6777"/>
                  </a:lnTo>
                  <a:lnTo>
                    <a:pt x="5378" y="6802"/>
                  </a:lnTo>
                  <a:lnTo>
                    <a:pt x="5435" y="6981"/>
                  </a:lnTo>
                  <a:lnTo>
                    <a:pt x="5435" y="6981"/>
                  </a:lnTo>
                </a:path>
                <a:path w="21600" h="21600">
                  <a:moveTo>
                    <a:pt x="5341" y="6777"/>
                  </a:moveTo>
                  <a:lnTo>
                    <a:pt x="5121" y="6742"/>
                  </a:lnTo>
                  <a:lnTo>
                    <a:pt x="5287" y="6742"/>
                  </a:lnTo>
                  <a:lnTo>
                    <a:pt x="5341" y="6777"/>
                  </a:lnTo>
                  <a:lnTo>
                    <a:pt x="5341" y="6777"/>
                  </a:lnTo>
                </a:path>
                <a:path w="21600" h="21600">
                  <a:moveTo>
                    <a:pt x="5672" y="6981"/>
                  </a:moveTo>
                  <a:lnTo>
                    <a:pt x="5435" y="6981"/>
                  </a:lnTo>
                  <a:lnTo>
                    <a:pt x="5378" y="6802"/>
                  </a:lnTo>
                  <a:lnTo>
                    <a:pt x="5341" y="6777"/>
                  </a:lnTo>
                  <a:lnTo>
                    <a:pt x="5492" y="6802"/>
                  </a:lnTo>
                  <a:lnTo>
                    <a:pt x="5672" y="6981"/>
                  </a:lnTo>
                  <a:lnTo>
                    <a:pt x="5672" y="6981"/>
                  </a:lnTo>
                </a:path>
                <a:path w="21600" h="21600">
                  <a:moveTo>
                    <a:pt x="7040" y="7995"/>
                  </a:moveTo>
                  <a:lnTo>
                    <a:pt x="6468" y="7995"/>
                  </a:lnTo>
                  <a:lnTo>
                    <a:pt x="6636" y="7935"/>
                  </a:lnTo>
                  <a:lnTo>
                    <a:pt x="6783" y="7876"/>
                  </a:lnTo>
                  <a:lnTo>
                    <a:pt x="6908" y="7935"/>
                  </a:lnTo>
                  <a:lnTo>
                    <a:pt x="7040" y="7995"/>
                  </a:lnTo>
                  <a:lnTo>
                    <a:pt x="7040" y="7995"/>
                  </a:lnTo>
                </a:path>
                <a:path w="21600" h="21600">
                  <a:moveTo>
                    <a:pt x="8235" y="8114"/>
                  </a:moveTo>
                  <a:lnTo>
                    <a:pt x="7513" y="8114"/>
                  </a:lnTo>
                  <a:lnTo>
                    <a:pt x="7741" y="8055"/>
                  </a:lnTo>
                  <a:lnTo>
                    <a:pt x="8130" y="7995"/>
                  </a:lnTo>
                  <a:lnTo>
                    <a:pt x="8235" y="8114"/>
                  </a:lnTo>
                  <a:lnTo>
                    <a:pt x="8235" y="8114"/>
                  </a:lnTo>
                </a:path>
                <a:path w="21600" h="21600">
                  <a:moveTo>
                    <a:pt x="12844" y="8353"/>
                  </a:moveTo>
                  <a:lnTo>
                    <a:pt x="9900" y="8353"/>
                  </a:lnTo>
                  <a:lnTo>
                    <a:pt x="10619" y="8293"/>
                  </a:lnTo>
                  <a:lnTo>
                    <a:pt x="10930" y="8293"/>
                  </a:lnTo>
                  <a:lnTo>
                    <a:pt x="11194" y="8234"/>
                  </a:lnTo>
                  <a:lnTo>
                    <a:pt x="11464" y="8234"/>
                  </a:lnTo>
                  <a:lnTo>
                    <a:pt x="11706" y="8174"/>
                  </a:lnTo>
                  <a:lnTo>
                    <a:pt x="11922" y="7995"/>
                  </a:lnTo>
                  <a:lnTo>
                    <a:pt x="12317" y="8114"/>
                  </a:lnTo>
                  <a:lnTo>
                    <a:pt x="12581" y="8174"/>
                  </a:lnTo>
                  <a:lnTo>
                    <a:pt x="12712" y="8293"/>
                  </a:lnTo>
                  <a:lnTo>
                    <a:pt x="12844" y="8353"/>
                  </a:lnTo>
                  <a:lnTo>
                    <a:pt x="12844" y="8353"/>
                  </a:lnTo>
                </a:path>
                <a:path w="21600" h="21600">
                  <a:moveTo>
                    <a:pt x="13359" y="8413"/>
                  </a:moveTo>
                  <a:lnTo>
                    <a:pt x="12892" y="8413"/>
                  </a:lnTo>
                  <a:lnTo>
                    <a:pt x="12882" y="8400"/>
                  </a:lnTo>
                  <a:lnTo>
                    <a:pt x="12976" y="8353"/>
                  </a:lnTo>
                  <a:lnTo>
                    <a:pt x="13144" y="8353"/>
                  </a:lnTo>
                  <a:lnTo>
                    <a:pt x="13359" y="8413"/>
                  </a:lnTo>
                  <a:lnTo>
                    <a:pt x="13359" y="8413"/>
                  </a:lnTo>
                </a:path>
                <a:path w="21600" h="21600">
                  <a:moveTo>
                    <a:pt x="12892" y="8413"/>
                  </a:moveTo>
                  <a:lnTo>
                    <a:pt x="12856" y="8413"/>
                  </a:lnTo>
                  <a:lnTo>
                    <a:pt x="12882" y="8400"/>
                  </a:lnTo>
                  <a:lnTo>
                    <a:pt x="12892" y="8413"/>
                  </a:lnTo>
                  <a:lnTo>
                    <a:pt x="12892" y="8413"/>
                  </a:lnTo>
                </a:path>
                <a:path w="21600" h="21600">
                  <a:moveTo>
                    <a:pt x="15009" y="8711"/>
                  </a:moveTo>
                  <a:lnTo>
                    <a:pt x="14303" y="8711"/>
                  </a:lnTo>
                  <a:lnTo>
                    <a:pt x="14530" y="8651"/>
                  </a:lnTo>
                  <a:lnTo>
                    <a:pt x="14896" y="8592"/>
                  </a:lnTo>
                  <a:lnTo>
                    <a:pt x="15009" y="8711"/>
                  </a:lnTo>
                  <a:lnTo>
                    <a:pt x="15009" y="8711"/>
                  </a:lnTo>
                </a:path>
                <a:path w="21600" h="21600">
                  <a:moveTo>
                    <a:pt x="3808" y="10213"/>
                  </a:moveTo>
                  <a:lnTo>
                    <a:pt x="3794" y="10203"/>
                  </a:lnTo>
                  <a:lnTo>
                    <a:pt x="3845" y="10083"/>
                  </a:lnTo>
                  <a:lnTo>
                    <a:pt x="4078" y="9904"/>
                  </a:lnTo>
                  <a:lnTo>
                    <a:pt x="3827" y="10203"/>
                  </a:lnTo>
                  <a:lnTo>
                    <a:pt x="3808" y="10213"/>
                  </a:lnTo>
                  <a:lnTo>
                    <a:pt x="3808" y="10213"/>
                  </a:lnTo>
                </a:path>
                <a:path w="21600" h="21600">
                  <a:moveTo>
                    <a:pt x="5189" y="10919"/>
                  </a:moveTo>
                  <a:lnTo>
                    <a:pt x="4959" y="10919"/>
                  </a:lnTo>
                  <a:lnTo>
                    <a:pt x="4779" y="10799"/>
                  </a:lnTo>
                  <a:lnTo>
                    <a:pt x="4605" y="10740"/>
                  </a:lnTo>
                  <a:lnTo>
                    <a:pt x="4453" y="10620"/>
                  </a:lnTo>
                  <a:lnTo>
                    <a:pt x="4189" y="10441"/>
                  </a:lnTo>
                  <a:lnTo>
                    <a:pt x="4057" y="10382"/>
                  </a:lnTo>
                  <a:lnTo>
                    <a:pt x="3808" y="10213"/>
                  </a:lnTo>
                  <a:lnTo>
                    <a:pt x="3827" y="10203"/>
                  </a:lnTo>
                  <a:lnTo>
                    <a:pt x="4078" y="9904"/>
                  </a:lnTo>
                  <a:lnTo>
                    <a:pt x="18034" y="9904"/>
                  </a:lnTo>
                  <a:lnTo>
                    <a:pt x="18076" y="10083"/>
                  </a:lnTo>
                  <a:lnTo>
                    <a:pt x="18507" y="10083"/>
                  </a:lnTo>
                  <a:lnTo>
                    <a:pt x="18585" y="10213"/>
                  </a:lnTo>
                  <a:lnTo>
                    <a:pt x="18597" y="10235"/>
                  </a:lnTo>
                  <a:lnTo>
                    <a:pt x="18549" y="10262"/>
                  </a:lnTo>
                  <a:lnTo>
                    <a:pt x="18498" y="10262"/>
                  </a:lnTo>
                  <a:lnTo>
                    <a:pt x="18426" y="10322"/>
                  </a:lnTo>
                  <a:lnTo>
                    <a:pt x="18977" y="10322"/>
                  </a:lnTo>
                  <a:lnTo>
                    <a:pt x="19004" y="10382"/>
                  </a:lnTo>
                  <a:lnTo>
                    <a:pt x="19208" y="10620"/>
                  </a:lnTo>
                  <a:lnTo>
                    <a:pt x="19478" y="10680"/>
                  </a:lnTo>
                  <a:lnTo>
                    <a:pt x="19549" y="10799"/>
                  </a:lnTo>
                  <a:lnTo>
                    <a:pt x="5471" y="10799"/>
                  </a:lnTo>
                  <a:lnTo>
                    <a:pt x="5189" y="10919"/>
                  </a:lnTo>
                  <a:lnTo>
                    <a:pt x="5189" y="10919"/>
                  </a:lnTo>
                </a:path>
                <a:path w="21600" h="21600">
                  <a:moveTo>
                    <a:pt x="18507" y="10083"/>
                  </a:moveTo>
                  <a:lnTo>
                    <a:pt x="18076" y="10083"/>
                  </a:lnTo>
                  <a:lnTo>
                    <a:pt x="18298" y="9964"/>
                  </a:lnTo>
                  <a:lnTo>
                    <a:pt x="18441" y="9964"/>
                  </a:lnTo>
                  <a:lnTo>
                    <a:pt x="18507" y="10083"/>
                  </a:lnTo>
                  <a:lnTo>
                    <a:pt x="18507" y="10083"/>
                  </a:lnTo>
                </a:path>
                <a:path w="21600" h="21600">
                  <a:moveTo>
                    <a:pt x="3716" y="10262"/>
                  </a:moveTo>
                  <a:lnTo>
                    <a:pt x="3746" y="10143"/>
                  </a:lnTo>
                  <a:lnTo>
                    <a:pt x="3782" y="10024"/>
                  </a:lnTo>
                  <a:lnTo>
                    <a:pt x="3923" y="10024"/>
                  </a:lnTo>
                  <a:lnTo>
                    <a:pt x="3845" y="10083"/>
                  </a:lnTo>
                  <a:lnTo>
                    <a:pt x="3794" y="10203"/>
                  </a:lnTo>
                  <a:lnTo>
                    <a:pt x="3808" y="10213"/>
                  </a:lnTo>
                  <a:lnTo>
                    <a:pt x="3716" y="10262"/>
                  </a:lnTo>
                  <a:lnTo>
                    <a:pt x="3716" y="10262"/>
                  </a:lnTo>
                </a:path>
                <a:path w="21600" h="21600">
                  <a:moveTo>
                    <a:pt x="18949" y="10262"/>
                  </a:moveTo>
                  <a:lnTo>
                    <a:pt x="18612" y="10262"/>
                  </a:lnTo>
                  <a:lnTo>
                    <a:pt x="18597" y="10235"/>
                  </a:lnTo>
                  <a:lnTo>
                    <a:pt x="18867" y="10083"/>
                  </a:lnTo>
                  <a:lnTo>
                    <a:pt x="18949" y="10262"/>
                  </a:lnTo>
                  <a:lnTo>
                    <a:pt x="18949" y="10262"/>
                  </a:lnTo>
                </a:path>
                <a:path w="21600" h="21600">
                  <a:moveTo>
                    <a:pt x="18977" y="10322"/>
                  </a:moveTo>
                  <a:lnTo>
                    <a:pt x="18426" y="10322"/>
                  </a:lnTo>
                  <a:lnTo>
                    <a:pt x="18549" y="10262"/>
                  </a:lnTo>
                  <a:lnTo>
                    <a:pt x="18597" y="10235"/>
                  </a:lnTo>
                  <a:lnTo>
                    <a:pt x="18612" y="10262"/>
                  </a:lnTo>
                  <a:lnTo>
                    <a:pt x="18949" y="10262"/>
                  </a:lnTo>
                  <a:lnTo>
                    <a:pt x="18977" y="10322"/>
                  </a:lnTo>
                  <a:lnTo>
                    <a:pt x="18977" y="10322"/>
                  </a:lnTo>
                </a:path>
                <a:path w="21600" h="21600">
                  <a:moveTo>
                    <a:pt x="8535" y="11396"/>
                  </a:moveTo>
                  <a:lnTo>
                    <a:pt x="7996" y="11396"/>
                  </a:lnTo>
                  <a:lnTo>
                    <a:pt x="7768" y="11336"/>
                  </a:lnTo>
                  <a:lnTo>
                    <a:pt x="7468" y="11217"/>
                  </a:lnTo>
                  <a:lnTo>
                    <a:pt x="6576" y="11217"/>
                  </a:lnTo>
                  <a:lnTo>
                    <a:pt x="6432" y="11038"/>
                  </a:lnTo>
                  <a:lnTo>
                    <a:pt x="5998" y="11038"/>
                  </a:lnTo>
                  <a:lnTo>
                    <a:pt x="5591" y="10978"/>
                  </a:lnTo>
                  <a:lnTo>
                    <a:pt x="5483" y="10919"/>
                  </a:lnTo>
                  <a:lnTo>
                    <a:pt x="5471" y="10799"/>
                  </a:lnTo>
                  <a:lnTo>
                    <a:pt x="19549" y="10799"/>
                  </a:lnTo>
                  <a:lnTo>
                    <a:pt x="19657" y="10978"/>
                  </a:lnTo>
                  <a:lnTo>
                    <a:pt x="19915" y="11157"/>
                  </a:lnTo>
                  <a:lnTo>
                    <a:pt x="20250" y="11277"/>
                  </a:lnTo>
                  <a:lnTo>
                    <a:pt x="11428" y="11277"/>
                  </a:lnTo>
                  <a:lnTo>
                    <a:pt x="11350" y="11336"/>
                  </a:lnTo>
                  <a:lnTo>
                    <a:pt x="8678" y="11336"/>
                  </a:lnTo>
                  <a:lnTo>
                    <a:pt x="8535" y="11396"/>
                  </a:lnTo>
                  <a:lnTo>
                    <a:pt x="8535" y="11396"/>
                  </a:lnTo>
                </a:path>
                <a:path w="21600" h="21600">
                  <a:moveTo>
                    <a:pt x="12937" y="11635"/>
                  </a:moveTo>
                  <a:lnTo>
                    <a:pt x="12611" y="11575"/>
                  </a:lnTo>
                  <a:lnTo>
                    <a:pt x="11988" y="11336"/>
                  </a:lnTo>
                  <a:lnTo>
                    <a:pt x="11709" y="11277"/>
                  </a:lnTo>
                  <a:lnTo>
                    <a:pt x="20250" y="11277"/>
                  </a:lnTo>
                  <a:lnTo>
                    <a:pt x="20172" y="11515"/>
                  </a:lnTo>
                  <a:lnTo>
                    <a:pt x="13278" y="11515"/>
                  </a:lnTo>
                  <a:lnTo>
                    <a:pt x="12937" y="11635"/>
                  </a:lnTo>
                  <a:lnTo>
                    <a:pt x="12937" y="11635"/>
                  </a:lnTo>
                </a:path>
                <a:path w="21600" h="21600">
                  <a:moveTo>
                    <a:pt x="9921" y="11456"/>
                  </a:moveTo>
                  <a:lnTo>
                    <a:pt x="9439" y="11456"/>
                  </a:lnTo>
                  <a:lnTo>
                    <a:pt x="9253" y="11396"/>
                  </a:lnTo>
                  <a:lnTo>
                    <a:pt x="8966" y="11336"/>
                  </a:lnTo>
                  <a:lnTo>
                    <a:pt x="11350" y="11336"/>
                  </a:lnTo>
                  <a:lnTo>
                    <a:pt x="11110" y="11396"/>
                  </a:lnTo>
                  <a:lnTo>
                    <a:pt x="10113" y="11396"/>
                  </a:lnTo>
                  <a:lnTo>
                    <a:pt x="9921" y="11456"/>
                  </a:lnTo>
                  <a:lnTo>
                    <a:pt x="9921" y="11456"/>
                  </a:lnTo>
                </a:path>
                <a:path w="21600" h="21600">
                  <a:moveTo>
                    <a:pt x="10948" y="11456"/>
                  </a:moveTo>
                  <a:lnTo>
                    <a:pt x="10475" y="11456"/>
                  </a:lnTo>
                  <a:lnTo>
                    <a:pt x="10331" y="11396"/>
                  </a:lnTo>
                  <a:lnTo>
                    <a:pt x="11110" y="11396"/>
                  </a:lnTo>
                  <a:lnTo>
                    <a:pt x="10948" y="11456"/>
                  </a:lnTo>
                  <a:lnTo>
                    <a:pt x="10948" y="11456"/>
                  </a:lnTo>
                </a:path>
                <a:path w="21600" h="21600">
                  <a:moveTo>
                    <a:pt x="13731" y="12052"/>
                  </a:moveTo>
                  <a:lnTo>
                    <a:pt x="13233" y="12052"/>
                  </a:lnTo>
                  <a:lnTo>
                    <a:pt x="13162" y="11814"/>
                  </a:lnTo>
                  <a:lnTo>
                    <a:pt x="13117" y="11694"/>
                  </a:lnTo>
                  <a:lnTo>
                    <a:pt x="13099" y="11694"/>
                  </a:lnTo>
                  <a:lnTo>
                    <a:pt x="13081" y="11635"/>
                  </a:lnTo>
                  <a:lnTo>
                    <a:pt x="13141" y="11575"/>
                  </a:lnTo>
                  <a:lnTo>
                    <a:pt x="13278" y="11515"/>
                  </a:lnTo>
                  <a:lnTo>
                    <a:pt x="20172" y="11515"/>
                  </a:lnTo>
                  <a:lnTo>
                    <a:pt x="20182" y="11575"/>
                  </a:lnTo>
                  <a:lnTo>
                    <a:pt x="14159" y="11575"/>
                  </a:lnTo>
                  <a:lnTo>
                    <a:pt x="14192" y="11742"/>
                  </a:lnTo>
                  <a:lnTo>
                    <a:pt x="14189" y="11754"/>
                  </a:lnTo>
                  <a:lnTo>
                    <a:pt x="14021" y="11993"/>
                  </a:lnTo>
                  <a:lnTo>
                    <a:pt x="13731" y="12052"/>
                  </a:lnTo>
                  <a:lnTo>
                    <a:pt x="13731" y="12052"/>
                  </a:lnTo>
                </a:path>
                <a:path w="21600" h="21600">
                  <a:moveTo>
                    <a:pt x="14192" y="11742"/>
                  </a:moveTo>
                  <a:lnTo>
                    <a:pt x="14159" y="11575"/>
                  </a:lnTo>
                  <a:lnTo>
                    <a:pt x="14207" y="11694"/>
                  </a:lnTo>
                  <a:lnTo>
                    <a:pt x="14192" y="11742"/>
                  </a:lnTo>
                  <a:lnTo>
                    <a:pt x="14192" y="11742"/>
                  </a:lnTo>
                </a:path>
                <a:path w="21600" h="21600">
                  <a:moveTo>
                    <a:pt x="14689" y="12172"/>
                  </a:moveTo>
                  <a:lnTo>
                    <a:pt x="14419" y="12172"/>
                  </a:lnTo>
                  <a:lnTo>
                    <a:pt x="14243" y="11993"/>
                  </a:lnTo>
                  <a:lnTo>
                    <a:pt x="14192" y="11742"/>
                  </a:lnTo>
                  <a:lnTo>
                    <a:pt x="14207" y="11694"/>
                  </a:lnTo>
                  <a:lnTo>
                    <a:pt x="14159" y="11575"/>
                  </a:lnTo>
                  <a:lnTo>
                    <a:pt x="20182" y="11575"/>
                  </a:lnTo>
                  <a:lnTo>
                    <a:pt x="20202" y="11694"/>
                  </a:lnTo>
                  <a:lnTo>
                    <a:pt x="20340" y="11814"/>
                  </a:lnTo>
                  <a:lnTo>
                    <a:pt x="20484" y="11933"/>
                  </a:lnTo>
                  <a:lnTo>
                    <a:pt x="20556" y="12112"/>
                  </a:lnTo>
                  <a:lnTo>
                    <a:pt x="14964" y="12112"/>
                  </a:lnTo>
                  <a:lnTo>
                    <a:pt x="14689" y="12172"/>
                  </a:lnTo>
                  <a:lnTo>
                    <a:pt x="14689" y="12172"/>
                  </a:lnTo>
                </a:path>
                <a:path w="21600" h="21600">
                  <a:moveTo>
                    <a:pt x="16366" y="12709"/>
                  </a:moveTo>
                  <a:lnTo>
                    <a:pt x="16252" y="12649"/>
                  </a:lnTo>
                  <a:lnTo>
                    <a:pt x="15731" y="12470"/>
                  </a:lnTo>
                  <a:lnTo>
                    <a:pt x="15602" y="12411"/>
                  </a:lnTo>
                  <a:lnTo>
                    <a:pt x="15375" y="12231"/>
                  </a:lnTo>
                  <a:lnTo>
                    <a:pt x="15321" y="12231"/>
                  </a:lnTo>
                  <a:lnTo>
                    <a:pt x="15327" y="12172"/>
                  </a:lnTo>
                  <a:lnTo>
                    <a:pt x="15177" y="12112"/>
                  </a:lnTo>
                  <a:lnTo>
                    <a:pt x="20556" y="12112"/>
                  </a:lnTo>
                  <a:lnTo>
                    <a:pt x="20556" y="12291"/>
                  </a:lnTo>
                  <a:lnTo>
                    <a:pt x="20616" y="12351"/>
                  </a:lnTo>
                  <a:lnTo>
                    <a:pt x="20667" y="12470"/>
                  </a:lnTo>
                  <a:lnTo>
                    <a:pt x="16594" y="12470"/>
                  </a:lnTo>
                  <a:lnTo>
                    <a:pt x="16480" y="12649"/>
                  </a:lnTo>
                  <a:lnTo>
                    <a:pt x="16366" y="12709"/>
                  </a:lnTo>
                  <a:lnTo>
                    <a:pt x="16366" y="12709"/>
                  </a:lnTo>
                </a:path>
                <a:path w="21600" h="21600">
                  <a:moveTo>
                    <a:pt x="16759" y="16741"/>
                  </a:moveTo>
                  <a:lnTo>
                    <a:pt x="16704" y="16707"/>
                  </a:lnTo>
                  <a:lnTo>
                    <a:pt x="16531" y="16408"/>
                  </a:lnTo>
                  <a:lnTo>
                    <a:pt x="16962" y="16349"/>
                  </a:lnTo>
                  <a:lnTo>
                    <a:pt x="17196" y="16229"/>
                  </a:lnTo>
                  <a:lnTo>
                    <a:pt x="17232" y="16170"/>
                  </a:lnTo>
                  <a:lnTo>
                    <a:pt x="17273" y="16050"/>
                  </a:lnTo>
                  <a:lnTo>
                    <a:pt x="17375" y="15991"/>
                  </a:lnTo>
                  <a:lnTo>
                    <a:pt x="17537" y="15931"/>
                  </a:lnTo>
                  <a:lnTo>
                    <a:pt x="17399" y="15871"/>
                  </a:lnTo>
                  <a:lnTo>
                    <a:pt x="17345" y="15812"/>
                  </a:lnTo>
                  <a:lnTo>
                    <a:pt x="17375" y="15692"/>
                  </a:lnTo>
                  <a:lnTo>
                    <a:pt x="17429" y="15513"/>
                  </a:lnTo>
                  <a:lnTo>
                    <a:pt x="17363" y="15334"/>
                  </a:lnTo>
                  <a:lnTo>
                    <a:pt x="17372" y="15215"/>
                  </a:lnTo>
                  <a:lnTo>
                    <a:pt x="17456" y="15155"/>
                  </a:lnTo>
                  <a:lnTo>
                    <a:pt x="17546" y="15096"/>
                  </a:lnTo>
                  <a:lnTo>
                    <a:pt x="17537" y="15036"/>
                  </a:lnTo>
                  <a:lnTo>
                    <a:pt x="17429" y="15036"/>
                  </a:lnTo>
                  <a:lnTo>
                    <a:pt x="17429" y="14976"/>
                  </a:lnTo>
                  <a:lnTo>
                    <a:pt x="17408" y="14857"/>
                  </a:lnTo>
                  <a:lnTo>
                    <a:pt x="16926" y="13723"/>
                  </a:lnTo>
                  <a:lnTo>
                    <a:pt x="16836" y="13544"/>
                  </a:lnTo>
                  <a:lnTo>
                    <a:pt x="16710" y="13425"/>
                  </a:lnTo>
                  <a:lnTo>
                    <a:pt x="16549" y="13246"/>
                  </a:lnTo>
                  <a:lnTo>
                    <a:pt x="16567" y="13067"/>
                  </a:lnTo>
                  <a:lnTo>
                    <a:pt x="16534" y="13007"/>
                  </a:lnTo>
                  <a:lnTo>
                    <a:pt x="16450" y="12948"/>
                  </a:lnTo>
                  <a:lnTo>
                    <a:pt x="16372" y="12888"/>
                  </a:lnTo>
                  <a:lnTo>
                    <a:pt x="16420" y="12769"/>
                  </a:lnTo>
                  <a:lnTo>
                    <a:pt x="16594" y="12470"/>
                  </a:lnTo>
                  <a:lnTo>
                    <a:pt x="20667" y="12470"/>
                  </a:lnTo>
                  <a:lnTo>
                    <a:pt x="20708" y="12530"/>
                  </a:lnTo>
                  <a:lnTo>
                    <a:pt x="20750" y="12649"/>
                  </a:lnTo>
                  <a:lnTo>
                    <a:pt x="20876" y="12769"/>
                  </a:lnTo>
                  <a:lnTo>
                    <a:pt x="21086" y="12948"/>
                  </a:lnTo>
                  <a:lnTo>
                    <a:pt x="20978" y="13186"/>
                  </a:lnTo>
                  <a:lnTo>
                    <a:pt x="20936" y="13425"/>
                  </a:lnTo>
                  <a:lnTo>
                    <a:pt x="21251" y="14260"/>
                  </a:lnTo>
                  <a:lnTo>
                    <a:pt x="21346" y="14499"/>
                  </a:lnTo>
                  <a:lnTo>
                    <a:pt x="21442" y="14678"/>
                  </a:lnTo>
                  <a:lnTo>
                    <a:pt x="21490" y="14857"/>
                  </a:lnTo>
                  <a:lnTo>
                    <a:pt x="21490" y="15155"/>
                  </a:lnTo>
                  <a:lnTo>
                    <a:pt x="21472" y="15275"/>
                  </a:lnTo>
                  <a:lnTo>
                    <a:pt x="21436" y="15334"/>
                  </a:lnTo>
                  <a:lnTo>
                    <a:pt x="21406" y="15394"/>
                  </a:lnTo>
                  <a:lnTo>
                    <a:pt x="21122" y="15394"/>
                  </a:lnTo>
                  <a:lnTo>
                    <a:pt x="21283" y="15454"/>
                  </a:lnTo>
                  <a:lnTo>
                    <a:pt x="21475" y="15454"/>
                  </a:lnTo>
                  <a:lnTo>
                    <a:pt x="21562" y="15573"/>
                  </a:lnTo>
                  <a:lnTo>
                    <a:pt x="21562" y="15931"/>
                  </a:lnTo>
                  <a:lnTo>
                    <a:pt x="21517" y="16110"/>
                  </a:lnTo>
                  <a:lnTo>
                    <a:pt x="21343" y="16110"/>
                  </a:lnTo>
                  <a:lnTo>
                    <a:pt x="21364" y="16229"/>
                  </a:lnTo>
                  <a:lnTo>
                    <a:pt x="21490" y="16408"/>
                  </a:lnTo>
                  <a:lnTo>
                    <a:pt x="21294" y="16528"/>
                  </a:lnTo>
                  <a:lnTo>
                    <a:pt x="16680" y="16528"/>
                  </a:lnTo>
                  <a:lnTo>
                    <a:pt x="16759" y="16741"/>
                  </a:lnTo>
                  <a:lnTo>
                    <a:pt x="16759" y="16741"/>
                  </a:lnTo>
                </a:path>
                <a:path w="21600" h="21600">
                  <a:moveTo>
                    <a:pt x="3131" y="15036"/>
                  </a:moveTo>
                  <a:lnTo>
                    <a:pt x="2219" y="15036"/>
                  </a:lnTo>
                  <a:lnTo>
                    <a:pt x="2308" y="14320"/>
                  </a:lnTo>
                  <a:lnTo>
                    <a:pt x="2865" y="14797"/>
                  </a:lnTo>
                  <a:lnTo>
                    <a:pt x="3131" y="15036"/>
                  </a:lnTo>
                  <a:lnTo>
                    <a:pt x="3131" y="15036"/>
                  </a:lnTo>
                </a:path>
                <a:path w="21600" h="21600">
                  <a:moveTo>
                    <a:pt x="2039" y="14857"/>
                  </a:moveTo>
                  <a:lnTo>
                    <a:pt x="1653" y="14857"/>
                  </a:lnTo>
                  <a:lnTo>
                    <a:pt x="1790" y="14797"/>
                  </a:lnTo>
                  <a:lnTo>
                    <a:pt x="1919" y="14797"/>
                  </a:lnTo>
                  <a:lnTo>
                    <a:pt x="2039" y="14857"/>
                  </a:lnTo>
                  <a:lnTo>
                    <a:pt x="2039" y="14857"/>
                  </a:lnTo>
                </a:path>
                <a:path w="21600" h="21600">
                  <a:moveTo>
                    <a:pt x="7436" y="18198"/>
                  </a:moveTo>
                  <a:lnTo>
                    <a:pt x="835" y="18198"/>
                  </a:lnTo>
                  <a:lnTo>
                    <a:pt x="829" y="18139"/>
                  </a:lnTo>
                  <a:lnTo>
                    <a:pt x="730" y="18079"/>
                  </a:lnTo>
                  <a:lnTo>
                    <a:pt x="539" y="17900"/>
                  </a:lnTo>
                  <a:lnTo>
                    <a:pt x="539" y="17423"/>
                  </a:lnTo>
                  <a:lnTo>
                    <a:pt x="485" y="17363"/>
                  </a:lnTo>
                  <a:lnTo>
                    <a:pt x="224" y="17065"/>
                  </a:lnTo>
                  <a:lnTo>
                    <a:pt x="74" y="16945"/>
                  </a:lnTo>
                  <a:lnTo>
                    <a:pt x="0" y="16707"/>
                  </a:lnTo>
                  <a:lnTo>
                    <a:pt x="0" y="16170"/>
                  </a:lnTo>
                  <a:lnTo>
                    <a:pt x="92" y="15931"/>
                  </a:lnTo>
                  <a:lnTo>
                    <a:pt x="278" y="15692"/>
                  </a:lnTo>
                  <a:lnTo>
                    <a:pt x="661" y="15215"/>
                  </a:lnTo>
                  <a:lnTo>
                    <a:pt x="853" y="14917"/>
                  </a:lnTo>
                  <a:lnTo>
                    <a:pt x="1248" y="14857"/>
                  </a:lnTo>
                  <a:lnTo>
                    <a:pt x="2159" y="14857"/>
                  </a:lnTo>
                  <a:lnTo>
                    <a:pt x="2219" y="14917"/>
                  </a:lnTo>
                  <a:lnTo>
                    <a:pt x="2219" y="15036"/>
                  </a:lnTo>
                  <a:lnTo>
                    <a:pt x="3131" y="15036"/>
                  </a:lnTo>
                  <a:lnTo>
                    <a:pt x="3198" y="15096"/>
                  </a:lnTo>
                  <a:lnTo>
                    <a:pt x="3306" y="15215"/>
                  </a:lnTo>
                  <a:lnTo>
                    <a:pt x="3420" y="15275"/>
                  </a:lnTo>
                  <a:lnTo>
                    <a:pt x="3635" y="15394"/>
                  </a:lnTo>
                  <a:lnTo>
                    <a:pt x="3953" y="15513"/>
                  </a:lnTo>
                  <a:lnTo>
                    <a:pt x="3953" y="15812"/>
                  </a:lnTo>
                  <a:lnTo>
                    <a:pt x="4004" y="15991"/>
                  </a:lnTo>
                  <a:lnTo>
                    <a:pt x="4207" y="16170"/>
                  </a:lnTo>
                  <a:lnTo>
                    <a:pt x="4306" y="16349"/>
                  </a:lnTo>
                  <a:lnTo>
                    <a:pt x="4402" y="16587"/>
                  </a:lnTo>
                  <a:lnTo>
                    <a:pt x="4372" y="16587"/>
                  </a:lnTo>
                  <a:lnTo>
                    <a:pt x="4456" y="16647"/>
                  </a:lnTo>
                  <a:lnTo>
                    <a:pt x="4653" y="16707"/>
                  </a:lnTo>
                  <a:lnTo>
                    <a:pt x="4857" y="16707"/>
                  </a:lnTo>
                  <a:lnTo>
                    <a:pt x="4830" y="16886"/>
                  </a:lnTo>
                  <a:lnTo>
                    <a:pt x="4724" y="17032"/>
                  </a:lnTo>
                  <a:lnTo>
                    <a:pt x="4674" y="17065"/>
                  </a:lnTo>
                  <a:lnTo>
                    <a:pt x="4573" y="17244"/>
                  </a:lnTo>
                  <a:lnTo>
                    <a:pt x="5279" y="17244"/>
                  </a:lnTo>
                  <a:lnTo>
                    <a:pt x="5426" y="17303"/>
                  </a:lnTo>
                  <a:lnTo>
                    <a:pt x="5432" y="17602"/>
                  </a:lnTo>
                  <a:lnTo>
                    <a:pt x="5489" y="17721"/>
                  </a:lnTo>
                  <a:lnTo>
                    <a:pt x="5543" y="17721"/>
                  </a:lnTo>
                  <a:lnTo>
                    <a:pt x="5684" y="17781"/>
                  </a:lnTo>
                  <a:lnTo>
                    <a:pt x="6139" y="17900"/>
                  </a:lnTo>
                  <a:lnTo>
                    <a:pt x="6313" y="17960"/>
                  </a:lnTo>
                  <a:lnTo>
                    <a:pt x="6432" y="18079"/>
                  </a:lnTo>
                  <a:lnTo>
                    <a:pt x="6552" y="18079"/>
                  </a:lnTo>
                  <a:lnTo>
                    <a:pt x="6612" y="18139"/>
                  </a:lnTo>
                  <a:lnTo>
                    <a:pt x="7217" y="18139"/>
                  </a:lnTo>
                  <a:lnTo>
                    <a:pt x="7436" y="18198"/>
                  </a:lnTo>
                  <a:lnTo>
                    <a:pt x="7436" y="18198"/>
                  </a:lnTo>
                </a:path>
                <a:path w="21600" h="21600">
                  <a:moveTo>
                    <a:pt x="21355" y="15454"/>
                  </a:moveTo>
                  <a:lnTo>
                    <a:pt x="21283" y="15454"/>
                  </a:lnTo>
                  <a:lnTo>
                    <a:pt x="21122" y="15394"/>
                  </a:lnTo>
                  <a:lnTo>
                    <a:pt x="21371" y="15436"/>
                  </a:lnTo>
                  <a:lnTo>
                    <a:pt x="21355" y="15454"/>
                  </a:lnTo>
                  <a:lnTo>
                    <a:pt x="21355" y="15454"/>
                  </a:lnTo>
                </a:path>
                <a:path w="21600" h="21600">
                  <a:moveTo>
                    <a:pt x="21371" y="15436"/>
                  </a:moveTo>
                  <a:lnTo>
                    <a:pt x="21128" y="15394"/>
                  </a:lnTo>
                  <a:lnTo>
                    <a:pt x="21406" y="15394"/>
                  </a:lnTo>
                  <a:lnTo>
                    <a:pt x="21371" y="15436"/>
                  </a:lnTo>
                  <a:lnTo>
                    <a:pt x="21371" y="15436"/>
                  </a:lnTo>
                </a:path>
                <a:path w="21600" h="21600">
                  <a:moveTo>
                    <a:pt x="21475" y="15454"/>
                  </a:moveTo>
                  <a:lnTo>
                    <a:pt x="21355" y="15454"/>
                  </a:lnTo>
                  <a:lnTo>
                    <a:pt x="21371" y="15436"/>
                  </a:lnTo>
                  <a:lnTo>
                    <a:pt x="21475" y="15454"/>
                  </a:lnTo>
                  <a:lnTo>
                    <a:pt x="21475" y="15454"/>
                  </a:lnTo>
                </a:path>
                <a:path w="21600" h="21600">
                  <a:moveTo>
                    <a:pt x="20587" y="17423"/>
                  </a:moveTo>
                  <a:lnTo>
                    <a:pt x="16111" y="17423"/>
                  </a:lnTo>
                  <a:lnTo>
                    <a:pt x="16102" y="17414"/>
                  </a:lnTo>
                  <a:lnTo>
                    <a:pt x="16028" y="17244"/>
                  </a:lnTo>
                  <a:lnTo>
                    <a:pt x="16177" y="17244"/>
                  </a:lnTo>
                  <a:lnTo>
                    <a:pt x="16201" y="17065"/>
                  </a:lnTo>
                  <a:lnTo>
                    <a:pt x="16300" y="16886"/>
                  </a:lnTo>
                  <a:lnTo>
                    <a:pt x="16486" y="16528"/>
                  </a:lnTo>
                  <a:lnTo>
                    <a:pt x="16725" y="16826"/>
                  </a:lnTo>
                  <a:lnTo>
                    <a:pt x="16812" y="16886"/>
                  </a:lnTo>
                  <a:lnTo>
                    <a:pt x="21029" y="16886"/>
                  </a:lnTo>
                  <a:lnTo>
                    <a:pt x="21058" y="17065"/>
                  </a:lnTo>
                  <a:lnTo>
                    <a:pt x="20711" y="17065"/>
                  </a:lnTo>
                  <a:lnTo>
                    <a:pt x="20562" y="17124"/>
                  </a:lnTo>
                  <a:lnTo>
                    <a:pt x="20606" y="17184"/>
                  </a:lnTo>
                  <a:lnTo>
                    <a:pt x="20304" y="17184"/>
                  </a:lnTo>
                  <a:lnTo>
                    <a:pt x="20556" y="17363"/>
                  </a:lnTo>
                  <a:lnTo>
                    <a:pt x="20587" y="17423"/>
                  </a:lnTo>
                  <a:lnTo>
                    <a:pt x="20587" y="17423"/>
                  </a:lnTo>
                </a:path>
                <a:path w="21600" h="21600">
                  <a:moveTo>
                    <a:pt x="16893" y="16826"/>
                  </a:moveTo>
                  <a:lnTo>
                    <a:pt x="16759" y="16741"/>
                  </a:lnTo>
                  <a:lnTo>
                    <a:pt x="16680" y="16528"/>
                  </a:lnTo>
                  <a:lnTo>
                    <a:pt x="16797" y="16587"/>
                  </a:lnTo>
                  <a:lnTo>
                    <a:pt x="17097" y="16766"/>
                  </a:lnTo>
                  <a:lnTo>
                    <a:pt x="16893" y="16826"/>
                  </a:lnTo>
                  <a:lnTo>
                    <a:pt x="16893" y="16826"/>
                  </a:lnTo>
                </a:path>
                <a:path w="21600" h="21600">
                  <a:moveTo>
                    <a:pt x="21023" y="16826"/>
                  </a:moveTo>
                  <a:lnTo>
                    <a:pt x="16893" y="16826"/>
                  </a:lnTo>
                  <a:lnTo>
                    <a:pt x="17097" y="16766"/>
                  </a:lnTo>
                  <a:lnTo>
                    <a:pt x="16797" y="16587"/>
                  </a:lnTo>
                  <a:lnTo>
                    <a:pt x="16680" y="16528"/>
                  </a:lnTo>
                  <a:lnTo>
                    <a:pt x="21294" y="16528"/>
                  </a:lnTo>
                  <a:lnTo>
                    <a:pt x="21197" y="16587"/>
                  </a:lnTo>
                  <a:lnTo>
                    <a:pt x="21041" y="16647"/>
                  </a:lnTo>
                  <a:lnTo>
                    <a:pt x="21023" y="16707"/>
                  </a:lnTo>
                  <a:lnTo>
                    <a:pt x="21011" y="16707"/>
                  </a:lnTo>
                  <a:lnTo>
                    <a:pt x="21023" y="16826"/>
                  </a:lnTo>
                  <a:lnTo>
                    <a:pt x="21023" y="16826"/>
                  </a:lnTo>
                </a:path>
                <a:path w="21600" h="21600">
                  <a:moveTo>
                    <a:pt x="21029" y="16886"/>
                  </a:moveTo>
                  <a:lnTo>
                    <a:pt x="16812" y="16886"/>
                  </a:lnTo>
                  <a:lnTo>
                    <a:pt x="16759" y="16741"/>
                  </a:lnTo>
                  <a:lnTo>
                    <a:pt x="16893" y="16826"/>
                  </a:lnTo>
                  <a:lnTo>
                    <a:pt x="21023" y="16826"/>
                  </a:lnTo>
                  <a:lnTo>
                    <a:pt x="21029" y="16886"/>
                  </a:lnTo>
                  <a:lnTo>
                    <a:pt x="21029" y="16886"/>
                  </a:lnTo>
                </a:path>
                <a:path w="21600" h="21600">
                  <a:moveTo>
                    <a:pt x="5279" y="17244"/>
                  </a:moveTo>
                  <a:lnTo>
                    <a:pt x="4573" y="17244"/>
                  </a:lnTo>
                  <a:lnTo>
                    <a:pt x="4724" y="17032"/>
                  </a:lnTo>
                  <a:lnTo>
                    <a:pt x="4767" y="17005"/>
                  </a:lnTo>
                  <a:lnTo>
                    <a:pt x="4851" y="17065"/>
                  </a:lnTo>
                  <a:lnTo>
                    <a:pt x="4941" y="17065"/>
                  </a:lnTo>
                  <a:lnTo>
                    <a:pt x="5133" y="17184"/>
                  </a:lnTo>
                  <a:lnTo>
                    <a:pt x="5279" y="17244"/>
                  </a:lnTo>
                  <a:lnTo>
                    <a:pt x="5279" y="17244"/>
                  </a:lnTo>
                </a:path>
                <a:path w="21600" h="21600">
                  <a:moveTo>
                    <a:pt x="4573" y="17244"/>
                  </a:moveTo>
                  <a:lnTo>
                    <a:pt x="4674" y="17065"/>
                  </a:lnTo>
                  <a:lnTo>
                    <a:pt x="4724" y="17032"/>
                  </a:lnTo>
                  <a:lnTo>
                    <a:pt x="4573" y="17244"/>
                  </a:lnTo>
                  <a:lnTo>
                    <a:pt x="4573" y="17244"/>
                  </a:lnTo>
                </a:path>
                <a:path w="21600" h="21600">
                  <a:moveTo>
                    <a:pt x="21077" y="17184"/>
                  </a:moveTo>
                  <a:lnTo>
                    <a:pt x="20711" y="17065"/>
                  </a:lnTo>
                  <a:lnTo>
                    <a:pt x="21058" y="17065"/>
                  </a:lnTo>
                  <a:lnTo>
                    <a:pt x="21077" y="17184"/>
                  </a:lnTo>
                  <a:lnTo>
                    <a:pt x="21077" y="17184"/>
                  </a:lnTo>
                </a:path>
                <a:path w="21600" h="21600">
                  <a:moveTo>
                    <a:pt x="20693" y="17303"/>
                  </a:moveTo>
                  <a:lnTo>
                    <a:pt x="20586" y="17303"/>
                  </a:lnTo>
                  <a:lnTo>
                    <a:pt x="20304" y="17184"/>
                  </a:lnTo>
                  <a:lnTo>
                    <a:pt x="20606" y="17184"/>
                  </a:lnTo>
                  <a:lnTo>
                    <a:pt x="20693" y="17303"/>
                  </a:lnTo>
                  <a:lnTo>
                    <a:pt x="20693" y="17303"/>
                  </a:lnTo>
                </a:path>
                <a:path w="21600" h="21600">
                  <a:moveTo>
                    <a:pt x="19648" y="18318"/>
                  </a:moveTo>
                  <a:lnTo>
                    <a:pt x="13356" y="18318"/>
                  </a:lnTo>
                  <a:lnTo>
                    <a:pt x="13431" y="18198"/>
                  </a:lnTo>
                  <a:lnTo>
                    <a:pt x="13449" y="18019"/>
                  </a:lnTo>
                  <a:lnTo>
                    <a:pt x="13979" y="18019"/>
                  </a:lnTo>
                  <a:lnTo>
                    <a:pt x="14147" y="17840"/>
                  </a:lnTo>
                  <a:lnTo>
                    <a:pt x="14398" y="17721"/>
                  </a:lnTo>
                  <a:lnTo>
                    <a:pt x="14734" y="17661"/>
                  </a:lnTo>
                  <a:lnTo>
                    <a:pt x="15069" y="17542"/>
                  </a:lnTo>
                  <a:lnTo>
                    <a:pt x="15393" y="17423"/>
                  </a:lnTo>
                  <a:lnTo>
                    <a:pt x="15704" y="17244"/>
                  </a:lnTo>
                  <a:lnTo>
                    <a:pt x="15872" y="17244"/>
                  </a:lnTo>
                  <a:lnTo>
                    <a:pt x="15986" y="17303"/>
                  </a:lnTo>
                  <a:lnTo>
                    <a:pt x="16046" y="17363"/>
                  </a:lnTo>
                  <a:lnTo>
                    <a:pt x="16102" y="17414"/>
                  </a:lnTo>
                  <a:lnTo>
                    <a:pt x="16105" y="17423"/>
                  </a:lnTo>
                  <a:lnTo>
                    <a:pt x="20587" y="17423"/>
                  </a:lnTo>
                  <a:lnTo>
                    <a:pt x="20619" y="17482"/>
                  </a:lnTo>
                  <a:lnTo>
                    <a:pt x="20367" y="17721"/>
                  </a:lnTo>
                  <a:lnTo>
                    <a:pt x="20304" y="17840"/>
                  </a:lnTo>
                  <a:lnTo>
                    <a:pt x="20304" y="18198"/>
                  </a:lnTo>
                  <a:lnTo>
                    <a:pt x="20268" y="18258"/>
                  </a:lnTo>
                  <a:lnTo>
                    <a:pt x="19639" y="18258"/>
                  </a:lnTo>
                  <a:lnTo>
                    <a:pt x="19648" y="18318"/>
                  </a:lnTo>
                  <a:lnTo>
                    <a:pt x="19648" y="18318"/>
                  </a:lnTo>
                </a:path>
                <a:path w="21600" h="21600">
                  <a:moveTo>
                    <a:pt x="16111" y="17423"/>
                  </a:moveTo>
                  <a:lnTo>
                    <a:pt x="16102" y="17414"/>
                  </a:lnTo>
                  <a:lnTo>
                    <a:pt x="16111" y="17423"/>
                  </a:lnTo>
                  <a:lnTo>
                    <a:pt x="16111" y="17423"/>
                  </a:lnTo>
                </a:path>
                <a:path w="21600" h="21600">
                  <a:moveTo>
                    <a:pt x="7217" y="18139"/>
                  </a:moveTo>
                  <a:lnTo>
                    <a:pt x="6762" y="18139"/>
                  </a:lnTo>
                  <a:lnTo>
                    <a:pt x="6882" y="18019"/>
                  </a:lnTo>
                  <a:lnTo>
                    <a:pt x="7217" y="18139"/>
                  </a:lnTo>
                  <a:lnTo>
                    <a:pt x="7217" y="18139"/>
                  </a:lnTo>
                </a:path>
                <a:path w="21600" h="21600">
                  <a:moveTo>
                    <a:pt x="14464" y="21241"/>
                  </a:moveTo>
                  <a:lnTo>
                    <a:pt x="7495" y="21241"/>
                  </a:lnTo>
                  <a:lnTo>
                    <a:pt x="7322" y="21182"/>
                  </a:lnTo>
                  <a:lnTo>
                    <a:pt x="7067" y="21182"/>
                  </a:lnTo>
                  <a:lnTo>
                    <a:pt x="6968" y="21122"/>
                  </a:lnTo>
                  <a:lnTo>
                    <a:pt x="6855" y="21122"/>
                  </a:lnTo>
                  <a:lnTo>
                    <a:pt x="6543" y="21062"/>
                  </a:lnTo>
                  <a:lnTo>
                    <a:pt x="6342" y="21003"/>
                  </a:lnTo>
                  <a:lnTo>
                    <a:pt x="6253" y="20943"/>
                  </a:lnTo>
                  <a:lnTo>
                    <a:pt x="6169" y="20943"/>
                  </a:lnTo>
                  <a:lnTo>
                    <a:pt x="6037" y="20883"/>
                  </a:lnTo>
                  <a:lnTo>
                    <a:pt x="5360" y="20883"/>
                  </a:lnTo>
                  <a:lnTo>
                    <a:pt x="4938" y="20824"/>
                  </a:lnTo>
                  <a:lnTo>
                    <a:pt x="4243" y="20525"/>
                  </a:lnTo>
                  <a:lnTo>
                    <a:pt x="3821" y="20466"/>
                  </a:lnTo>
                  <a:lnTo>
                    <a:pt x="3324" y="20406"/>
                  </a:lnTo>
                  <a:lnTo>
                    <a:pt x="3150" y="20167"/>
                  </a:lnTo>
                  <a:lnTo>
                    <a:pt x="2889" y="19988"/>
                  </a:lnTo>
                  <a:lnTo>
                    <a:pt x="2542" y="19929"/>
                  </a:lnTo>
                  <a:lnTo>
                    <a:pt x="2578" y="19750"/>
                  </a:lnTo>
                  <a:lnTo>
                    <a:pt x="2575" y="19690"/>
                  </a:lnTo>
                  <a:lnTo>
                    <a:pt x="2428" y="19690"/>
                  </a:lnTo>
                  <a:lnTo>
                    <a:pt x="2344" y="19630"/>
                  </a:lnTo>
                  <a:lnTo>
                    <a:pt x="2171" y="19511"/>
                  </a:lnTo>
                  <a:lnTo>
                    <a:pt x="2033" y="19451"/>
                  </a:lnTo>
                  <a:lnTo>
                    <a:pt x="1760" y="19153"/>
                  </a:lnTo>
                  <a:lnTo>
                    <a:pt x="1671" y="19093"/>
                  </a:lnTo>
                  <a:lnTo>
                    <a:pt x="1551" y="19034"/>
                  </a:lnTo>
                  <a:lnTo>
                    <a:pt x="1401" y="18974"/>
                  </a:lnTo>
                  <a:lnTo>
                    <a:pt x="1251" y="18855"/>
                  </a:lnTo>
                  <a:lnTo>
                    <a:pt x="1051" y="18735"/>
                  </a:lnTo>
                  <a:lnTo>
                    <a:pt x="799" y="18556"/>
                  </a:lnTo>
                  <a:lnTo>
                    <a:pt x="835" y="18318"/>
                  </a:lnTo>
                  <a:lnTo>
                    <a:pt x="847" y="18198"/>
                  </a:lnTo>
                  <a:lnTo>
                    <a:pt x="8235" y="18198"/>
                  </a:lnTo>
                  <a:lnTo>
                    <a:pt x="8343" y="18286"/>
                  </a:lnTo>
                  <a:lnTo>
                    <a:pt x="8359" y="18377"/>
                  </a:lnTo>
                  <a:lnTo>
                    <a:pt x="8301" y="18377"/>
                  </a:lnTo>
                  <a:lnTo>
                    <a:pt x="8301" y="18616"/>
                  </a:lnTo>
                  <a:lnTo>
                    <a:pt x="19723" y="18616"/>
                  </a:lnTo>
                  <a:lnTo>
                    <a:pt x="19690" y="18676"/>
                  </a:lnTo>
                  <a:lnTo>
                    <a:pt x="19142" y="18676"/>
                  </a:lnTo>
                  <a:lnTo>
                    <a:pt x="19244" y="18735"/>
                  </a:lnTo>
                  <a:lnTo>
                    <a:pt x="19352" y="18796"/>
                  </a:lnTo>
                  <a:lnTo>
                    <a:pt x="19337" y="18855"/>
                  </a:lnTo>
                  <a:lnTo>
                    <a:pt x="19199" y="18974"/>
                  </a:lnTo>
                  <a:lnTo>
                    <a:pt x="18780" y="19153"/>
                  </a:lnTo>
                  <a:lnTo>
                    <a:pt x="18459" y="19332"/>
                  </a:lnTo>
                  <a:lnTo>
                    <a:pt x="18016" y="19690"/>
                  </a:lnTo>
                  <a:lnTo>
                    <a:pt x="17621" y="19869"/>
                  </a:lnTo>
                  <a:lnTo>
                    <a:pt x="17336" y="19929"/>
                  </a:lnTo>
                  <a:lnTo>
                    <a:pt x="16995" y="19929"/>
                  </a:lnTo>
                  <a:lnTo>
                    <a:pt x="16989" y="20048"/>
                  </a:lnTo>
                  <a:lnTo>
                    <a:pt x="16854" y="20167"/>
                  </a:lnTo>
                  <a:lnTo>
                    <a:pt x="16585" y="20227"/>
                  </a:lnTo>
                  <a:lnTo>
                    <a:pt x="16252" y="20227"/>
                  </a:lnTo>
                  <a:lnTo>
                    <a:pt x="16228" y="20287"/>
                  </a:lnTo>
                  <a:lnTo>
                    <a:pt x="16087" y="20346"/>
                  </a:lnTo>
                  <a:lnTo>
                    <a:pt x="16028" y="20466"/>
                  </a:lnTo>
                  <a:lnTo>
                    <a:pt x="15956" y="20585"/>
                  </a:lnTo>
                  <a:lnTo>
                    <a:pt x="15549" y="20764"/>
                  </a:lnTo>
                  <a:lnTo>
                    <a:pt x="15165" y="20883"/>
                  </a:lnTo>
                  <a:lnTo>
                    <a:pt x="14803" y="21062"/>
                  </a:lnTo>
                  <a:lnTo>
                    <a:pt x="14464" y="21241"/>
                  </a:lnTo>
                  <a:lnTo>
                    <a:pt x="14464" y="21241"/>
                  </a:lnTo>
                </a:path>
                <a:path w="21600" h="21600">
                  <a:moveTo>
                    <a:pt x="19756" y="18556"/>
                  </a:moveTo>
                  <a:lnTo>
                    <a:pt x="8361" y="18556"/>
                  </a:lnTo>
                  <a:lnTo>
                    <a:pt x="8364" y="18377"/>
                  </a:lnTo>
                  <a:lnTo>
                    <a:pt x="8382" y="18318"/>
                  </a:lnTo>
                  <a:lnTo>
                    <a:pt x="8343" y="18286"/>
                  </a:lnTo>
                  <a:lnTo>
                    <a:pt x="8328" y="18198"/>
                  </a:lnTo>
                  <a:lnTo>
                    <a:pt x="8903" y="18318"/>
                  </a:lnTo>
                  <a:lnTo>
                    <a:pt x="9271" y="18377"/>
                  </a:lnTo>
                  <a:lnTo>
                    <a:pt x="9595" y="18497"/>
                  </a:lnTo>
                  <a:lnTo>
                    <a:pt x="19763" y="18497"/>
                  </a:lnTo>
                  <a:lnTo>
                    <a:pt x="19756" y="18556"/>
                  </a:lnTo>
                  <a:lnTo>
                    <a:pt x="19756" y="18556"/>
                  </a:lnTo>
                </a:path>
                <a:path w="21600" h="21600">
                  <a:moveTo>
                    <a:pt x="19763" y="18497"/>
                  </a:moveTo>
                  <a:lnTo>
                    <a:pt x="12317" y="18497"/>
                  </a:lnTo>
                  <a:lnTo>
                    <a:pt x="12898" y="18377"/>
                  </a:lnTo>
                  <a:lnTo>
                    <a:pt x="13105" y="18318"/>
                  </a:lnTo>
                  <a:lnTo>
                    <a:pt x="13224" y="18258"/>
                  </a:lnTo>
                  <a:lnTo>
                    <a:pt x="13356" y="18318"/>
                  </a:lnTo>
                  <a:lnTo>
                    <a:pt x="19648" y="18318"/>
                  </a:lnTo>
                  <a:lnTo>
                    <a:pt x="19657" y="18377"/>
                  </a:lnTo>
                  <a:lnTo>
                    <a:pt x="19770" y="18436"/>
                  </a:lnTo>
                  <a:lnTo>
                    <a:pt x="19763" y="18497"/>
                  </a:lnTo>
                  <a:lnTo>
                    <a:pt x="19763" y="18497"/>
                  </a:lnTo>
                </a:path>
                <a:path w="21600" h="21600">
                  <a:moveTo>
                    <a:pt x="19770" y="18436"/>
                  </a:moveTo>
                  <a:lnTo>
                    <a:pt x="19657" y="18377"/>
                  </a:lnTo>
                  <a:lnTo>
                    <a:pt x="19639" y="18258"/>
                  </a:lnTo>
                  <a:lnTo>
                    <a:pt x="19783" y="18318"/>
                  </a:lnTo>
                  <a:lnTo>
                    <a:pt x="19770" y="18436"/>
                  </a:lnTo>
                  <a:lnTo>
                    <a:pt x="19770" y="18436"/>
                  </a:lnTo>
                </a:path>
                <a:path w="21600" h="21600">
                  <a:moveTo>
                    <a:pt x="19981" y="18437"/>
                  </a:moveTo>
                  <a:lnTo>
                    <a:pt x="19771" y="18437"/>
                  </a:lnTo>
                  <a:lnTo>
                    <a:pt x="19775" y="18387"/>
                  </a:lnTo>
                  <a:lnTo>
                    <a:pt x="19783" y="18318"/>
                  </a:lnTo>
                  <a:lnTo>
                    <a:pt x="19639" y="18258"/>
                  </a:lnTo>
                  <a:lnTo>
                    <a:pt x="20268" y="18258"/>
                  </a:lnTo>
                  <a:lnTo>
                    <a:pt x="20196" y="18377"/>
                  </a:lnTo>
                  <a:lnTo>
                    <a:pt x="19981" y="18437"/>
                  </a:lnTo>
                  <a:lnTo>
                    <a:pt x="19981" y="18437"/>
                  </a:lnTo>
                </a:path>
                <a:path w="21600" h="21600">
                  <a:moveTo>
                    <a:pt x="8361" y="18387"/>
                  </a:moveTo>
                  <a:lnTo>
                    <a:pt x="8343" y="18286"/>
                  </a:lnTo>
                  <a:lnTo>
                    <a:pt x="8382" y="18318"/>
                  </a:lnTo>
                  <a:lnTo>
                    <a:pt x="8361" y="18387"/>
                  </a:lnTo>
                  <a:lnTo>
                    <a:pt x="8361" y="18387"/>
                  </a:lnTo>
                </a:path>
                <a:path w="21600" h="21600">
                  <a:moveTo>
                    <a:pt x="8316" y="18616"/>
                  </a:moveTo>
                  <a:lnTo>
                    <a:pt x="8301" y="18616"/>
                  </a:lnTo>
                  <a:lnTo>
                    <a:pt x="8301" y="18377"/>
                  </a:lnTo>
                  <a:lnTo>
                    <a:pt x="8338" y="18487"/>
                  </a:lnTo>
                  <a:lnTo>
                    <a:pt x="8316" y="18616"/>
                  </a:lnTo>
                  <a:lnTo>
                    <a:pt x="8316" y="18616"/>
                  </a:lnTo>
                </a:path>
                <a:path w="21600" h="21600">
                  <a:moveTo>
                    <a:pt x="8338" y="18487"/>
                  </a:moveTo>
                  <a:lnTo>
                    <a:pt x="8301" y="18377"/>
                  </a:lnTo>
                  <a:lnTo>
                    <a:pt x="8359" y="18377"/>
                  </a:lnTo>
                  <a:lnTo>
                    <a:pt x="8361" y="18387"/>
                  </a:lnTo>
                  <a:lnTo>
                    <a:pt x="8346" y="18437"/>
                  </a:lnTo>
                  <a:lnTo>
                    <a:pt x="8338" y="18487"/>
                  </a:lnTo>
                  <a:lnTo>
                    <a:pt x="8338" y="18487"/>
                  </a:lnTo>
                </a:path>
                <a:path w="21600" h="21600">
                  <a:moveTo>
                    <a:pt x="11550" y="18497"/>
                  </a:moveTo>
                  <a:lnTo>
                    <a:pt x="10754" y="18497"/>
                  </a:lnTo>
                  <a:lnTo>
                    <a:pt x="10966" y="18437"/>
                  </a:lnTo>
                  <a:lnTo>
                    <a:pt x="11374" y="18437"/>
                  </a:lnTo>
                  <a:lnTo>
                    <a:pt x="11550" y="18497"/>
                  </a:lnTo>
                  <a:lnTo>
                    <a:pt x="11550" y="18497"/>
                  </a:lnTo>
                </a:path>
                <a:path w="21600" h="21600">
                  <a:moveTo>
                    <a:pt x="19723" y="18616"/>
                  </a:moveTo>
                  <a:lnTo>
                    <a:pt x="8316" y="18616"/>
                  </a:lnTo>
                  <a:lnTo>
                    <a:pt x="8338" y="18487"/>
                  </a:lnTo>
                  <a:lnTo>
                    <a:pt x="8361" y="18556"/>
                  </a:lnTo>
                  <a:lnTo>
                    <a:pt x="19756" y="18556"/>
                  </a:lnTo>
                  <a:lnTo>
                    <a:pt x="19723" y="18616"/>
                  </a:lnTo>
                  <a:lnTo>
                    <a:pt x="19723" y="18616"/>
                  </a:lnTo>
                </a:path>
                <a:path w="21600" h="21600">
                  <a:moveTo>
                    <a:pt x="19558" y="18914"/>
                  </a:moveTo>
                  <a:lnTo>
                    <a:pt x="19352" y="18796"/>
                  </a:lnTo>
                  <a:lnTo>
                    <a:pt x="19142" y="18676"/>
                  </a:lnTo>
                  <a:lnTo>
                    <a:pt x="19690" y="18676"/>
                  </a:lnTo>
                  <a:lnTo>
                    <a:pt x="19558" y="18914"/>
                  </a:lnTo>
                  <a:lnTo>
                    <a:pt x="19558" y="18914"/>
                  </a:lnTo>
                </a:path>
                <a:path w="21600" h="21600">
                  <a:moveTo>
                    <a:pt x="19352" y="18796"/>
                  </a:moveTo>
                  <a:lnTo>
                    <a:pt x="19309" y="18771"/>
                  </a:lnTo>
                  <a:lnTo>
                    <a:pt x="19352" y="18795"/>
                  </a:lnTo>
                  <a:lnTo>
                    <a:pt x="19352" y="18796"/>
                  </a:lnTo>
                </a:path>
                <a:path w="21600" h="21600">
                  <a:moveTo>
                    <a:pt x="17052" y="19988"/>
                  </a:moveTo>
                  <a:lnTo>
                    <a:pt x="17016" y="19929"/>
                  </a:lnTo>
                  <a:lnTo>
                    <a:pt x="17336" y="19929"/>
                  </a:lnTo>
                  <a:lnTo>
                    <a:pt x="17052" y="19988"/>
                  </a:lnTo>
                  <a:lnTo>
                    <a:pt x="17052" y="19988"/>
                  </a:lnTo>
                </a:path>
                <a:path w="21600" h="21600">
                  <a:moveTo>
                    <a:pt x="8580" y="21540"/>
                  </a:moveTo>
                  <a:lnTo>
                    <a:pt x="8208" y="21420"/>
                  </a:lnTo>
                  <a:lnTo>
                    <a:pt x="7948" y="21361"/>
                  </a:lnTo>
                  <a:lnTo>
                    <a:pt x="7798" y="21301"/>
                  </a:lnTo>
                  <a:lnTo>
                    <a:pt x="7654" y="21241"/>
                  </a:lnTo>
                  <a:lnTo>
                    <a:pt x="12883" y="21241"/>
                  </a:lnTo>
                  <a:lnTo>
                    <a:pt x="12889" y="21301"/>
                  </a:lnTo>
                  <a:lnTo>
                    <a:pt x="10859" y="21301"/>
                  </a:lnTo>
                  <a:lnTo>
                    <a:pt x="10829" y="21361"/>
                  </a:lnTo>
                  <a:lnTo>
                    <a:pt x="9050" y="21361"/>
                  </a:lnTo>
                  <a:lnTo>
                    <a:pt x="8831" y="21420"/>
                  </a:lnTo>
                  <a:lnTo>
                    <a:pt x="8580" y="21540"/>
                  </a:lnTo>
                  <a:lnTo>
                    <a:pt x="8580" y="21540"/>
                  </a:lnTo>
                </a:path>
                <a:path w="21600" h="21600">
                  <a:moveTo>
                    <a:pt x="13287" y="21420"/>
                  </a:moveTo>
                  <a:lnTo>
                    <a:pt x="13057" y="21361"/>
                  </a:lnTo>
                  <a:lnTo>
                    <a:pt x="12883" y="21241"/>
                  </a:lnTo>
                  <a:lnTo>
                    <a:pt x="13862" y="21241"/>
                  </a:lnTo>
                  <a:lnTo>
                    <a:pt x="13287" y="21420"/>
                  </a:lnTo>
                  <a:lnTo>
                    <a:pt x="13287" y="21420"/>
                  </a:lnTo>
                </a:path>
                <a:path w="21600" h="21600">
                  <a:moveTo>
                    <a:pt x="11559" y="21599"/>
                  </a:moveTo>
                  <a:lnTo>
                    <a:pt x="10936" y="21599"/>
                  </a:lnTo>
                  <a:lnTo>
                    <a:pt x="10739" y="21540"/>
                  </a:lnTo>
                  <a:lnTo>
                    <a:pt x="10859" y="21301"/>
                  </a:lnTo>
                  <a:lnTo>
                    <a:pt x="10877" y="21301"/>
                  </a:lnTo>
                  <a:lnTo>
                    <a:pt x="10853" y="21420"/>
                  </a:lnTo>
                  <a:lnTo>
                    <a:pt x="12472" y="21420"/>
                  </a:lnTo>
                  <a:lnTo>
                    <a:pt x="12263" y="21480"/>
                  </a:lnTo>
                  <a:lnTo>
                    <a:pt x="11850" y="21540"/>
                  </a:lnTo>
                  <a:lnTo>
                    <a:pt x="11559" y="21599"/>
                  </a:lnTo>
                  <a:lnTo>
                    <a:pt x="11559" y="21599"/>
                  </a:lnTo>
                </a:path>
                <a:path w="21600" h="21600">
                  <a:moveTo>
                    <a:pt x="12472" y="21420"/>
                  </a:moveTo>
                  <a:lnTo>
                    <a:pt x="10853" y="21420"/>
                  </a:lnTo>
                  <a:lnTo>
                    <a:pt x="10877" y="21301"/>
                  </a:lnTo>
                  <a:lnTo>
                    <a:pt x="12889" y="21301"/>
                  </a:lnTo>
                  <a:lnTo>
                    <a:pt x="12472" y="21420"/>
                  </a:lnTo>
                  <a:lnTo>
                    <a:pt x="12472" y="21420"/>
                  </a:lnTo>
                </a:path>
                <a:path w="21600" h="21600">
                  <a:moveTo>
                    <a:pt x="10424" y="21540"/>
                  </a:moveTo>
                  <a:lnTo>
                    <a:pt x="9421" y="21540"/>
                  </a:lnTo>
                  <a:lnTo>
                    <a:pt x="9050" y="21361"/>
                  </a:lnTo>
                  <a:lnTo>
                    <a:pt x="10829" y="21361"/>
                  </a:lnTo>
                  <a:lnTo>
                    <a:pt x="10799" y="21420"/>
                  </a:lnTo>
                  <a:lnTo>
                    <a:pt x="10688" y="21420"/>
                  </a:lnTo>
                  <a:lnTo>
                    <a:pt x="10424" y="21540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0" name="曲线"/>
            <p:cNvSpPr>
              <a:spLocks/>
            </p:cNvSpPr>
            <p:nvPr/>
          </p:nvSpPr>
          <p:spPr>
            <a:xfrm rot="0">
              <a:off x="2451100" y="259079"/>
              <a:ext cx="41910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1" name="曲线"/>
            <p:cNvSpPr>
              <a:spLocks/>
            </p:cNvSpPr>
            <p:nvPr/>
          </p:nvSpPr>
          <p:spPr>
            <a:xfrm rot="0">
              <a:off x="2489181" y="428099"/>
              <a:ext cx="363855" cy="4394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3683" y="19664"/>
                  </a:moveTo>
                  <a:lnTo>
                    <a:pt x="3573" y="19664"/>
                  </a:lnTo>
                  <a:lnTo>
                    <a:pt x="3369" y="19602"/>
                  </a:lnTo>
                  <a:lnTo>
                    <a:pt x="3203" y="19539"/>
                  </a:lnTo>
                  <a:lnTo>
                    <a:pt x="2971" y="19477"/>
                  </a:lnTo>
                  <a:lnTo>
                    <a:pt x="1845" y="18416"/>
                  </a:lnTo>
                  <a:lnTo>
                    <a:pt x="1772" y="18228"/>
                  </a:lnTo>
                  <a:lnTo>
                    <a:pt x="1600" y="18041"/>
                  </a:lnTo>
                  <a:lnTo>
                    <a:pt x="1329" y="17916"/>
                  </a:lnTo>
                  <a:lnTo>
                    <a:pt x="1329" y="17667"/>
                  </a:lnTo>
                  <a:lnTo>
                    <a:pt x="1318" y="17542"/>
                  </a:lnTo>
                  <a:lnTo>
                    <a:pt x="1295" y="17479"/>
                  </a:lnTo>
                  <a:lnTo>
                    <a:pt x="1272" y="17479"/>
                  </a:lnTo>
                  <a:lnTo>
                    <a:pt x="1238" y="17417"/>
                  </a:lnTo>
                  <a:lnTo>
                    <a:pt x="1193" y="17354"/>
                  </a:lnTo>
                  <a:lnTo>
                    <a:pt x="1154" y="17292"/>
                  </a:lnTo>
                  <a:lnTo>
                    <a:pt x="1097" y="17230"/>
                  </a:lnTo>
                  <a:lnTo>
                    <a:pt x="951" y="17105"/>
                  </a:lnTo>
                  <a:lnTo>
                    <a:pt x="866" y="16980"/>
                  </a:lnTo>
                  <a:lnTo>
                    <a:pt x="770" y="16855"/>
                  </a:lnTo>
                  <a:lnTo>
                    <a:pt x="663" y="16605"/>
                  </a:lnTo>
                  <a:lnTo>
                    <a:pt x="615" y="16418"/>
                  </a:lnTo>
                  <a:lnTo>
                    <a:pt x="632" y="16231"/>
                  </a:lnTo>
                  <a:lnTo>
                    <a:pt x="639" y="16043"/>
                  </a:lnTo>
                  <a:lnTo>
                    <a:pt x="635" y="15981"/>
                  </a:lnTo>
                  <a:lnTo>
                    <a:pt x="601" y="15856"/>
                  </a:lnTo>
                  <a:lnTo>
                    <a:pt x="589" y="15856"/>
                  </a:lnTo>
                  <a:lnTo>
                    <a:pt x="561" y="15794"/>
                  </a:lnTo>
                  <a:lnTo>
                    <a:pt x="471" y="15669"/>
                  </a:lnTo>
                  <a:lnTo>
                    <a:pt x="448" y="15544"/>
                  </a:lnTo>
                  <a:lnTo>
                    <a:pt x="448" y="15419"/>
                  </a:lnTo>
                  <a:lnTo>
                    <a:pt x="397" y="15232"/>
                  </a:lnTo>
                  <a:lnTo>
                    <a:pt x="389" y="15045"/>
                  </a:lnTo>
                  <a:lnTo>
                    <a:pt x="457" y="14732"/>
                  </a:lnTo>
                  <a:lnTo>
                    <a:pt x="431" y="14608"/>
                  </a:lnTo>
                  <a:lnTo>
                    <a:pt x="347" y="14545"/>
                  </a:lnTo>
                  <a:lnTo>
                    <a:pt x="166" y="14171"/>
                  </a:lnTo>
                  <a:lnTo>
                    <a:pt x="189" y="13983"/>
                  </a:lnTo>
                  <a:lnTo>
                    <a:pt x="440" y="13983"/>
                  </a:lnTo>
                  <a:lnTo>
                    <a:pt x="406" y="13858"/>
                  </a:lnTo>
                  <a:lnTo>
                    <a:pt x="347" y="13671"/>
                  </a:lnTo>
                  <a:lnTo>
                    <a:pt x="324" y="13297"/>
                  </a:lnTo>
                  <a:lnTo>
                    <a:pt x="320" y="12922"/>
                  </a:lnTo>
                  <a:lnTo>
                    <a:pt x="341" y="12298"/>
                  </a:lnTo>
                  <a:lnTo>
                    <a:pt x="256" y="11986"/>
                  </a:lnTo>
                  <a:lnTo>
                    <a:pt x="76" y="11736"/>
                  </a:lnTo>
                  <a:lnTo>
                    <a:pt x="81" y="11361"/>
                  </a:lnTo>
                  <a:lnTo>
                    <a:pt x="98" y="11174"/>
                  </a:lnTo>
                  <a:lnTo>
                    <a:pt x="189" y="10862"/>
                  </a:lnTo>
                  <a:lnTo>
                    <a:pt x="204" y="10737"/>
                  </a:lnTo>
                  <a:lnTo>
                    <a:pt x="211" y="10487"/>
                  </a:lnTo>
                  <a:lnTo>
                    <a:pt x="98" y="10175"/>
                  </a:lnTo>
                  <a:lnTo>
                    <a:pt x="76" y="10050"/>
                  </a:lnTo>
                  <a:lnTo>
                    <a:pt x="76" y="9738"/>
                  </a:lnTo>
                  <a:lnTo>
                    <a:pt x="98" y="9613"/>
                  </a:lnTo>
                  <a:lnTo>
                    <a:pt x="189" y="9426"/>
                  </a:lnTo>
                  <a:lnTo>
                    <a:pt x="211" y="9426"/>
                  </a:lnTo>
                  <a:lnTo>
                    <a:pt x="211" y="9364"/>
                  </a:lnTo>
                  <a:lnTo>
                    <a:pt x="155" y="9301"/>
                  </a:lnTo>
                  <a:lnTo>
                    <a:pt x="150" y="8739"/>
                  </a:lnTo>
                  <a:lnTo>
                    <a:pt x="171" y="8427"/>
                  </a:lnTo>
                  <a:lnTo>
                    <a:pt x="205" y="8115"/>
                  </a:lnTo>
                  <a:lnTo>
                    <a:pt x="253" y="7741"/>
                  </a:lnTo>
                  <a:lnTo>
                    <a:pt x="269" y="7553"/>
                  </a:lnTo>
                  <a:lnTo>
                    <a:pt x="272" y="7366"/>
                  </a:lnTo>
                  <a:lnTo>
                    <a:pt x="245" y="7116"/>
                  </a:lnTo>
                  <a:lnTo>
                    <a:pt x="152" y="6804"/>
                  </a:lnTo>
                  <a:lnTo>
                    <a:pt x="0" y="6492"/>
                  </a:lnTo>
                  <a:lnTo>
                    <a:pt x="39" y="5993"/>
                  </a:lnTo>
                  <a:lnTo>
                    <a:pt x="149" y="4931"/>
                  </a:lnTo>
                  <a:lnTo>
                    <a:pt x="196" y="4494"/>
                  </a:lnTo>
                  <a:lnTo>
                    <a:pt x="222" y="4245"/>
                  </a:lnTo>
                  <a:lnTo>
                    <a:pt x="253" y="3870"/>
                  </a:lnTo>
                  <a:lnTo>
                    <a:pt x="273" y="3433"/>
                  </a:lnTo>
                  <a:lnTo>
                    <a:pt x="279" y="2934"/>
                  </a:lnTo>
                  <a:lnTo>
                    <a:pt x="268" y="2871"/>
                  </a:lnTo>
                  <a:lnTo>
                    <a:pt x="222" y="2746"/>
                  </a:lnTo>
                  <a:lnTo>
                    <a:pt x="211" y="2684"/>
                  </a:lnTo>
                  <a:lnTo>
                    <a:pt x="211" y="2372"/>
                  </a:lnTo>
                  <a:lnTo>
                    <a:pt x="234" y="2247"/>
                  </a:lnTo>
                  <a:lnTo>
                    <a:pt x="324" y="2122"/>
                  </a:lnTo>
                  <a:lnTo>
                    <a:pt x="347" y="2060"/>
                  </a:lnTo>
                  <a:lnTo>
                    <a:pt x="347" y="1997"/>
                  </a:lnTo>
                  <a:lnTo>
                    <a:pt x="392" y="1810"/>
                  </a:lnTo>
                  <a:lnTo>
                    <a:pt x="407" y="1685"/>
                  </a:lnTo>
                  <a:lnTo>
                    <a:pt x="1617" y="0"/>
                  </a:lnTo>
                  <a:lnTo>
                    <a:pt x="2683" y="0"/>
                  </a:lnTo>
                  <a:lnTo>
                    <a:pt x="3926" y="998"/>
                  </a:lnTo>
                  <a:lnTo>
                    <a:pt x="3920" y="1186"/>
                  </a:lnTo>
                  <a:lnTo>
                    <a:pt x="3908" y="1310"/>
                  </a:lnTo>
                  <a:lnTo>
                    <a:pt x="3903" y="1685"/>
                  </a:lnTo>
                  <a:lnTo>
                    <a:pt x="3937" y="1810"/>
                  </a:lnTo>
                  <a:lnTo>
                    <a:pt x="4072" y="2122"/>
                  </a:lnTo>
                  <a:lnTo>
                    <a:pt x="4100" y="2275"/>
                  </a:lnTo>
                  <a:lnTo>
                    <a:pt x="4106" y="2746"/>
                  </a:lnTo>
                  <a:lnTo>
                    <a:pt x="4083" y="2809"/>
                  </a:lnTo>
                  <a:lnTo>
                    <a:pt x="3993" y="2934"/>
                  </a:lnTo>
                  <a:lnTo>
                    <a:pt x="3970" y="2934"/>
                  </a:lnTo>
                  <a:lnTo>
                    <a:pt x="3970" y="2996"/>
                  </a:lnTo>
                  <a:lnTo>
                    <a:pt x="4010" y="3121"/>
                  </a:lnTo>
                  <a:lnTo>
                    <a:pt x="4168" y="3308"/>
                  </a:lnTo>
                  <a:lnTo>
                    <a:pt x="4208" y="3495"/>
                  </a:lnTo>
                  <a:lnTo>
                    <a:pt x="4200" y="3870"/>
                  </a:lnTo>
                  <a:lnTo>
                    <a:pt x="4137" y="4494"/>
                  </a:lnTo>
                  <a:lnTo>
                    <a:pt x="4100" y="4619"/>
                  </a:lnTo>
                  <a:lnTo>
                    <a:pt x="4055" y="4682"/>
                  </a:lnTo>
                  <a:lnTo>
                    <a:pt x="4033" y="4806"/>
                  </a:lnTo>
                  <a:lnTo>
                    <a:pt x="4007" y="4931"/>
                  </a:lnTo>
                  <a:lnTo>
                    <a:pt x="3951" y="4994"/>
                  </a:lnTo>
                  <a:lnTo>
                    <a:pt x="3937" y="5056"/>
                  </a:lnTo>
                  <a:lnTo>
                    <a:pt x="3942" y="5181"/>
                  </a:lnTo>
                  <a:lnTo>
                    <a:pt x="3965" y="5306"/>
                  </a:lnTo>
                  <a:lnTo>
                    <a:pt x="3970" y="5680"/>
                  </a:lnTo>
                  <a:lnTo>
                    <a:pt x="3948" y="5805"/>
                  </a:lnTo>
                  <a:lnTo>
                    <a:pt x="3858" y="5930"/>
                  </a:lnTo>
                  <a:lnTo>
                    <a:pt x="3835" y="5993"/>
                  </a:lnTo>
                  <a:lnTo>
                    <a:pt x="3846" y="6055"/>
                  </a:lnTo>
                  <a:lnTo>
                    <a:pt x="3891" y="6180"/>
                  </a:lnTo>
                  <a:lnTo>
                    <a:pt x="3903" y="6242"/>
                  </a:lnTo>
                  <a:lnTo>
                    <a:pt x="3903" y="6492"/>
                  </a:lnTo>
                  <a:lnTo>
                    <a:pt x="3880" y="6617"/>
                  </a:lnTo>
                  <a:lnTo>
                    <a:pt x="3790" y="6742"/>
                  </a:lnTo>
                  <a:lnTo>
                    <a:pt x="3767" y="6804"/>
                  </a:lnTo>
                  <a:lnTo>
                    <a:pt x="3767" y="6867"/>
                  </a:lnTo>
                  <a:lnTo>
                    <a:pt x="3750" y="6991"/>
                  </a:lnTo>
                  <a:lnTo>
                    <a:pt x="3756" y="7116"/>
                  </a:lnTo>
                  <a:lnTo>
                    <a:pt x="3784" y="7241"/>
                  </a:lnTo>
                  <a:lnTo>
                    <a:pt x="3818" y="7428"/>
                  </a:lnTo>
                  <a:lnTo>
                    <a:pt x="3829" y="7553"/>
                  </a:lnTo>
                  <a:lnTo>
                    <a:pt x="3835" y="7928"/>
                  </a:lnTo>
                  <a:lnTo>
                    <a:pt x="3818" y="7990"/>
                  </a:lnTo>
                  <a:lnTo>
                    <a:pt x="3750" y="8178"/>
                  </a:lnTo>
                  <a:lnTo>
                    <a:pt x="3733" y="8240"/>
                  </a:lnTo>
                  <a:lnTo>
                    <a:pt x="3733" y="8302"/>
                  </a:lnTo>
                  <a:lnTo>
                    <a:pt x="3750" y="8427"/>
                  </a:lnTo>
                  <a:lnTo>
                    <a:pt x="3818" y="8615"/>
                  </a:lnTo>
                  <a:lnTo>
                    <a:pt x="3835" y="8739"/>
                  </a:lnTo>
                  <a:lnTo>
                    <a:pt x="3835" y="8989"/>
                  </a:lnTo>
                  <a:lnTo>
                    <a:pt x="3818" y="9114"/>
                  </a:lnTo>
                  <a:lnTo>
                    <a:pt x="3750" y="9239"/>
                  </a:lnTo>
                  <a:lnTo>
                    <a:pt x="3733" y="9301"/>
                  </a:lnTo>
                  <a:lnTo>
                    <a:pt x="3733" y="9426"/>
                  </a:lnTo>
                  <a:lnTo>
                    <a:pt x="3767" y="9551"/>
                  </a:lnTo>
                  <a:lnTo>
                    <a:pt x="3903" y="9801"/>
                  </a:lnTo>
                  <a:lnTo>
                    <a:pt x="3937" y="9926"/>
                  </a:lnTo>
                  <a:lnTo>
                    <a:pt x="3937" y="10175"/>
                  </a:lnTo>
                  <a:lnTo>
                    <a:pt x="3925" y="10238"/>
                  </a:lnTo>
                  <a:lnTo>
                    <a:pt x="3911" y="10238"/>
                  </a:lnTo>
                  <a:lnTo>
                    <a:pt x="3917" y="10300"/>
                  </a:lnTo>
                  <a:lnTo>
                    <a:pt x="3976" y="10300"/>
                  </a:lnTo>
                  <a:lnTo>
                    <a:pt x="4106" y="10425"/>
                  </a:lnTo>
                  <a:lnTo>
                    <a:pt x="4106" y="10737"/>
                  </a:lnTo>
                  <a:lnTo>
                    <a:pt x="4095" y="10862"/>
                  </a:lnTo>
                  <a:lnTo>
                    <a:pt x="4030" y="10862"/>
                  </a:lnTo>
                  <a:lnTo>
                    <a:pt x="4037" y="10900"/>
                  </a:lnTo>
                  <a:lnTo>
                    <a:pt x="4038" y="10987"/>
                  </a:lnTo>
                  <a:lnTo>
                    <a:pt x="4137" y="10987"/>
                  </a:lnTo>
                  <a:lnTo>
                    <a:pt x="4352" y="11174"/>
                  </a:lnTo>
                  <a:lnTo>
                    <a:pt x="4244" y="11424"/>
                  </a:lnTo>
                  <a:lnTo>
                    <a:pt x="4157" y="11549"/>
                  </a:lnTo>
                  <a:lnTo>
                    <a:pt x="4089" y="11611"/>
                  </a:lnTo>
                  <a:lnTo>
                    <a:pt x="4027" y="11611"/>
                  </a:lnTo>
                  <a:lnTo>
                    <a:pt x="4176" y="11674"/>
                  </a:lnTo>
                  <a:lnTo>
                    <a:pt x="4538" y="11674"/>
                  </a:lnTo>
                  <a:lnTo>
                    <a:pt x="4272" y="12173"/>
                  </a:lnTo>
                  <a:lnTo>
                    <a:pt x="4147" y="12527"/>
                  </a:lnTo>
                  <a:lnTo>
                    <a:pt x="4140" y="12797"/>
                  </a:lnTo>
                  <a:lnTo>
                    <a:pt x="4174" y="12922"/>
                  </a:lnTo>
                  <a:lnTo>
                    <a:pt x="4309" y="13234"/>
                  </a:lnTo>
                  <a:lnTo>
                    <a:pt x="4343" y="13421"/>
                  </a:lnTo>
                  <a:lnTo>
                    <a:pt x="4343" y="13734"/>
                  </a:lnTo>
                  <a:lnTo>
                    <a:pt x="4332" y="13796"/>
                  </a:lnTo>
                  <a:lnTo>
                    <a:pt x="4287" y="13921"/>
                  </a:lnTo>
                  <a:lnTo>
                    <a:pt x="4275" y="13921"/>
                  </a:lnTo>
                  <a:lnTo>
                    <a:pt x="4316" y="14483"/>
                  </a:lnTo>
                  <a:lnTo>
                    <a:pt x="3891" y="14483"/>
                  </a:lnTo>
                  <a:lnTo>
                    <a:pt x="4072" y="14608"/>
                  </a:lnTo>
                  <a:lnTo>
                    <a:pt x="4253" y="14795"/>
                  </a:lnTo>
                  <a:lnTo>
                    <a:pt x="4433" y="14795"/>
                  </a:lnTo>
                  <a:lnTo>
                    <a:pt x="4447" y="14857"/>
                  </a:lnTo>
                  <a:lnTo>
                    <a:pt x="4433" y="15050"/>
                  </a:lnTo>
                  <a:lnTo>
                    <a:pt x="4431" y="15294"/>
                  </a:lnTo>
                  <a:lnTo>
                    <a:pt x="4453" y="15357"/>
                  </a:lnTo>
                  <a:lnTo>
                    <a:pt x="4560" y="15606"/>
                  </a:lnTo>
                  <a:lnTo>
                    <a:pt x="4769" y="15919"/>
                  </a:lnTo>
                  <a:lnTo>
                    <a:pt x="5080" y="16106"/>
                  </a:lnTo>
                  <a:lnTo>
                    <a:pt x="5396" y="16356"/>
                  </a:lnTo>
                  <a:lnTo>
                    <a:pt x="5630" y="16605"/>
                  </a:lnTo>
                  <a:lnTo>
                    <a:pt x="5782" y="16980"/>
                  </a:lnTo>
                  <a:lnTo>
                    <a:pt x="5952" y="17105"/>
                  </a:lnTo>
                  <a:lnTo>
                    <a:pt x="6214" y="17230"/>
                  </a:lnTo>
                  <a:lnTo>
                    <a:pt x="6925" y="17479"/>
                  </a:lnTo>
                  <a:lnTo>
                    <a:pt x="7120" y="17729"/>
                  </a:lnTo>
                  <a:lnTo>
                    <a:pt x="7154" y="18041"/>
                  </a:lnTo>
                  <a:lnTo>
                    <a:pt x="8033" y="18041"/>
                  </a:lnTo>
                  <a:lnTo>
                    <a:pt x="8043" y="18104"/>
                  </a:lnTo>
                  <a:lnTo>
                    <a:pt x="11788" y="18104"/>
                  </a:lnTo>
                  <a:lnTo>
                    <a:pt x="11769" y="18228"/>
                  </a:lnTo>
                  <a:lnTo>
                    <a:pt x="18579" y="18228"/>
                  </a:lnTo>
                  <a:lnTo>
                    <a:pt x="18511" y="18291"/>
                  </a:lnTo>
                  <a:lnTo>
                    <a:pt x="18466" y="18353"/>
                  </a:lnTo>
                  <a:lnTo>
                    <a:pt x="18421" y="18603"/>
                  </a:lnTo>
                  <a:lnTo>
                    <a:pt x="18268" y="18790"/>
                  </a:lnTo>
                  <a:lnTo>
                    <a:pt x="17218" y="18790"/>
                  </a:lnTo>
                  <a:lnTo>
                    <a:pt x="16637" y="19040"/>
                  </a:lnTo>
                  <a:lnTo>
                    <a:pt x="16623" y="19227"/>
                  </a:lnTo>
                  <a:lnTo>
                    <a:pt x="16576" y="19539"/>
                  </a:lnTo>
                  <a:lnTo>
                    <a:pt x="3801" y="19539"/>
                  </a:lnTo>
                  <a:lnTo>
                    <a:pt x="3699" y="19602"/>
                  </a:lnTo>
                  <a:lnTo>
                    <a:pt x="3706" y="19639"/>
                  </a:lnTo>
                  <a:lnTo>
                    <a:pt x="3683" y="19664"/>
                  </a:lnTo>
                  <a:lnTo>
                    <a:pt x="3683" y="19664"/>
                  </a:lnTo>
                </a:path>
                <a:path w="21600" h="21600">
                  <a:moveTo>
                    <a:pt x="21489" y="2372"/>
                  </a:moveTo>
                  <a:lnTo>
                    <a:pt x="17568" y="2372"/>
                  </a:lnTo>
                  <a:lnTo>
                    <a:pt x="17591" y="2309"/>
                  </a:lnTo>
                  <a:lnTo>
                    <a:pt x="17450" y="2309"/>
                  </a:lnTo>
                  <a:lnTo>
                    <a:pt x="17373" y="2275"/>
                  </a:lnTo>
                  <a:lnTo>
                    <a:pt x="17365" y="2247"/>
                  </a:lnTo>
                  <a:lnTo>
                    <a:pt x="17297" y="2060"/>
                  </a:lnTo>
                  <a:lnTo>
                    <a:pt x="17281" y="1935"/>
                  </a:lnTo>
                  <a:lnTo>
                    <a:pt x="17281" y="1498"/>
                  </a:lnTo>
                  <a:lnTo>
                    <a:pt x="17365" y="1123"/>
                  </a:lnTo>
                  <a:lnTo>
                    <a:pt x="17535" y="873"/>
                  </a:lnTo>
                  <a:lnTo>
                    <a:pt x="17710" y="561"/>
                  </a:lnTo>
                  <a:lnTo>
                    <a:pt x="18020" y="249"/>
                  </a:lnTo>
                  <a:lnTo>
                    <a:pt x="18466" y="62"/>
                  </a:lnTo>
                  <a:lnTo>
                    <a:pt x="20269" y="62"/>
                  </a:lnTo>
                  <a:lnTo>
                    <a:pt x="20484" y="249"/>
                  </a:lnTo>
                  <a:lnTo>
                    <a:pt x="20673" y="374"/>
                  </a:lnTo>
                  <a:lnTo>
                    <a:pt x="20837" y="499"/>
                  </a:lnTo>
                  <a:lnTo>
                    <a:pt x="21006" y="561"/>
                  </a:lnTo>
                  <a:lnTo>
                    <a:pt x="21144" y="749"/>
                  </a:lnTo>
                  <a:lnTo>
                    <a:pt x="21252" y="998"/>
                  </a:lnTo>
                  <a:lnTo>
                    <a:pt x="21347" y="1248"/>
                  </a:lnTo>
                  <a:lnTo>
                    <a:pt x="21376" y="1435"/>
                  </a:lnTo>
                  <a:lnTo>
                    <a:pt x="21297" y="1810"/>
                  </a:lnTo>
                  <a:lnTo>
                    <a:pt x="21376" y="1997"/>
                  </a:lnTo>
                  <a:lnTo>
                    <a:pt x="21573" y="2122"/>
                  </a:lnTo>
                  <a:lnTo>
                    <a:pt x="21489" y="2372"/>
                  </a:lnTo>
                  <a:lnTo>
                    <a:pt x="21489" y="2372"/>
                  </a:lnTo>
                </a:path>
                <a:path w="21600" h="21600">
                  <a:moveTo>
                    <a:pt x="17326" y="4009"/>
                  </a:moveTo>
                  <a:lnTo>
                    <a:pt x="17241" y="3995"/>
                  </a:lnTo>
                  <a:lnTo>
                    <a:pt x="17145" y="3932"/>
                  </a:lnTo>
                  <a:lnTo>
                    <a:pt x="17145" y="3495"/>
                  </a:lnTo>
                  <a:lnTo>
                    <a:pt x="17199" y="3433"/>
                  </a:lnTo>
                  <a:lnTo>
                    <a:pt x="17306" y="3371"/>
                  </a:lnTo>
                  <a:lnTo>
                    <a:pt x="17314" y="3371"/>
                  </a:lnTo>
                  <a:lnTo>
                    <a:pt x="17314" y="3183"/>
                  </a:lnTo>
                  <a:lnTo>
                    <a:pt x="17216" y="3058"/>
                  </a:lnTo>
                  <a:lnTo>
                    <a:pt x="17018" y="2871"/>
                  </a:lnTo>
                  <a:lnTo>
                    <a:pt x="17165" y="2434"/>
                  </a:lnTo>
                  <a:lnTo>
                    <a:pt x="17309" y="2247"/>
                  </a:lnTo>
                  <a:lnTo>
                    <a:pt x="17373" y="2275"/>
                  </a:lnTo>
                  <a:lnTo>
                    <a:pt x="17382" y="2309"/>
                  </a:lnTo>
                  <a:lnTo>
                    <a:pt x="17382" y="2372"/>
                  </a:lnTo>
                  <a:lnTo>
                    <a:pt x="21489" y="2372"/>
                  </a:lnTo>
                  <a:lnTo>
                    <a:pt x="21427" y="2559"/>
                  </a:lnTo>
                  <a:lnTo>
                    <a:pt x="21379" y="2934"/>
                  </a:lnTo>
                  <a:lnTo>
                    <a:pt x="21429" y="3246"/>
                  </a:lnTo>
                  <a:lnTo>
                    <a:pt x="21486" y="3495"/>
                  </a:lnTo>
                  <a:lnTo>
                    <a:pt x="21514" y="3808"/>
                  </a:lnTo>
                  <a:lnTo>
                    <a:pt x="21514" y="3932"/>
                  </a:lnTo>
                  <a:lnTo>
                    <a:pt x="17340" y="3932"/>
                  </a:lnTo>
                  <a:lnTo>
                    <a:pt x="17326" y="4009"/>
                  </a:lnTo>
                  <a:lnTo>
                    <a:pt x="17326" y="4009"/>
                  </a:lnTo>
                </a:path>
                <a:path w="21600" h="21600">
                  <a:moveTo>
                    <a:pt x="17568" y="2372"/>
                  </a:moveTo>
                  <a:lnTo>
                    <a:pt x="17382" y="2372"/>
                  </a:lnTo>
                  <a:lnTo>
                    <a:pt x="17382" y="2309"/>
                  </a:lnTo>
                  <a:lnTo>
                    <a:pt x="17373" y="2275"/>
                  </a:lnTo>
                  <a:lnTo>
                    <a:pt x="17450" y="2309"/>
                  </a:lnTo>
                  <a:lnTo>
                    <a:pt x="17591" y="2309"/>
                  </a:lnTo>
                  <a:lnTo>
                    <a:pt x="17568" y="2372"/>
                  </a:lnTo>
                  <a:lnTo>
                    <a:pt x="17568" y="2372"/>
                  </a:lnTo>
                </a:path>
                <a:path w="21600" h="21600">
                  <a:moveTo>
                    <a:pt x="17625" y="4057"/>
                  </a:moveTo>
                  <a:lnTo>
                    <a:pt x="17326" y="4009"/>
                  </a:lnTo>
                  <a:lnTo>
                    <a:pt x="17340" y="3932"/>
                  </a:lnTo>
                  <a:lnTo>
                    <a:pt x="17594" y="3995"/>
                  </a:lnTo>
                  <a:lnTo>
                    <a:pt x="17625" y="4057"/>
                  </a:lnTo>
                  <a:lnTo>
                    <a:pt x="17625" y="4057"/>
                  </a:lnTo>
                </a:path>
                <a:path w="21600" h="21600">
                  <a:moveTo>
                    <a:pt x="21514" y="4057"/>
                  </a:moveTo>
                  <a:lnTo>
                    <a:pt x="17625" y="4057"/>
                  </a:lnTo>
                  <a:lnTo>
                    <a:pt x="17594" y="3995"/>
                  </a:lnTo>
                  <a:lnTo>
                    <a:pt x="17340" y="3932"/>
                  </a:lnTo>
                  <a:lnTo>
                    <a:pt x="21514" y="3932"/>
                  </a:lnTo>
                  <a:lnTo>
                    <a:pt x="21514" y="4057"/>
                  </a:lnTo>
                  <a:lnTo>
                    <a:pt x="21514" y="4057"/>
                  </a:lnTo>
                </a:path>
                <a:path w="21600" h="21600">
                  <a:moveTo>
                    <a:pt x="16510" y="8552"/>
                  </a:moveTo>
                  <a:lnTo>
                    <a:pt x="16857" y="7616"/>
                  </a:lnTo>
                  <a:lnTo>
                    <a:pt x="16885" y="7491"/>
                  </a:lnTo>
                  <a:lnTo>
                    <a:pt x="17170" y="7491"/>
                  </a:lnTo>
                  <a:lnTo>
                    <a:pt x="17125" y="7304"/>
                  </a:lnTo>
                  <a:lnTo>
                    <a:pt x="17120" y="7116"/>
                  </a:lnTo>
                  <a:lnTo>
                    <a:pt x="17187" y="6929"/>
                  </a:lnTo>
                  <a:lnTo>
                    <a:pt x="17151" y="6804"/>
                  </a:lnTo>
                  <a:lnTo>
                    <a:pt x="17043" y="6617"/>
                  </a:lnTo>
                  <a:lnTo>
                    <a:pt x="17139" y="6367"/>
                  </a:lnTo>
                  <a:lnTo>
                    <a:pt x="17207" y="6117"/>
                  </a:lnTo>
                  <a:lnTo>
                    <a:pt x="17247" y="5868"/>
                  </a:lnTo>
                  <a:lnTo>
                    <a:pt x="17292" y="5680"/>
                  </a:lnTo>
                  <a:lnTo>
                    <a:pt x="17307" y="5556"/>
                  </a:lnTo>
                  <a:lnTo>
                    <a:pt x="17314" y="5243"/>
                  </a:lnTo>
                  <a:lnTo>
                    <a:pt x="17286" y="5119"/>
                  </a:lnTo>
                  <a:lnTo>
                    <a:pt x="17173" y="4931"/>
                  </a:lnTo>
                  <a:lnTo>
                    <a:pt x="17145" y="4744"/>
                  </a:lnTo>
                  <a:lnTo>
                    <a:pt x="17145" y="4369"/>
                  </a:lnTo>
                  <a:lnTo>
                    <a:pt x="17221" y="4182"/>
                  </a:lnTo>
                  <a:lnTo>
                    <a:pt x="17278" y="4120"/>
                  </a:lnTo>
                  <a:lnTo>
                    <a:pt x="17317" y="4057"/>
                  </a:lnTo>
                  <a:lnTo>
                    <a:pt x="17326" y="4009"/>
                  </a:lnTo>
                  <a:lnTo>
                    <a:pt x="17625" y="4057"/>
                  </a:lnTo>
                  <a:lnTo>
                    <a:pt x="21514" y="4057"/>
                  </a:lnTo>
                  <a:lnTo>
                    <a:pt x="21514" y="4369"/>
                  </a:lnTo>
                  <a:lnTo>
                    <a:pt x="21497" y="4557"/>
                  </a:lnTo>
                  <a:lnTo>
                    <a:pt x="21429" y="4931"/>
                  </a:lnTo>
                  <a:lnTo>
                    <a:pt x="21418" y="5056"/>
                  </a:lnTo>
                  <a:lnTo>
                    <a:pt x="21412" y="5306"/>
                  </a:lnTo>
                  <a:lnTo>
                    <a:pt x="21429" y="5431"/>
                  </a:lnTo>
                  <a:lnTo>
                    <a:pt x="21497" y="5618"/>
                  </a:lnTo>
                  <a:lnTo>
                    <a:pt x="21514" y="5743"/>
                  </a:lnTo>
                  <a:lnTo>
                    <a:pt x="21514" y="6180"/>
                  </a:lnTo>
                  <a:lnTo>
                    <a:pt x="21412" y="6367"/>
                  </a:lnTo>
                  <a:lnTo>
                    <a:pt x="21209" y="6430"/>
                  </a:lnTo>
                  <a:lnTo>
                    <a:pt x="21209" y="6554"/>
                  </a:lnTo>
                  <a:lnTo>
                    <a:pt x="21133" y="6617"/>
                  </a:lnTo>
                  <a:lnTo>
                    <a:pt x="20981" y="6617"/>
                  </a:lnTo>
                  <a:lnTo>
                    <a:pt x="21201" y="6804"/>
                  </a:lnTo>
                  <a:lnTo>
                    <a:pt x="21285" y="6991"/>
                  </a:lnTo>
                  <a:lnTo>
                    <a:pt x="21184" y="7241"/>
                  </a:lnTo>
                  <a:lnTo>
                    <a:pt x="21150" y="7366"/>
                  </a:lnTo>
                  <a:lnTo>
                    <a:pt x="21133" y="7366"/>
                  </a:lnTo>
                  <a:lnTo>
                    <a:pt x="21122" y="7428"/>
                  </a:lnTo>
                  <a:lnTo>
                    <a:pt x="21122" y="7491"/>
                  </a:lnTo>
                  <a:lnTo>
                    <a:pt x="21144" y="7553"/>
                  </a:lnTo>
                  <a:lnTo>
                    <a:pt x="21215" y="7678"/>
                  </a:lnTo>
                  <a:lnTo>
                    <a:pt x="21345" y="7865"/>
                  </a:lnTo>
                  <a:lnTo>
                    <a:pt x="21345" y="8053"/>
                  </a:lnTo>
                  <a:lnTo>
                    <a:pt x="17055" y="8053"/>
                  </a:lnTo>
                  <a:lnTo>
                    <a:pt x="16874" y="8178"/>
                  </a:lnTo>
                  <a:lnTo>
                    <a:pt x="16699" y="8240"/>
                  </a:lnTo>
                  <a:lnTo>
                    <a:pt x="16701" y="8443"/>
                  </a:lnTo>
                  <a:lnTo>
                    <a:pt x="16510" y="8552"/>
                  </a:lnTo>
                  <a:lnTo>
                    <a:pt x="16510" y="8552"/>
                  </a:lnTo>
                </a:path>
                <a:path w="21600" h="21600">
                  <a:moveTo>
                    <a:pt x="16701" y="8443"/>
                  </a:moveTo>
                  <a:lnTo>
                    <a:pt x="16699" y="8240"/>
                  </a:lnTo>
                  <a:lnTo>
                    <a:pt x="16874" y="8178"/>
                  </a:lnTo>
                  <a:lnTo>
                    <a:pt x="17055" y="8053"/>
                  </a:lnTo>
                  <a:lnTo>
                    <a:pt x="17196" y="8115"/>
                  </a:lnTo>
                  <a:lnTo>
                    <a:pt x="17212" y="8134"/>
                  </a:lnTo>
                  <a:lnTo>
                    <a:pt x="17063" y="8178"/>
                  </a:lnTo>
                  <a:lnTo>
                    <a:pt x="17106" y="8178"/>
                  </a:lnTo>
                  <a:lnTo>
                    <a:pt x="17145" y="8190"/>
                  </a:lnTo>
                  <a:lnTo>
                    <a:pt x="16701" y="8443"/>
                  </a:lnTo>
                  <a:lnTo>
                    <a:pt x="16701" y="8443"/>
                  </a:lnTo>
                </a:path>
                <a:path w="21600" h="21600">
                  <a:moveTo>
                    <a:pt x="21277" y="8240"/>
                  </a:moveTo>
                  <a:lnTo>
                    <a:pt x="17297" y="8240"/>
                  </a:lnTo>
                  <a:lnTo>
                    <a:pt x="17222" y="8147"/>
                  </a:lnTo>
                  <a:lnTo>
                    <a:pt x="17278" y="8115"/>
                  </a:lnTo>
                  <a:lnTo>
                    <a:pt x="17196" y="8115"/>
                  </a:lnTo>
                  <a:lnTo>
                    <a:pt x="17055" y="8053"/>
                  </a:lnTo>
                  <a:lnTo>
                    <a:pt x="21345" y="8053"/>
                  </a:lnTo>
                  <a:lnTo>
                    <a:pt x="21328" y="8115"/>
                  </a:lnTo>
                  <a:lnTo>
                    <a:pt x="17278" y="8115"/>
                  </a:lnTo>
                  <a:lnTo>
                    <a:pt x="17212" y="8134"/>
                  </a:lnTo>
                  <a:lnTo>
                    <a:pt x="21323" y="8134"/>
                  </a:lnTo>
                  <a:lnTo>
                    <a:pt x="21311" y="8178"/>
                  </a:lnTo>
                  <a:lnTo>
                    <a:pt x="21277" y="8240"/>
                  </a:lnTo>
                  <a:lnTo>
                    <a:pt x="21277" y="8240"/>
                  </a:lnTo>
                </a:path>
                <a:path w="21600" h="21600">
                  <a:moveTo>
                    <a:pt x="17222" y="8147"/>
                  </a:moveTo>
                  <a:lnTo>
                    <a:pt x="17212" y="8134"/>
                  </a:lnTo>
                  <a:lnTo>
                    <a:pt x="17278" y="8115"/>
                  </a:lnTo>
                  <a:lnTo>
                    <a:pt x="17222" y="8147"/>
                  </a:lnTo>
                  <a:lnTo>
                    <a:pt x="17222" y="8147"/>
                  </a:lnTo>
                </a:path>
                <a:path w="21600" h="21600">
                  <a:moveTo>
                    <a:pt x="17145" y="8190"/>
                  </a:moveTo>
                  <a:lnTo>
                    <a:pt x="17106" y="8178"/>
                  </a:lnTo>
                  <a:lnTo>
                    <a:pt x="17063" y="8178"/>
                  </a:lnTo>
                  <a:lnTo>
                    <a:pt x="17212" y="8134"/>
                  </a:lnTo>
                  <a:lnTo>
                    <a:pt x="17222" y="8147"/>
                  </a:lnTo>
                  <a:lnTo>
                    <a:pt x="17145" y="8190"/>
                  </a:lnTo>
                  <a:lnTo>
                    <a:pt x="17145" y="8190"/>
                  </a:lnTo>
                </a:path>
                <a:path w="21600" h="21600">
                  <a:moveTo>
                    <a:pt x="17297" y="8240"/>
                  </a:moveTo>
                  <a:lnTo>
                    <a:pt x="17145" y="8190"/>
                  </a:lnTo>
                  <a:lnTo>
                    <a:pt x="17222" y="8147"/>
                  </a:lnTo>
                  <a:lnTo>
                    <a:pt x="17297" y="8240"/>
                  </a:lnTo>
                  <a:lnTo>
                    <a:pt x="17297" y="8240"/>
                  </a:lnTo>
                </a:path>
                <a:path w="21600" h="21600">
                  <a:moveTo>
                    <a:pt x="17055" y="10900"/>
                  </a:moveTo>
                  <a:lnTo>
                    <a:pt x="16883" y="10862"/>
                  </a:lnTo>
                  <a:lnTo>
                    <a:pt x="16606" y="10737"/>
                  </a:lnTo>
                  <a:lnTo>
                    <a:pt x="16657" y="10675"/>
                  </a:lnTo>
                  <a:lnTo>
                    <a:pt x="17035" y="10550"/>
                  </a:lnTo>
                  <a:lnTo>
                    <a:pt x="16747" y="10487"/>
                  </a:lnTo>
                  <a:lnTo>
                    <a:pt x="16682" y="10300"/>
                  </a:lnTo>
                  <a:lnTo>
                    <a:pt x="16998" y="9863"/>
                  </a:lnTo>
                  <a:lnTo>
                    <a:pt x="17077" y="9676"/>
                  </a:lnTo>
                  <a:lnTo>
                    <a:pt x="17077" y="9551"/>
                  </a:lnTo>
                  <a:lnTo>
                    <a:pt x="17055" y="9489"/>
                  </a:lnTo>
                  <a:lnTo>
                    <a:pt x="16964" y="9301"/>
                  </a:lnTo>
                  <a:lnTo>
                    <a:pt x="16942" y="9176"/>
                  </a:lnTo>
                  <a:lnTo>
                    <a:pt x="16942" y="9052"/>
                  </a:lnTo>
                  <a:lnTo>
                    <a:pt x="16964" y="8927"/>
                  </a:lnTo>
                  <a:lnTo>
                    <a:pt x="16945" y="8864"/>
                  </a:lnTo>
                  <a:lnTo>
                    <a:pt x="16883" y="8864"/>
                  </a:lnTo>
                  <a:lnTo>
                    <a:pt x="16702" y="8490"/>
                  </a:lnTo>
                  <a:lnTo>
                    <a:pt x="16701" y="8443"/>
                  </a:lnTo>
                  <a:lnTo>
                    <a:pt x="17145" y="8190"/>
                  </a:lnTo>
                  <a:lnTo>
                    <a:pt x="17297" y="8240"/>
                  </a:lnTo>
                  <a:lnTo>
                    <a:pt x="21277" y="8240"/>
                  </a:lnTo>
                  <a:lnTo>
                    <a:pt x="21209" y="8365"/>
                  </a:lnTo>
                  <a:lnTo>
                    <a:pt x="20854" y="8365"/>
                  </a:lnTo>
                  <a:lnTo>
                    <a:pt x="21046" y="8552"/>
                  </a:lnTo>
                  <a:lnTo>
                    <a:pt x="21141" y="8802"/>
                  </a:lnTo>
                  <a:lnTo>
                    <a:pt x="21135" y="9301"/>
                  </a:lnTo>
                  <a:lnTo>
                    <a:pt x="21116" y="9489"/>
                  </a:lnTo>
                  <a:lnTo>
                    <a:pt x="21065" y="9738"/>
                  </a:lnTo>
                  <a:lnTo>
                    <a:pt x="21031" y="9926"/>
                  </a:lnTo>
                  <a:lnTo>
                    <a:pt x="20983" y="9988"/>
                  </a:lnTo>
                  <a:lnTo>
                    <a:pt x="20921" y="10113"/>
                  </a:lnTo>
                  <a:lnTo>
                    <a:pt x="20865" y="10175"/>
                  </a:lnTo>
                  <a:lnTo>
                    <a:pt x="20837" y="10175"/>
                  </a:lnTo>
                  <a:lnTo>
                    <a:pt x="20865" y="10300"/>
                  </a:lnTo>
                  <a:lnTo>
                    <a:pt x="20941" y="10425"/>
                  </a:lnTo>
                  <a:lnTo>
                    <a:pt x="21065" y="10612"/>
                  </a:lnTo>
                  <a:lnTo>
                    <a:pt x="21195" y="10737"/>
                  </a:lnTo>
                  <a:lnTo>
                    <a:pt x="21096" y="10862"/>
                  </a:lnTo>
                  <a:lnTo>
                    <a:pt x="17289" y="10862"/>
                  </a:lnTo>
                  <a:lnTo>
                    <a:pt x="17055" y="10900"/>
                  </a:lnTo>
                  <a:lnTo>
                    <a:pt x="17055" y="10900"/>
                  </a:lnTo>
                </a:path>
                <a:path w="21600" h="21600">
                  <a:moveTo>
                    <a:pt x="21046" y="8490"/>
                  </a:moveTo>
                  <a:lnTo>
                    <a:pt x="20854" y="8365"/>
                  </a:lnTo>
                  <a:lnTo>
                    <a:pt x="21209" y="8365"/>
                  </a:lnTo>
                  <a:lnTo>
                    <a:pt x="21175" y="8427"/>
                  </a:lnTo>
                  <a:lnTo>
                    <a:pt x="21046" y="8490"/>
                  </a:lnTo>
                  <a:lnTo>
                    <a:pt x="21046" y="8490"/>
                  </a:lnTo>
                </a:path>
                <a:path w="21600" h="21600">
                  <a:moveTo>
                    <a:pt x="3924" y="10250"/>
                  </a:moveTo>
                  <a:lnTo>
                    <a:pt x="3911" y="10238"/>
                  </a:lnTo>
                  <a:lnTo>
                    <a:pt x="3925" y="10238"/>
                  </a:lnTo>
                  <a:lnTo>
                    <a:pt x="3924" y="10250"/>
                  </a:lnTo>
                  <a:lnTo>
                    <a:pt x="3924" y="10250"/>
                  </a:lnTo>
                </a:path>
                <a:path w="21600" h="21600">
                  <a:moveTo>
                    <a:pt x="3976" y="10300"/>
                  </a:moveTo>
                  <a:lnTo>
                    <a:pt x="3917" y="10300"/>
                  </a:lnTo>
                  <a:lnTo>
                    <a:pt x="3924" y="10250"/>
                  </a:lnTo>
                  <a:lnTo>
                    <a:pt x="3976" y="10300"/>
                  </a:lnTo>
                  <a:lnTo>
                    <a:pt x="3976" y="10300"/>
                  </a:lnTo>
                </a:path>
                <a:path w="21600" h="21600">
                  <a:moveTo>
                    <a:pt x="4075" y="10915"/>
                  </a:moveTo>
                  <a:lnTo>
                    <a:pt x="4036" y="10869"/>
                  </a:lnTo>
                  <a:lnTo>
                    <a:pt x="4035" y="10862"/>
                  </a:lnTo>
                  <a:lnTo>
                    <a:pt x="4095" y="10862"/>
                  </a:lnTo>
                  <a:lnTo>
                    <a:pt x="4075" y="10915"/>
                  </a:lnTo>
                  <a:lnTo>
                    <a:pt x="4075" y="10915"/>
                  </a:lnTo>
                </a:path>
                <a:path w="21600" h="21600">
                  <a:moveTo>
                    <a:pt x="17300" y="10924"/>
                  </a:moveTo>
                  <a:lnTo>
                    <a:pt x="17165" y="10924"/>
                  </a:lnTo>
                  <a:lnTo>
                    <a:pt x="17055" y="10900"/>
                  </a:lnTo>
                  <a:lnTo>
                    <a:pt x="17289" y="10862"/>
                  </a:lnTo>
                  <a:lnTo>
                    <a:pt x="17300" y="10924"/>
                  </a:lnTo>
                  <a:lnTo>
                    <a:pt x="17300" y="10924"/>
                  </a:lnTo>
                </a:path>
                <a:path w="21600" h="21600">
                  <a:moveTo>
                    <a:pt x="20933" y="10924"/>
                  </a:moveTo>
                  <a:lnTo>
                    <a:pt x="17300" y="10924"/>
                  </a:lnTo>
                  <a:lnTo>
                    <a:pt x="17289" y="10862"/>
                  </a:lnTo>
                  <a:lnTo>
                    <a:pt x="21096" y="10862"/>
                  </a:lnTo>
                  <a:lnTo>
                    <a:pt x="20933" y="10924"/>
                  </a:lnTo>
                  <a:lnTo>
                    <a:pt x="20933" y="10924"/>
                  </a:lnTo>
                </a:path>
                <a:path w="21600" h="21600">
                  <a:moveTo>
                    <a:pt x="4050" y="10987"/>
                  </a:moveTo>
                  <a:lnTo>
                    <a:pt x="4038" y="10987"/>
                  </a:lnTo>
                  <a:lnTo>
                    <a:pt x="4036" y="10869"/>
                  </a:lnTo>
                  <a:lnTo>
                    <a:pt x="4075" y="10915"/>
                  </a:lnTo>
                  <a:lnTo>
                    <a:pt x="4050" y="10987"/>
                  </a:lnTo>
                  <a:lnTo>
                    <a:pt x="4050" y="10987"/>
                  </a:lnTo>
                </a:path>
                <a:path w="21600" h="21600">
                  <a:moveTo>
                    <a:pt x="16812" y="12548"/>
                  </a:moveTo>
                  <a:lnTo>
                    <a:pt x="16677" y="12360"/>
                  </a:lnTo>
                  <a:lnTo>
                    <a:pt x="16552" y="12111"/>
                  </a:lnTo>
                  <a:lnTo>
                    <a:pt x="16609" y="11861"/>
                  </a:lnTo>
                  <a:lnTo>
                    <a:pt x="16713" y="11674"/>
                  </a:lnTo>
                  <a:lnTo>
                    <a:pt x="17018" y="11611"/>
                  </a:lnTo>
                  <a:lnTo>
                    <a:pt x="17021" y="11549"/>
                  </a:lnTo>
                  <a:lnTo>
                    <a:pt x="16874" y="11549"/>
                  </a:lnTo>
                  <a:lnTo>
                    <a:pt x="16874" y="11486"/>
                  </a:lnTo>
                  <a:lnTo>
                    <a:pt x="16846" y="11361"/>
                  </a:lnTo>
                  <a:lnTo>
                    <a:pt x="16789" y="11174"/>
                  </a:lnTo>
                  <a:lnTo>
                    <a:pt x="16739" y="11049"/>
                  </a:lnTo>
                  <a:lnTo>
                    <a:pt x="16905" y="10924"/>
                  </a:lnTo>
                  <a:lnTo>
                    <a:pt x="17055" y="10900"/>
                  </a:lnTo>
                  <a:lnTo>
                    <a:pt x="17165" y="10924"/>
                  </a:lnTo>
                  <a:lnTo>
                    <a:pt x="20933" y="10924"/>
                  </a:lnTo>
                  <a:lnTo>
                    <a:pt x="20769" y="10987"/>
                  </a:lnTo>
                  <a:lnTo>
                    <a:pt x="20882" y="10987"/>
                  </a:lnTo>
                  <a:lnTo>
                    <a:pt x="20938" y="11049"/>
                  </a:lnTo>
                  <a:lnTo>
                    <a:pt x="20938" y="11237"/>
                  </a:lnTo>
                  <a:lnTo>
                    <a:pt x="20930" y="11299"/>
                  </a:lnTo>
                  <a:lnTo>
                    <a:pt x="20913" y="11299"/>
                  </a:lnTo>
                  <a:lnTo>
                    <a:pt x="20871" y="11424"/>
                  </a:lnTo>
                  <a:lnTo>
                    <a:pt x="20859" y="11486"/>
                  </a:lnTo>
                  <a:lnTo>
                    <a:pt x="20887" y="11611"/>
                  </a:lnTo>
                  <a:lnTo>
                    <a:pt x="20904" y="11736"/>
                  </a:lnTo>
                  <a:lnTo>
                    <a:pt x="20904" y="11923"/>
                  </a:lnTo>
                  <a:lnTo>
                    <a:pt x="20775" y="12173"/>
                  </a:lnTo>
                  <a:lnTo>
                    <a:pt x="20712" y="12360"/>
                  </a:lnTo>
                  <a:lnTo>
                    <a:pt x="20716" y="12423"/>
                  </a:lnTo>
                  <a:lnTo>
                    <a:pt x="16874" y="12423"/>
                  </a:lnTo>
                  <a:lnTo>
                    <a:pt x="16874" y="12485"/>
                  </a:lnTo>
                  <a:lnTo>
                    <a:pt x="16861" y="12527"/>
                  </a:lnTo>
                  <a:lnTo>
                    <a:pt x="16812" y="12548"/>
                  </a:lnTo>
                  <a:lnTo>
                    <a:pt x="16812" y="12548"/>
                  </a:lnTo>
                </a:path>
                <a:path w="21600" h="21600">
                  <a:moveTo>
                    <a:pt x="4137" y="10987"/>
                  </a:moveTo>
                  <a:lnTo>
                    <a:pt x="4050" y="10987"/>
                  </a:lnTo>
                  <a:lnTo>
                    <a:pt x="4075" y="10915"/>
                  </a:lnTo>
                  <a:lnTo>
                    <a:pt x="4137" y="10987"/>
                  </a:lnTo>
                  <a:lnTo>
                    <a:pt x="4137" y="10987"/>
                  </a:lnTo>
                </a:path>
                <a:path w="21600" h="21600">
                  <a:moveTo>
                    <a:pt x="16861" y="12527"/>
                  </a:moveTo>
                  <a:lnTo>
                    <a:pt x="16874" y="12485"/>
                  </a:lnTo>
                  <a:lnTo>
                    <a:pt x="16874" y="12423"/>
                  </a:lnTo>
                  <a:lnTo>
                    <a:pt x="17106" y="12423"/>
                  </a:lnTo>
                  <a:lnTo>
                    <a:pt x="16861" y="12527"/>
                  </a:lnTo>
                  <a:lnTo>
                    <a:pt x="16861" y="12527"/>
                  </a:lnTo>
                </a:path>
                <a:path w="21600" h="21600">
                  <a:moveTo>
                    <a:pt x="20718" y="13796"/>
                  </a:moveTo>
                  <a:lnTo>
                    <a:pt x="17026" y="13796"/>
                  </a:lnTo>
                  <a:lnTo>
                    <a:pt x="16874" y="13671"/>
                  </a:lnTo>
                  <a:lnTo>
                    <a:pt x="16705" y="13671"/>
                  </a:lnTo>
                  <a:lnTo>
                    <a:pt x="16744" y="13234"/>
                  </a:lnTo>
                  <a:lnTo>
                    <a:pt x="16812" y="13172"/>
                  </a:lnTo>
                  <a:lnTo>
                    <a:pt x="16925" y="13109"/>
                  </a:lnTo>
                  <a:lnTo>
                    <a:pt x="16818" y="12922"/>
                  </a:lnTo>
                  <a:lnTo>
                    <a:pt x="16781" y="12735"/>
                  </a:lnTo>
                  <a:lnTo>
                    <a:pt x="16815" y="12672"/>
                  </a:lnTo>
                  <a:lnTo>
                    <a:pt x="16861" y="12527"/>
                  </a:lnTo>
                  <a:lnTo>
                    <a:pt x="17106" y="12423"/>
                  </a:lnTo>
                  <a:lnTo>
                    <a:pt x="20716" y="12423"/>
                  </a:lnTo>
                  <a:lnTo>
                    <a:pt x="20724" y="12548"/>
                  </a:lnTo>
                  <a:lnTo>
                    <a:pt x="20823" y="12672"/>
                  </a:lnTo>
                  <a:lnTo>
                    <a:pt x="21014" y="12922"/>
                  </a:lnTo>
                  <a:lnTo>
                    <a:pt x="20744" y="13172"/>
                  </a:lnTo>
                  <a:lnTo>
                    <a:pt x="20591" y="13297"/>
                  </a:lnTo>
                  <a:lnTo>
                    <a:pt x="20557" y="13421"/>
                  </a:lnTo>
                  <a:lnTo>
                    <a:pt x="20523" y="13484"/>
                  </a:lnTo>
                  <a:lnTo>
                    <a:pt x="20577" y="13609"/>
                  </a:lnTo>
                  <a:lnTo>
                    <a:pt x="20624" y="13671"/>
                  </a:lnTo>
                  <a:lnTo>
                    <a:pt x="16758" y="13671"/>
                  </a:lnTo>
                  <a:lnTo>
                    <a:pt x="16741" y="13693"/>
                  </a:lnTo>
                  <a:lnTo>
                    <a:pt x="20641" y="13693"/>
                  </a:lnTo>
                  <a:lnTo>
                    <a:pt x="20718" y="13796"/>
                  </a:lnTo>
                  <a:lnTo>
                    <a:pt x="20718" y="13796"/>
                  </a:lnTo>
                </a:path>
                <a:path w="21600" h="21600">
                  <a:moveTo>
                    <a:pt x="17026" y="13796"/>
                  </a:moveTo>
                  <a:lnTo>
                    <a:pt x="16806" y="13734"/>
                  </a:lnTo>
                  <a:lnTo>
                    <a:pt x="16741" y="13693"/>
                  </a:lnTo>
                  <a:lnTo>
                    <a:pt x="16758" y="13671"/>
                  </a:lnTo>
                  <a:lnTo>
                    <a:pt x="16874" y="13671"/>
                  </a:lnTo>
                  <a:lnTo>
                    <a:pt x="17026" y="13796"/>
                  </a:lnTo>
                  <a:lnTo>
                    <a:pt x="17026" y="13796"/>
                  </a:lnTo>
                </a:path>
                <a:path w="21600" h="21600">
                  <a:moveTo>
                    <a:pt x="16569" y="14420"/>
                  </a:moveTo>
                  <a:lnTo>
                    <a:pt x="16569" y="14046"/>
                  </a:lnTo>
                  <a:lnTo>
                    <a:pt x="16606" y="13858"/>
                  </a:lnTo>
                  <a:lnTo>
                    <a:pt x="16741" y="13693"/>
                  </a:lnTo>
                  <a:lnTo>
                    <a:pt x="16806" y="13734"/>
                  </a:lnTo>
                  <a:lnTo>
                    <a:pt x="17026" y="13796"/>
                  </a:lnTo>
                  <a:lnTo>
                    <a:pt x="20718" y="13796"/>
                  </a:lnTo>
                  <a:lnTo>
                    <a:pt x="20537" y="14046"/>
                  </a:lnTo>
                  <a:lnTo>
                    <a:pt x="20416" y="14233"/>
                  </a:lnTo>
                  <a:lnTo>
                    <a:pt x="20334" y="14233"/>
                  </a:lnTo>
                  <a:lnTo>
                    <a:pt x="20464" y="14295"/>
                  </a:lnTo>
                  <a:lnTo>
                    <a:pt x="16868" y="14295"/>
                  </a:lnTo>
                  <a:lnTo>
                    <a:pt x="16569" y="14420"/>
                  </a:lnTo>
                  <a:lnTo>
                    <a:pt x="16569" y="14420"/>
                  </a:lnTo>
                </a:path>
                <a:path w="21600" h="21600">
                  <a:moveTo>
                    <a:pt x="20408" y="14732"/>
                  </a:moveTo>
                  <a:lnTo>
                    <a:pt x="17043" y="14732"/>
                  </a:lnTo>
                  <a:lnTo>
                    <a:pt x="16804" y="14677"/>
                  </a:lnTo>
                  <a:lnTo>
                    <a:pt x="16795" y="14670"/>
                  </a:lnTo>
                  <a:lnTo>
                    <a:pt x="16748" y="14650"/>
                  </a:lnTo>
                  <a:lnTo>
                    <a:pt x="16849" y="14483"/>
                  </a:lnTo>
                  <a:lnTo>
                    <a:pt x="16962" y="14358"/>
                  </a:lnTo>
                  <a:lnTo>
                    <a:pt x="16868" y="14295"/>
                  </a:lnTo>
                  <a:lnTo>
                    <a:pt x="20464" y="14295"/>
                  </a:lnTo>
                  <a:lnTo>
                    <a:pt x="20464" y="14545"/>
                  </a:lnTo>
                  <a:lnTo>
                    <a:pt x="20408" y="14732"/>
                  </a:lnTo>
                  <a:lnTo>
                    <a:pt x="20408" y="14732"/>
                  </a:lnTo>
                </a:path>
                <a:path w="21600" h="21600">
                  <a:moveTo>
                    <a:pt x="4253" y="14795"/>
                  </a:moveTo>
                  <a:lnTo>
                    <a:pt x="4072" y="14608"/>
                  </a:lnTo>
                  <a:lnTo>
                    <a:pt x="3891" y="14483"/>
                  </a:lnTo>
                  <a:lnTo>
                    <a:pt x="3985" y="14483"/>
                  </a:lnTo>
                  <a:lnTo>
                    <a:pt x="4320" y="14540"/>
                  </a:lnTo>
                  <a:lnTo>
                    <a:pt x="4253" y="14795"/>
                  </a:lnTo>
                  <a:lnTo>
                    <a:pt x="4253" y="14795"/>
                  </a:lnTo>
                </a:path>
                <a:path w="21600" h="21600">
                  <a:moveTo>
                    <a:pt x="4320" y="14540"/>
                  </a:moveTo>
                  <a:lnTo>
                    <a:pt x="3985" y="14483"/>
                  </a:lnTo>
                  <a:lnTo>
                    <a:pt x="4316" y="14483"/>
                  </a:lnTo>
                  <a:lnTo>
                    <a:pt x="4320" y="14540"/>
                  </a:lnTo>
                  <a:lnTo>
                    <a:pt x="4320" y="14540"/>
                  </a:lnTo>
                </a:path>
                <a:path w="21600" h="21600">
                  <a:moveTo>
                    <a:pt x="19998" y="16043"/>
                  </a:moveTo>
                  <a:lnTo>
                    <a:pt x="16451" y="16043"/>
                  </a:lnTo>
                  <a:lnTo>
                    <a:pt x="16191" y="15606"/>
                  </a:lnTo>
                  <a:lnTo>
                    <a:pt x="16121" y="15419"/>
                  </a:lnTo>
                  <a:lnTo>
                    <a:pt x="16358" y="15169"/>
                  </a:lnTo>
                  <a:lnTo>
                    <a:pt x="16389" y="14982"/>
                  </a:lnTo>
                  <a:lnTo>
                    <a:pt x="16395" y="14857"/>
                  </a:lnTo>
                  <a:lnTo>
                    <a:pt x="16366" y="14483"/>
                  </a:lnTo>
                  <a:lnTo>
                    <a:pt x="16748" y="14650"/>
                  </a:lnTo>
                  <a:lnTo>
                    <a:pt x="16736" y="14670"/>
                  </a:lnTo>
                  <a:lnTo>
                    <a:pt x="16699" y="14670"/>
                  </a:lnTo>
                  <a:lnTo>
                    <a:pt x="16776" y="14709"/>
                  </a:lnTo>
                  <a:lnTo>
                    <a:pt x="16801" y="14732"/>
                  </a:lnTo>
                  <a:lnTo>
                    <a:pt x="16823" y="14732"/>
                  </a:lnTo>
                  <a:lnTo>
                    <a:pt x="16947" y="14795"/>
                  </a:lnTo>
                  <a:lnTo>
                    <a:pt x="20351" y="14795"/>
                  </a:lnTo>
                  <a:lnTo>
                    <a:pt x="20295" y="14857"/>
                  </a:lnTo>
                  <a:lnTo>
                    <a:pt x="19897" y="14857"/>
                  </a:lnTo>
                  <a:lnTo>
                    <a:pt x="20049" y="14982"/>
                  </a:lnTo>
                  <a:lnTo>
                    <a:pt x="20108" y="14982"/>
                  </a:lnTo>
                  <a:lnTo>
                    <a:pt x="20213" y="15045"/>
                  </a:lnTo>
                  <a:lnTo>
                    <a:pt x="19781" y="15169"/>
                  </a:lnTo>
                  <a:lnTo>
                    <a:pt x="19727" y="15232"/>
                  </a:lnTo>
                  <a:lnTo>
                    <a:pt x="19846" y="15357"/>
                  </a:lnTo>
                  <a:lnTo>
                    <a:pt x="20298" y="15357"/>
                  </a:lnTo>
                  <a:lnTo>
                    <a:pt x="20235" y="15856"/>
                  </a:lnTo>
                  <a:lnTo>
                    <a:pt x="19979" y="15856"/>
                  </a:lnTo>
                  <a:lnTo>
                    <a:pt x="19902" y="15919"/>
                  </a:lnTo>
                  <a:lnTo>
                    <a:pt x="19998" y="16043"/>
                  </a:lnTo>
                  <a:lnTo>
                    <a:pt x="19998" y="16043"/>
                  </a:lnTo>
                </a:path>
                <a:path w="21600" h="21600">
                  <a:moveTo>
                    <a:pt x="4433" y="14795"/>
                  </a:moveTo>
                  <a:lnTo>
                    <a:pt x="4253" y="14795"/>
                  </a:lnTo>
                  <a:lnTo>
                    <a:pt x="4320" y="14545"/>
                  </a:lnTo>
                  <a:lnTo>
                    <a:pt x="4352" y="14545"/>
                  </a:lnTo>
                  <a:lnTo>
                    <a:pt x="4419" y="14732"/>
                  </a:lnTo>
                  <a:lnTo>
                    <a:pt x="4433" y="14795"/>
                  </a:lnTo>
                  <a:lnTo>
                    <a:pt x="4433" y="14795"/>
                  </a:lnTo>
                </a:path>
                <a:path w="21600" h="21600">
                  <a:moveTo>
                    <a:pt x="16947" y="14795"/>
                  </a:moveTo>
                  <a:lnTo>
                    <a:pt x="16776" y="14709"/>
                  </a:lnTo>
                  <a:lnTo>
                    <a:pt x="16736" y="14670"/>
                  </a:lnTo>
                  <a:lnTo>
                    <a:pt x="16748" y="14650"/>
                  </a:lnTo>
                  <a:lnTo>
                    <a:pt x="16795" y="14670"/>
                  </a:lnTo>
                  <a:lnTo>
                    <a:pt x="16772" y="14670"/>
                  </a:lnTo>
                  <a:lnTo>
                    <a:pt x="16804" y="14677"/>
                  </a:lnTo>
                  <a:lnTo>
                    <a:pt x="16947" y="14795"/>
                  </a:lnTo>
                  <a:lnTo>
                    <a:pt x="16947" y="14795"/>
                  </a:lnTo>
                </a:path>
                <a:path w="21600" h="21600">
                  <a:moveTo>
                    <a:pt x="16776" y="14709"/>
                  </a:moveTo>
                  <a:lnTo>
                    <a:pt x="16699" y="14670"/>
                  </a:lnTo>
                  <a:lnTo>
                    <a:pt x="16736" y="14670"/>
                  </a:lnTo>
                  <a:lnTo>
                    <a:pt x="16776" y="14709"/>
                  </a:lnTo>
                  <a:lnTo>
                    <a:pt x="16776" y="14709"/>
                  </a:lnTo>
                </a:path>
                <a:path w="21600" h="21600">
                  <a:moveTo>
                    <a:pt x="16804" y="14677"/>
                  </a:moveTo>
                  <a:lnTo>
                    <a:pt x="16772" y="14670"/>
                  </a:lnTo>
                  <a:lnTo>
                    <a:pt x="16795" y="14670"/>
                  </a:lnTo>
                  <a:lnTo>
                    <a:pt x="16804" y="14677"/>
                  </a:lnTo>
                  <a:lnTo>
                    <a:pt x="16804" y="14677"/>
                  </a:lnTo>
                </a:path>
                <a:path w="21600" h="21600">
                  <a:moveTo>
                    <a:pt x="20351" y="14795"/>
                  </a:moveTo>
                  <a:lnTo>
                    <a:pt x="16947" y="14795"/>
                  </a:lnTo>
                  <a:lnTo>
                    <a:pt x="16804" y="14677"/>
                  </a:lnTo>
                  <a:lnTo>
                    <a:pt x="17043" y="14732"/>
                  </a:lnTo>
                  <a:lnTo>
                    <a:pt x="20408" y="14732"/>
                  </a:lnTo>
                  <a:lnTo>
                    <a:pt x="20351" y="14795"/>
                  </a:lnTo>
                  <a:lnTo>
                    <a:pt x="20351" y="14795"/>
                  </a:lnTo>
                </a:path>
                <a:path w="21600" h="21600">
                  <a:moveTo>
                    <a:pt x="16823" y="14732"/>
                  </a:moveTo>
                  <a:lnTo>
                    <a:pt x="16801" y="14732"/>
                  </a:lnTo>
                  <a:lnTo>
                    <a:pt x="16776" y="14709"/>
                  </a:lnTo>
                  <a:lnTo>
                    <a:pt x="16823" y="14732"/>
                  </a:lnTo>
                  <a:lnTo>
                    <a:pt x="16823" y="14732"/>
                  </a:lnTo>
                </a:path>
                <a:path w="21600" h="21600">
                  <a:moveTo>
                    <a:pt x="20108" y="14982"/>
                  </a:moveTo>
                  <a:lnTo>
                    <a:pt x="20049" y="14982"/>
                  </a:lnTo>
                  <a:lnTo>
                    <a:pt x="19897" y="14857"/>
                  </a:lnTo>
                  <a:lnTo>
                    <a:pt x="20108" y="14982"/>
                  </a:lnTo>
                  <a:lnTo>
                    <a:pt x="20108" y="14982"/>
                  </a:lnTo>
                </a:path>
                <a:path w="21600" h="21600">
                  <a:moveTo>
                    <a:pt x="20182" y="14982"/>
                  </a:moveTo>
                  <a:lnTo>
                    <a:pt x="20108" y="14982"/>
                  </a:lnTo>
                  <a:lnTo>
                    <a:pt x="19897" y="14857"/>
                  </a:lnTo>
                  <a:lnTo>
                    <a:pt x="20295" y="14857"/>
                  </a:lnTo>
                  <a:lnTo>
                    <a:pt x="20182" y="14982"/>
                  </a:lnTo>
                  <a:lnTo>
                    <a:pt x="20182" y="14982"/>
                  </a:lnTo>
                </a:path>
                <a:path w="21600" h="21600">
                  <a:moveTo>
                    <a:pt x="20298" y="15357"/>
                  </a:moveTo>
                  <a:lnTo>
                    <a:pt x="19846" y="15357"/>
                  </a:lnTo>
                  <a:lnTo>
                    <a:pt x="20196" y="15169"/>
                  </a:lnTo>
                  <a:lnTo>
                    <a:pt x="20212" y="15050"/>
                  </a:lnTo>
                  <a:lnTo>
                    <a:pt x="20233" y="15045"/>
                  </a:lnTo>
                  <a:lnTo>
                    <a:pt x="20306" y="15294"/>
                  </a:lnTo>
                  <a:lnTo>
                    <a:pt x="20298" y="15357"/>
                  </a:lnTo>
                  <a:lnTo>
                    <a:pt x="20298" y="15357"/>
                  </a:lnTo>
                </a:path>
                <a:path w="21600" h="21600">
                  <a:moveTo>
                    <a:pt x="19846" y="15357"/>
                  </a:moveTo>
                  <a:lnTo>
                    <a:pt x="19727" y="15232"/>
                  </a:lnTo>
                  <a:lnTo>
                    <a:pt x="19781" y="15169"/>
                  </a:lnTo>
                  <a:lnTo>
                    <a:pt x="20212" y="15050"/>
                  </a:lnTo>
                  <a:lnTo>
                    <a:pt x="20196" y="15169"/>
                  </a:lnTo>
                  <a:lnTo>
                    <a:pt x="19846" y="15357"/>
                  </a:lnTo>
                  <a:lnTo>
                    <a:pt x="19846" y="15357"/>
                  </a:lnTo>
                </a:path>
                <a:path w="21600" h="21600">
                  <a:moveTo>
                    <a:pt x="19459" y="17105"/>
                  </a:moveTo>
                  <a:lnTo>
                    <a:pt x="15621" y="17105"/>
                  </a:lnTo>
                  <a:lnTo>
                    <a:pt x="15250" y="16932"/>
                  </a:lnTo>
                  <a:lnTo>
                    <a:pt x="15240" y="16917"/>
                  </a:lnTo>
                  <a:lnTo>
                    <a:pt x="15359" y="16793"/>
                  </a:lnTo>
                  <a:lnTo>
                    <a:pt x="15587" y="16480"/>
                  </a:lnTo>
                  <a:lnTo>
                    <a:pt x="16095" y="15856"/>
                  </a:lnTo>
                  <a:lnTo>
                    <a:pt x="16248" y="15919"/>
                  </a:lnTo>
                  <a:lnTo>
                    <a:pt x="16451" y="16043"/>
                  </a:lnTo>
                  <a:lnTo>
                    <a:pt x="19998" y="16043"/>
                  </a:lnTo>
                  <a:lnTo>
                    <a:pt x="20066" y="16168"/>
                  </a:lnTo>
                  <a:lnTo>
                    <a:pt x="19592" y="16168"/>
                  </a:lnTo>
                  <a:lnTo>
                    <a:pt x="19946" y="16287"/>
                  </a:lnTo>
                  <a:lnTo>
                    <a:pt x="19931" y="16356"/>
                  </a:lnTo>
                  <a:lnTo>
                    <a:pt x="19902" y="16418"/>
                  </a:lnTo>
                  <a:lnTo>
                    <a:pt x="19888" y="16605"/>
                  </a:lnTo>
                  <a:lnTo>
                    <a:pt x="19888" y="16855"/>
                  </a:lnTo>
                  <a:lnTo>
                    <a:pt x="19623" y="16855"/>
                  </a:lnTo>
                  <a:lnTo>
                    <a:pt x="19482" y="16917"/>
                  </a:lnTo>
                  <a:lnTo>
                    <a:pt x="19465" y="17042"/>
                  </a:lnTo>
                  <a:lnTo>
                    <a:pt x="19459" y="17105"/>
                  </a:lnTo>
                  <a:lnTo>
                    <a:pt x="19459" y="17105"/>
                  </a:lnTo>
                </a:path>
                <a:path w="21600" h="21600">
                  <a:moveTo>
                    <a:pt x="20227" y="15919"/>
                  </a:moveTo>
                  <a:lnTo>
                    <a:pt x="19979" y="15856"/>
                  </a:lnTo>
                  <a:lnTo>
                    <a:pt x="20235" y="15856"/>
                  </a:lnTo>
                  <a:lnTo>
                    <a:pt x="20227" y="15919"/>
                  </a:lnTo>
                  <a:lnTo>
                    <a:pt x="20227" y="15919"/>
                  </a:lnTo>
                </a:path>
                <a:path w="21600" h="21600">
                  <a:moveTo>
                    <a:pt x="19946" y="16287"/>
                  </a:moveTo>
                  <a:lnTo>
                    <a:pt x="19592" y="16168"/>
                  </a:lnTo>
                  <a:lnTo>
                    <a:pt x="19846" y="16168"/>
                  </a:lnTo>
                  <a:lnTo>
                    <a:pt x="19959" y="16231"/>
                  </a:lnTo>
                  <a:lnTo>
                    <a:pt x="19946" y="16287"/>
                  </a:lnTo>
                  <a:lnTo>
                    <a:pt x="19946" y="16287"/>
                  </a:lnTo>
                </a:path>
                <a:path w="21600" h="21600">
                  <a:moveTo>
                    <a:pt x="19965" y="16293"/>
                  </a:moveTo>
                  <a:lnTo>
                    <a:pt x="19946" y="16287"/>
                  </a:lnTo>
                  <a:lnTo>
                    <a:pt x="19959" y="16231"/>
                  </a:lnTo>
                  <a:lnTo>
                    <a:pt x="19846" y="16168"/>
                  </a:lnTo>
                  <a:lnTo>
                    <a:pt x="20066" y="16168"/>
                  </a:lnTo>
                  <a:lnTo>
                    <a:pt x="20100" y="16231"/>
                  </a:lnTo>
                  <a:lnTo>
                    <a:pt x="19965" y="16293"/>
                  </a:lnTo>
                  <a:lnTo>
                    <a:pt x="19965" y="16293"/>
                  </a:lnTo>
                </a:path>
                <a:path w="21600" h="21600">
                  <a:moveTo>
                    <a:pt x="19249" y="17729"/>
                  </a:moveTo>
                  <a:lnTo>
                    <a:pt x="13809" y="17729"/>
                  </a:lnTo>
                  <a:lnTo>
                    <a:pt x="13832" y="17667"/>
                  </a:lnTo>
                  <a:lnTo>
                    <a:pt x="13933" y="17542"/>
                  </a:lnTo>
                  <a:lnTo>
                    <a:pt x="14647" y="17292"/>
                  </a:lnTo>
                  <a:lnTo>
                    <a:pt x="14718" y="17292"/>
                  </a:lnTo>
                  <a:lnTo>
                    <a:pt x="14757" y="17230"/>
                  </a:lnTo>
                  <a:lnTo>
                    <a:pt x="14803" y="17167"/>
                  </a:lnTo>
                  <a:lnTo>
                    <a:pt x="14867" y="17042"/>
                  </a:lnTo>
                  <a:lnTo>
                    <a:pt x="14952" y="16793"/>
                  </a:lnTo>
                  <a:lnTo>
                    <a:pt x="15250" y="16932"/>
                  </a:lnTo>
                  <a:lnTo>
                    <a:pt x="15327" y="17042"/>
                  </a:lnTo>
                  <a:lnTo>
                    <a:pt x="15621" y="17105"/>
                  </a:lnTo>
                  <a:lnTo>
                    <a:pt x="19459" y="17105"/>
                  </a:lnTo>
                  <a:lnTo>
                    <a:pt x="19454" y="17167"/>
                  </a:lnTo>
                  <a:lnTo>
                    <a:pt x="19366" y="17230"/>
                  </a:lnTo>
                  <a:lnTo>
                    <a:pt x="19202" y="17230"/>
                  </a:lnTo>
                  <a:lnTo>
                    <a:pt x="19242" y="17354"/>
                  </a:lnTo>
                  <a:lnTo>
                    <a:pt x="19231" y="17354"/>
                  </a:lnTo>
                  <a:lnTo>
                    <a:pt x="19107" y="17417"/>
                  </a:lnTo>
                  <a:lnTo>
                    <a:pt x="19155" y="17542"/>
                  </a:lnTo>
                  <a:lnTo>
                    <a:pt x="19249" y="17729"/>
                  </a:lnTo>
                  <a:lnTo>
                    <a:pt x="19249" y="17729"/>
                  </a:lnTo>
                </a:path>
                <a:path w="21600" h="21600">
                  <a:moveTo>
                    <a:pt x="15621" y="17105"/>
                  </a:moveTo>
                  <a:lnTo>
                    <a:pt x="15327" y="17042"/>
                  </a:lnTo>
                  <a:lnTo>
                    <a:pt x="15250" y="16932"/>
                  </a:lnTo>
                  <a:lnTo>
                    <a:pt x="15621" y="17105"/>
                  </a:lnTo>
                  <a:lnTo>
                    <a:pt x="15621" y="17105"/>
                  </a:lnTo>
                </a:path>
                <a:path w="21600" h="21600">
                  <a:moveTo>
                    <a:pt x="8012" y="17916"/>
                  </a:moveTo>
                  <a:lnTo>
                    <a:pt x="7498" y="17916"/>
                  </a:lnTo>
                  <a:lnTo>
                    <a:pt x="7450" y="17902"/>
                  </a:lnTo>
                  <a:lnTo>
                    <a:pt x="7498" y="17854"/>
                  </a:lnTo>
                  <a:lnTo>
                    <a:pt x="7860" y="17667"/>
                  </a:lnTo>
                  <a:lnTo>
                    <a:pt x="7981" y="17729"/>
                  </a:lnTo>
                  <a:lnTo>
                    <a:pt x="8012" y="17916"/>
                  </a:lnTo>
                  <a:lnTo>
                    <a:pt x="8012" y="17916"/>
                  </a:lnTo>
                </a:path>
                <a:path w="21600" h="21600">
                  <a:moveTo>
                    <a:pt x="19313" y="17854"/>
                  </a:moveTo>
                  <a:lnTo>
                    <a:pt x="13120" y="17854"/>
                  </a:lnTo>
                  <a:lnTo>
                    <a:pt x="13482" y="17729"/>
                  </a:lnTo>
                  <a:lnTo>
                    <a:pt x="13651" y="17667"/>
                  </a:lnTo>
                  <a:lnTo>
                    <a:pt x="13809" y="17729"/>
                  </a:lnTo>
                  <a:lnTo>
                    <a:pt x="19249" y="17729"/>
                  </a:lnTo>
                  <a:lnTo>
                    <a:pt x="19313" y="17854"/>
                  </a:lnTo>
                  <a:lnTo>
                    <a:pt x="19313" y="17854"/>
                  </a:lnTo>
                </a:path>
                <a:path w="21600" h="21600">
                  <a:moveTo>
                    <a:pt x="18579" y="18228"/>
                  </a:moveTo>
                  <a:lnTo>
                    <a:pt x="11769" y="18228"/>
                  </a:lnTo>
                  <a:lnTo>
                    <a:pt x="11780" y="18166"/>
                  </a:lnTo>
                  <a:lnTo>
                    <a:pt x="11864" y="18104"/>
                  </a:lnTo>
                  <a:lnTo>
                    <a:pt x="12023" y="18041"/>
                  </a:lnTo>
                  <a:lnTo>
                    <a:pt x="12186" y="18041"/>
                  </a:lnTo>
                  <a:lnTo>
                    <a:pt x="12392" y="17916"/>
                  </a:lnTo>
                  <a:lnTo>
                    <a:pt x="12641" y="17791"/>
                  </a:lnTo>
                  <a:lnTo>
                    <a:pt x="12900" y="17854"/>
                  </a:lnTo>
                  <a:lnTo>
                    <a:pt x="19313" y="17854"/>
                  </a:lnTo>
                  <a:lnTo>
                    <a:pt x="18974" y="17979"/>
                  </a:lnTo>
                  <a:lnTo>
                    <a:pt x="18759" y="18104"/>
                  </a:lnTo>
                  <a:lnTo>
                    <a:pt x="18579" y="18228"/>
                  </a:lnTo>
                  <a:lnTo>
                    <a:pt x="18579" y="18228"/>
                  </a:lnTo>
                </a:path>
                <a:path w="21600" h="21600">
                  <a:moveTo>
                    <a:pt x="8033" y="18041"/>
                  </a:moveTo>
                  <a:lnTo>
                    <a:pt x="7154" y="18041"/>
                  </a:lnTo>
                  <a:lnTo>
                    <a:pt x="7210" y="17916"/>
                  </a:lnTo>
                  <a:lnTo>
                    <a:pt x="7281" y="17854"/>
                  </a:lnTo>
                  <a:lnTo>
                    <a:pt x="7450" y="17902"/>
                  </a:lnTo>
                  <a:lnTo>
                    <a:pt x="7436" y="17916"/>
                  </a:lnTo>
                  <a:lnTo>
                    <a:pt x="8012" y="17916"/>
                  </a:lnTo>
                  <a:lnTo>
                    <a:pt x="8033" y="18041"/>
                  </a:lnTo>
                  <a:lnTo>
                    <a:pt x="8033" y="18041"/>
                  </a:lnTo>
                </a:path>
                <a:path w="21600" h="21600">
                  <a:moveTo>
                    <a:pt x="11788" y="18104"/>
                  </a:moveTo>
                  <a:lnTo>
                    <a:pt x="10016" y="18104"/>
                  </a:lnTo>
                  <a:lnTo>
                    <a:pt x="10496" y="17979"/>
                  </a:lnTo>
                  <a:lnTo>
                    <a:pt x="10784" y="17979"/>
                  </a:lnTo>
                  <a:lnTo>
                    <a:pt x="11117" y="17916"/>
                  </a:lnTo>
                  <a:lnTo>
                    <a:pt x="11591" y="17854"/>
                  </a:lnTo>
                  <a:lnTo>
                    <a:pt x="11808" y="17979"/>
                  </a:lnTo>
                  <a:lnTo>
                    <a:pt x="11788" y="18104"/>
                  </a:lnTo>
                  <a:lnTo>
                    <a:pt x="11788" y="18104"/>
                  </a:lnTo>
                </a:path>
                <a:path w="21600" h="21600">
                  <a:moveTo>
                    <a:pt x="7498" y="17916"/>
                  </a:moveTo>
                  <a:lnTo>
                    <a:pt x="7436" y="17916"/>
                  </a:lnTo>
                  <a:lnTo>
                    <a:pt x="7450" y="17902"/>
                  </a:lnTo>
                  <a:lnTo>
                    <a:pt x="7498" y="17916"/>
                  </a:lnTo>
                  <a:lnTo>
                    <a:pt x="7498" y="17916"/>
                  </a:lnTo>
                </a:path>
                <a:path w="21600" h="21600">
                  <a:moveTo>
                    <a:pt x="10016" y="18104"/>
                  </a:moveTo>
                  <a:lnTo>
                    <a:pt x="8043" y="18104"/>
                  </a:lnTo>
                  <a:lnTo>
                    <a:pt x="8060" y="17979"/>
                  </a:lnTo>
                  <a:lnTo>
                    <a:pt x="8122" y="17916"/>
                  </a:lnTo>
                  <a:lnTo>
                    <a:pt x="8342" y="17916"/>
                  </a:lnTo>
                  <a:lnTo>
                    <a:pt x="8438" y="17979"/>
                  </a:lnTo>
                  <a:lnTo>
                    <a:pt x="8653" y="17979"/>
                  </a:lnTo>
                  <a:lnTo>
                    <a:pt x="8687" y="18041"/>
                  </a:lnTo>
                  <a:lnTo>
                    <a:pt x="9714" y="18041"/>
                  </a:lnTo>
                  <a:lnTo>
                    <a:pt x="10016" y="18104"/>
                  </a:lnTo>
                  <a:lnTo>
                    <a:pt x="10016" y="18104"/>
                  </a:lnTo>
                </a:path>
                <a:path w="21600" h="21600">
                  <a:moveTo>
                    <a:pt x="9714" y="18041"/>
                  </a:moveTo>
                  <a:lnTo>
                    <a:pt x="8864" y="18041"/>
                  </a:lnTo>
                  <a:lnTo>
                    <a:pt x="9138" y="17916"/>
                  </a:lnTo>
                  <a:lnTo>
                    <a:pt x="9347" y="17916"/>
                  </a:lnTo>
                  <a:lnTo>
                    <a:pt x="9714" y="18041"/>
                  </a:lnTo>
                  <a:lnTo>
                    <a:pt x="9714" y="18041"/>
                  </a:lnTo>
                </a:path>
                <a:path w="21600" h="21600">
                  <a:moveTo>
                    <a:pt x="16806" y="19602"/>
                  </a:moveTo>
                  <a:lnTo>
                    <a:pt x="16566" y="19602"/>
                  </a:lnTo>
                  <a:lnTo>
                    <a:pt x="16623" y="19227"/>
                  </a:lnTo>
                  <a:lnTo>
                    <a:pt x="16637" y="19040"/>
                  </a:lnTo>
                  <a:lnTo>
                    <a:pt x="17218" y="18790"/>
                  </a:lnTo>
                  <a:lnTo>
                    <a:pt x="17458" y="18853"/>
                  </a:lnTo>
                  <a:lnTo>
                    <a:pt x="17255" y="19352"/>
                  </a:lnTo>
                  <a:lnTo>
                    <a:pt x="17162" y="19477"/>
                  </a:lnTo>
                  <a:lnTo>
                    <a:pt x="17090" y="19532"/>
                  </a:lnTo>
                  <a:lnTo>
                    <a:pt x="16806" y="19602"/>
                  </a:lnTo>
                  <a:lnTo>
                    <a:pt x="16806" y="19602"/>
                  </a:lnTo>
                </a:path>
                <a:path w="21600" h="21600">
                  <a:moveTo>
                    <a:pt x="17090" y="19532"/>
                  </a:moveTo>
                  <a:lnTo>
                    <a:pt x="17162" y="19477"/>
                  </a:lnTo>
                  <a:lnTo>
                    <a:pt x="17255" y="19352"/>
                  </a:lnTo>
                  <a:lnTo>
                    <a:pt x="17458" y="18853"/>
                  </a:lnTo>
                  <a:lnTo>
                    <a:pt x="17218" y="18790"/>
                  </a:lnTo>
                  <a:lnTo>
                    <a:pt x="18268" y="18790"/>
                  </a:lnTo>
                  <a:lnTo>
                    <a:pt x="18009" y="18915"/>
                  </a:lnTo>
                  <a:lnTo>
                    <a:pt x="17755" y="19102"/>
                  </a:lnTo>
                  <a:lnTo>
                    <a:pt x="17523" y="19290"/>
                  </a:lnTo>
                  <a:lnTo>
                    <a:pt x="17314" y="19477"/>
                  </a:lnTo>
                  <a:lnTo>
                    <a:pt x="17090" y="19532"/>
                  </a:lnTo>
                  <a:lnTo>
                    <a:pt x="17090" y="19532"/>
                  </a:lnTo>
                </a:path>
                <a:path w="21600" h="21600">
                  <a:moveTo>
                    <a:pt x="16998" y="19602"/>
                  </a:moveTo>
                  <a:lnTo>
                    <a:pt x="16806" y="19602"/>
                  </a:lnTo>
                  <a:lnTo>
                    <a:pt x="17090" y="19532"/>
                  </a:lnTo>
                  <a:lnTo>
                    <a:pt x="16998" y="19602"/>
                  </a:lnTo>
                  <a:lnTo>
                    <a:pt x="16998" y="19602"/>
                  </a:lnTo>
                </a:path>
                <a:path w="21600" h="21600">
                  <a:moveTo>
                    <a:pt x="3706" y="19639"/>
                  </a:moveTo>
                  <a:lnTo>
                    <a:pt x="3699" y="19602"/>
                  </a:lnTo>
                  <a:lnTo>
                    <a:pt x="3801" y="19539"/>
                  </a:lnTo>
                  <a:lnTo>
                    <a:pt x="3706" y="19639"/>
                  </a:lnTo>
                  <a:lnTo>
                    <a:pt x="3706" y="19639"/>
                  </a:lnTo>
                </a:path>
                <a:path w="21600" h="21600">
                  <a:moveTo>
                    <a:pt x="11667" y="21225"/>
                  </a:moveTo>
                  <a:lnTo>
                    <a:pt x="7501" y="21225"/>
                  </a:lnTo>
                  <a:lnTo>
                    <a:pt x="7160" y="21163"/>
                  </a:lnTo>
                  <a:lnTo>
                    <a:pt x="6471" y="20975"/>
                  </a:lnTo>
                  <a:lnTo>
                    <a:pt x="6220" y="20850"/>
                  </a:lnTo>
                  <a:lnTo>
                    <a:pt x="6062" y="20726"/>
                  </a:lnTo>
                  <a:lnTo>
                    <a:pt x="4978" y="20476"/>
                  </a:lnTo>
                  <a:lnTo>
                    <a:pt x="4820" y="20413"/>
                  </a:lnTo>
                  <a:lnTo>
                    <a:pt x="4710" y="20351"/>
                  </a:lnTo>
                  <a:lnTo>
                    <a:pt x="4648" y="20289"/>
                  </a:lnTo>
                  <a:lnTo>
                    <a:pt x="4557" y="20164"/>
                  </a:lnTo>
                  <a:lnTo>
                    <a:pt x="4377" y="20164"/>
                  </a:lnTo>
                  <a:lnTo>
                    <a:pt x="4208" y="20039"/>
                  </a:lnTo>
                  <a:lnTo>
                    <a:pt x="4129" y="20039"/>
                  </a:lnTo>
                  <a:lnTo>
                    <a:pt x="4016" y="19976"/>
                  </a:lnTo>
                  <a:lnTo>
                    <a:pt x="3722" y="19727"/>
                  </a:lnTo>
                  <a:lnTo>
                    <a:pt x="3706" y="19639"/>
                  </a:lnTo>
                  <a:lnTo>
                    <a:pt x="3801" y="19539"/>
                  </a:lnTo>
                  <a:lnTo>
                    <a:pt x="16576" y="19539"/>
                  </a:lnTo>
                  <a:lnTo>
                    <a:pt x="16566" y="19602"/>
                  </a:lnTo>
                  <a:lnTo>
                    <a:pt x="16832" y="19602"/>
                  </a:lnTo>
                  <a:lnTo>
                    <a:pt x="16852" y="19727"/>
                  </a:lnTo>
                  <a:lnTo>
                    <a:pt x="16942" y="19914"/>
                  </a:lnTo>
                  <a:lnTo>
                    <a:pt x="16519" y="20039"/>
                  </a:lnTo>
                  <a:lnTo>
                    <a:pt x="16236" y="20101"/>
                  </a:lnTo>
                  <a:lnTo>
                    <a:pt x="16095" y="20164"/>
                  </a:lnTo>
                  <a:lnTo>
                    <a:pt x="15960" y="20226"/>
                  </a:lnTo>
                  <a:lnTo>
                    <a:pt x="15759" y="20351"/>
                  </a:lnTo>
                  <a:lnTo>
                    <a:pt x="15494" y="20476"/>
                  </a:lnTo>
                  <a:lnTo>
                    <a:pt x="14986" y="20476"/>
                  </a:lnTo>
                  <a:lnTo>
                    <a:pt x="14901" y="20538"/>
                  </a:lnTo>
                  <a:lnTo>
                    <a:pt x="14822" y="20601"/>
                  </a:lnTo>
                  <a:lnTo>
                    <a:pt x="14704" y="20601"/>
                  </a:lnTo>
                  <a:lnTo>
                    <a:pt x="14546" y="20663"/>
                  </a:lnTo>
                  <a:lnTo>
                    <a:pt x="14393" y="20726"/>
                  </a:lnTo>
                  <a:lnTo>
                    <a:pt x="14173" y="20726"/>
                  </a:lnTo>
                  <a:lnTo>
                    <a:pt x="13987" y="20850"/>
                  </a:lnTo>
                  <a:lnTo>
                    <a:pt x="13736" y="20913"/>
                  </a:lnTo>
                  <a:lnTo>
                    <a:pt x="13103" y="20975"/>
                  </a:lnTo>
                  <a:lnTo>
                    <a:pt x="12776" y="21100"/>
                  </a:lnTo>
                  <a:lnTo>
                    <a:pt x="11972" y="21100"/>
                  </a:lnTo>
                  <a:lnTo>
                    <a:pt x="11667" y="21225"/>
                  </a:lnTo>
                  <a:lnTo>
                    <a:pt x="11667" y="21225"/>
                  </a:lnTo>
                </a:path>
                <a:path w="21600" h="21600">
                  <a:moveTo>
                    <a:pt x="12437" y="21287"/>
                  </a:moveTo>
                  <a:lnTo>
                    <a:pt x="12178" y="21163"/>
                  </a:lnTo>
                  <a:lnTo>
                    <a:pt x="11972" y="21100"/>
                  </a:lnTo>
                  <a:lnTo>
                    <a:pt x="12776" y="21100"/>
                  </a:lnTo>
                  <a:lnTo>
                    <a:pt x="12437" y="21287"/>
                  </a:lnTo>
                  <a:lnTo>
                    <a:pt x="12437" y="21287"/>
                  </a:lnTo>
                </a:path>
                <a:path w="21600" h="21600">
                  <a:moveTo>
                    <a:pt x="11023" y="21287"/>
                  </a:moveTo>
                  <a:lnTo>
                    <a:pt x="8184" y="21287"/>
                  </a:lnTo>
                  <a:lnTo>
                    <a:pt x="7840" y="21225"/>
                  </a:lnTo>
                  <a:lnTo>
                    <a:pt x="11210" y="21225"/>
                  </a:lnTo>
                  <a:lnTo>
                    <a:pt x="11023" y="21287"/>
                  </a:lnTo>
                  <a:lnTo>
                    <a:pt x="11023" y="21287"/>
                  </a:lnTo>
                </a:path>
                <a:path w="21600" h="21600">
                  <a:moveTo>
                    <a:pt x="9847" y="21600"/>
                  </a:moveTo>
                  <a:lnTo>
                    <a:pt x="9406" y="21412"/>
                  </a:lnTo>
                  <a:lnTo>
                    <a:pt x="9048" y="21350"/>
                  </a:lnTo>
                  <a:lnTo>
                    <a:pt x="8771" y="21287"/>
                  </a:lnTo>
                  <a:lnTo>
                    <a:pt x="10180" y="21287"/>
                  </a:lnTo>
                  <a:lnTo>
                    <a:pt x="10129" y="21350"/>
                  </a:lnTo>
                  <a:lnTo>
                    <a:pt x="10027" y="21412"/>
                  </a:lnTo>
                  <a:lnTo>
                    <a:pt x="9847" y="21600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2" name="曲线"/>
            <p:cNvSpPr>
              <a:spLocks/>
            </p:cNvSpPr>
            <p:nvPr/>
          </p:nvSpPr>
          <p:spPr>
            <a:xfrm rot="0">
              <a:off x="2870200" y="259079"/>
              <a:ext cx="33020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3" name="曲线"/>
            <p:cNvSpPr>
              <a:spLocks/>
            </p:cNvSpPr>
            <p:nvPr/>
          </p:nvSpPr>
          <p:spPr>
            <a:xfrm rot="0">
              <a:off x="2894445" y="403139"/>
              <a:ext cx="316865" cy="46100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060" y="892"/>
                  </a:moveTo>
                  <a:lnTo>
                    <a:pt x="4709" y="892"/>
                  </a:lnTo>
                  <a:lnTo>
                    <a:pt x="4634" y="773"/>
                  </a:lnTo>
                  <a:lnTo>
                    <a:pt x="4619" y="768"/>
                  </a:lnTo>
                  <a:lnTo>
                    <a:pt x="4064" y="0"/>
                  </a:lnTo>
                  <a:lnTo>
                    <a:pt x="4692" y="297"/>
                  </a:lnTo>
                  <a:lnTo>
                    <a:pt x="5196" y="595"/>
                  </a:lnTo>
                  <a:lnTo>
                    <a:pt x="5577" y="714"/>
                  </a:lnTo>
                  <a:lnTo>
                    <a:pt x="5833" y="833"/>
                  </a:lnTo>
                  <a:lnTo>
                    <a:pt x="6099" y="833"/>
                  </a:lnTo>
                  <a:lnTo>
                    <a:pt x="6060" y="892"/>
                  </a:lnTo>
                  <a:lnTo>
                    <a:pt x="6060" y="892"/>
                  </a:lnTo>
                </a:path>
                <a:path w="21600" h="21600">
                  <a:moveTo>
                    <a:pt x="4709" y="892"/>
                  </a:moveTo>
                  <a:lnTo>
                    <a:pt x="4203" y="892"/>
                  </a:lnTo>
                  <a:lnTo>
                    <a:pt x="4170" y="833"/>
                  </a:lnTo>
                  <a:lnTo>
                    <a:pt x="4456" y="714"/>
                  </a:lnTo>
                  <a:lnTo>
                    <a:pt x="4619" y="768"/>
                  </a:lnTo>
                  <a:lnTo>
                    <a:pt x="4709" y="892"/>
                  </a:lnTo>
                  <a:lnTo>
                    <a:pt x="4709" y="892"/>
                  </a:lnTo>
                </a:path>
                <a:path w="21600" h="21600">
                  <a:moveTo>
                    <a:pt x="4709" y="892"/>
                  </a:moveTo>
                  <a:lnTo>
                    <a:pt x="4619" y="768"/>
                  </a:lnTo>
                  <a:lnTo>
                    <a:pt x="4634" y="773"/>
                  </a:lnTo>
                  <a:lnTo>
                    <a:pt x="4709" y="892"/>
                  </a:lnTo>
                  <a:lnTo>
                    <a:pt x="4709" y="892"/>
                  </a:lnTo>
                </a:path>
                <a:path w="21600" h="21600">
                  <a:moveTo>
                    <a:pt x="6447" y="1249"/>
                  </a:moveTo>
                  <a:lnTo>
                    <a:pt x="3334" y="1249"/>
                  </a:lnTo>
                  <a:lnTo>
                    <a:pt x="3344" y="1130"/>
                  </a:lnTo>
                  <a:lnTo>
                    <a:pt x="3169" y="833"/>
                  </a:lnTo>
                  <a:lnTo>
                    <a:pt x="3879" y="833"/>
                  </a:lnTo>
                  <a:lnTo>
                    <a:pt x="4015" y="892"/>
                  </a:lnTo>
                  <a:lnTo>
                    <a:pt x="6060" y="892"/>
                  </a:lnTo>
                  <a:lnTo>
                    <a:pt x="6021" y="952"/>
                  </a:lnTo>
                  <a:lnTo>
                    <a:pt x="5600" y="1190"/>
                  </a:lnTo>
                  <a:lnTo>
                    <a:pt x="6303" y="1190"/>
                  </a:lnTo>
                  <a:lnTo>
                    <a:pt x="6447" y="1249"/>
                  </a:lnTo>
                  <a:lnTo>
                    <a:pt x="6447" y="1249"/>
                  </a:lnTo>
                </a:path>
                <a:path w="21600" h="21600">
                  <a:moveTo>
                    <a:pt x="6303" y="1190"/>
                  </a:moveTo>
                  <a:lnTo>
                    <a:pt x="5600" y="1190"/>
                  </a:lnTo>
                  <a:lnTo>
                    <a:pt x="5827" y="1071"/>
                  </a:lnTo>
                  <a:lnTo>
                    <a:pt x="6011" y="1011"/>
                  </a:lnTo>
                  <a:lnTo>
                    <a:pt x="6154" y="1130"/>
                  </a:lnTo>
                  <a:lnTo>
                    <a:pt x="6303" y="1190"/>
                  </a:lnTo>
                  <a:lnTo>
                    <a:pt x="6303" y="1190"/>
                  </a:lnTo>
                </a:path>
                <a:path w="21600" h="21600">
                  <a:moveTo>
                    <a:pt x="6825" y="7319"/>
                  </a:moveTo>
                  <a:lnTo>
                    <a:pt x="2518" y="7319"/>
                  </a:lnTo>
                  <a:lnTo>
                    <a:pt x="2278" y="7081"/>
                  </a:lnTo>
                  <a:lnTo>
                    <a:pt x="2135" y="6783"/>
                  </a:lnTo>
                  <a:lnTo>
                    <a:pt x="2090" y="6426"/>
                  </a:lnTo>
                  <a:lnTo>
                    <a:pt x="2051" y="6069"/>
                  </a:lnTo>
                  <a:lnTo>
                    <a:pt x="2119" y="5771"/>
                  </a:lnTo>
                  <a:lnTo>
                    <a:pt x="2294" y="5474"/>
                  </a:lnTo>
                  <a:lnTo>
                    <a:pt x="2242" y="5414"/>
                  </a:lnTo>
                  <a:lnTo>
                    <a:pt x="2203" y="5295"/>
                  </a:lnTo>
                  <a:lnTo>
                    <a:pt x="2151" y="5057"/>
                  </a:lnTo>
                  <a:lnTo>
                    <a:pt x="2164" y="4938"/>
                  </a:lnTo>
                  <a:lnTo>
                    <a:pt x="2216" y="4879"/>
                  </a:lnTo>
                  <a:lnTo>
                    <a:pt x="2323" y="4760"/>
                  </a:lnTo>
                  <a:lnTo>
                    <a:pt x="2343" y="4700"/>
                  </a:lnTo>
                  <a:lnTo>
                    <a:pt x="2352" y="4700"/>
                  </a:lnTo>
                  <a:lnTo>
                    <a:pt x="2352" y="4522"/>
                  </a:lnTo>
                  <a:lnTo>
                    <a:pt x="2333" y="4403"/>
                  </a:lnTo>
                  <a:lnTo>
                    <a:pt x="2255" y="4105"/>
                  </a:lnTo>
                  <a:lnTo>
                    <a:pt x="2236" y="3927"/>
                  </a:lnTo>
                  <a:lnTo>
                    <a:pt x="2453" y="2142"/>
                  </a:lnTo>
                  <a:lnTo>
                    <a:pt x="2693" y="1487"/>
                  </a:lnTo>
                  <a:lnTo>
                    <a:pt x="2796" y="1309"/>
                  </a:lnTo>
                  <a:lnTo>
                    <a:pt x="2945" y="1190"/>
                  </a:lnTo>
                  <a:lnTo>
                    <a:pt x="3334" y="1249"/>
                  </a:lnTo>
                  <a:lnTo>
                    <a:pt x="6447" y="1249"/>
                  </a:lnTo>
                  <a:lnTo>
                    <a:pt x="7019" y="1487"/>
                  </a:lnTo>
                  <a:lnTo>
                    <a:pt x="6948" y="1725"/>
                  </a:lnTo>
                  <a:lnTo>
                    <a:pt x="6961" y="1844"/>
                  </a:lnTo>
                  <a:lnTo>
                    <a:pt x="7058" y="1963"/>
                  </a:lnTo>
                  <a:lnTo>
                    <a:pt x="7162" y="2023"/>
                  </a:lnTo>
                  <a:lnTo>
                    <a:pt x="7214" y="2142"/>
                  </a:lnTo>
                  <a:lnTo>
                    <a:pt x="7214" y="2677"/>
                  </a:lnTo>
                  <a:lnTo>
                    <a:pt x="6757" y="2677"/>
                  </a:lnTo>
                  <a:lnTo>
                    <a:pt x="6685" y="2737"/>
                  </a:lnTo>
                  <a:lnTo>
                    <a:pt x="6744" y="2737"/>
                  </a:lnTo>
                  <a:lnTo>
                    <a:pt x="6899" y="2786"/>
                  </a:lnTo>
                  <a:lnTo>
                    <a:pt x="6990" y="2856"/>
                  </a:lnTo>
                  <a:lnTo>
                    <a:pt x="7087" y="3094"/>
                  </a:lnTo>
                  <a:lnTo>
                    <a:pt x="7048" y="3332"/>
                  </a:lnTo>
                  <a:lnTo>
                    <a:pt x="7016" y="3570"/>
                  </a:lnTo>
                  <a:lnTo>
                    <a:pt x="7097" y="3808"/>
                  </a:lnTo>
                  <a:lnTo>
                    <a:pt x="7291" y="4105"/>
                  </a:lnTo>
                  <a:lnTo>
                    <a:pt x="6980" y="4462"/>
                  </a:lnTo>
                  <a:lnTo>
                    <a:pt x="6825" y="4819"/>
                  </a:lnTo>
                  <a:lnTo>
                    <a:pt x="6825" y="5117"/>
                  </a:lnTo>
                  <a:lnTo>
                    <a:pt x="6844" y="5176"/>
                  </a:lnTo>
                  <a:lnTo>
                    <a:pt x="6922" y="5295"/>
                  </a:lnTo>
                  <a:lnTo>
                    <a:pt x="6941" y="5355"/>
                  </a:lnTo>
                  <a:lnTo>
                    <a:pt x="6933" y="5771"/>
                  </a:lnTo>
                  <a:lnTo>
                    <a:pt x="6909" y="5950"/>
                  </a:lnTo>
                  <a:lnTo>
                    <a:pt x="6779" y="6247"/>
                  </a:lnTo>
                  <a:lnTo>
                    <a:pt x="6747" y="6366"/>
                  </a:lnTo>
                  <a:lnTo>
                    <a:pt x="6747" y="6604"/>
                  </a:lnTo>
                  <a:lnTo>
                    <a:pt x="6812" y="6902"/>
                  </a:lnTo>
                  <a:lnTo>
                    <a:pt x="6825" y="7021"/>
                  </a:lnTo>
                  <a:lnTo>
                    <a:pt x="6825" y="7319"/>
                  </a:lnTo>
                  <a:lnTo>
                    <a:pt x="6825" y="7319"/>
                  </a:lnTo>
                </a:path>
                <a:path w="21600" h="21600">
                  <a:moveTo>
                    <a:pt x="6899" y="2786"/>
                  </a:moveTo>
                  <a:lnTo>
                    <a:pt x="6744" y="2737"/>
                  </a:lnTo>
                  <a:lnTo>
                    <a:pt x="6685" y="2737"/>
                  </a:lnTo>
                  <a:lnTo>
                    <a:pt x="6757" y="2677"/>
                  </a:lnTo>
                  <a:lnTo>
                    <a:pt x="6899" y="2786"/>
                  </a:lnTo>
                  <a:lnTo>
                    <a:pt x="6899" y="2786"/>
                  </a:lnTo>
                </a:path>
                <a:path w="21600" h="21600">
                  <a:moveTo>
                    <a:pt x="7120" y="2796"/>
                  </a:moveTo>
                  <a:lnTo>
                    <a:pt x="6932" y="2796"/>
                  </a:lnTo>
                  <a:lnTo>
                    <a:pt x="6899" y="2786"/>
                  </a:lnTo>
                  <a:lnTo>
                    <a:pt x="6757" y="2677"/>
                  </a:lnTo>
                  <a:lnTo>
                    <a:pt x="7214" y="2677"/>
                  </a:lnTo>
                  <a:lnTo>
                    <a:pt x="7120" y="2796"/>
                  </a:lnTo>
                  <a:lnTo>
                    <a:pt x="7120" y="2796"/>
                  </a:lnTo>
                </a:path>
                <a:path w="21600" h="21600">
                  <a:moveTo>
                    <a:pt x="6335" y="12436"/>
                  </a:moveTo>
                  <a:lnTo>
                    <a:pt x="1925" y="12436"/>
                  </a:lnTo>
                  <a:lnTo>
                    <a:pt x="1665" y="12257"/>
                  </a:lnTo>
                  <a:lnTo>
                    <a:pt x="1529" y="11960"/>
                  </a:lnTo>
                  <a:lnTo>
                    <a:pt x="1467" y="10651"/>
                  </a:lnTo>
                  <a:lnTo>
                    <a:pt x="1470" y="10175"/>
                  </a:lnTo>
                  <a:lnTo>
                    <a:pt x="1490" y="9758"/>
                  </a:lnTo>
                  <a:lnTo>
                    <a:pt x="1545" y="9461"/>
                  </a:lnTo>
                  <a:lnTo>
                    <a:pt x="1643" y="9163"/>
                  </a:lnTo>
                  <a:lnTo>
                    <a:pt x="1837" y="8866"/>
                  </a:lnTo>
                  <a:lnTo>
                    <a:pt x="1938" y="8628"/>
                  </a:lnTo>
                  <a:lnTo>
                    <a:pt x="1944" y="8449"/>
                  </a:lnTo>
                  <a:lnTo>
                    <a:pt x="1957" y="8271"/>
                  </a:lnTo>
                  <a:lnTo>
                    <a:pt x="1963" y="7735"/>
                  </a:lnTo>
                  <a:lnTo>
                    <a:pt x="1989" y="7616"/>
                  </a:lnTo>
                  <a:lnTo>
                    <a:pt x="2093" y="7319"/>
                  </a:lnTo>
                  <a:lnTo>
                    <a:pt x="2252" y="7259"/>
                  </a:lnTo>
                  <a:lnTo>
                    <a:pt x="2518" y="7319"/>
                  </a:lnTo>
                  <a:lnTo>
                    <a:pt x="6825" y="7319"/>
                  </a:lnTo>
                  <a:lnTo>
                    <a:pt x="6825" y="7378"/>
                  </a:lnTo>
                  <a:lnTo>
                    <a:pt x="6789" y="7616"/>
                  </a:lnTo>
                  <a:lnTo>
                    <a:pt x="6646" y="8033"/>
                  </a:lnTo>
                  <a:lnTo>
                    <a:pt x="6695" y="8330"/>
                  </a:lnTo>
                  <a:lnTo>
                    <a:pt x="6864" y="8687"/>
                  </a:lnTo>
                  <a:lnTo>
                    <a:pt x="6546" y="8747"/>
                  </a:lnTo>
                  <a:lnTo>
                    <a:pt x="6403" y="8806"/>
                  </a:lnTo>
                  <a:lnTo>
                    <a:pt x="6436" y="8866"/>
                  </a:lnTo>
                  <a:lnTo>
                    <a:pt x="6475" y="8925"/>
                  </a:lnTo>
                  <a:lnTo>
                    <a:pt x="6397" y="8985"/>
                  </a:lnTo>
                  <a:lnTo>
                    <a:pt x="6202" y="8985"/>
                  </a:lnTo>
                  <a:lnTo>
                    <a:pt x="6488" y="9163"/>
                  </a:lnTo>
                  <a:lnTo>
                    <a:pt x="6572" y="9342"/>
                  </a:lnTo>
                  <a:lnTo>
                    <a:pt x="6339" y="9818"/>
                  </a:lnTo>
                  <a:lnTo>
                    <a:pt x="6280" y="9996"/>
                  </a:lnTo>
                  <a:lnTo>
                    <a:pt x="6280" y="10175"/>
                  </a:lnTo>
                  <a:lnTo>
                    <a:pt x="6225" y="10175"/>
                  </a:lnTo>
                  <a:lnTo>
                    <a:pt x="6290" y="10234"/>
                  </a:lnTo>
                  <a:lnTo>
                    <a:pt x="6361" y="10294"/>
                  </a:lnTo>
                  <a:lnTo>
                    <a:pt x="6397" y="10413"/>
                  </a:lnTo>
                  <a:lnTo>
                    <a:pt x="6300" y="10413"/>
                  </a:lnTo>
                  <a:lnTo>
                    <a:pt x="5911" y="10651"/>
                  </a:lnTo>
                  <a:lnTo>
                    <a:pt x="6397" y="10651"/>
                  </a:lnTo>
                  <a:lnTo>
                    <a:pt x="6397" y="10948"/>
                  </a:lnTo>
                  <a:lnTo>
                    <a:pt x="6345" y="11127"/>
                  </a:lnTo>
                  <a:lnTo>
                    <a:pt x="6138" y="11365"/>
                  </a:lnTo>
                  <a:lnTo>
                    <a:pt x="6086" y="11484"/>
                  </a:lnTo>
                  <a:lnTo>
                    <a:pt x="6086" y="11543"/>
                  </a:lnTo>
                  <a:lnTo>
                    <a:pt x="5840" y="11543"/>
                  </a:lnTo>
                  <a:lnTo>
                    <a:pt x="5810" y="11603"/>
                  </a:lnTo>
                  <a:lnTo>
                    <a:pt x="6186" y="11603"/>
                  </a:lnTo>
                  <a:lnTo>
                    <a:pt x="6280" y="11722"/>
                  </a:lnTo>
                  <a:lnTo>
                    <a:pt x="6280" y="12019"/>
                  </a:lnTo>
                  <a:lnTo>
                    <a:pt x="6267" y="12138"/>
                  </a:lnTo>
                  <a:lnTo>
                    <a:pt x="6241" y="12257"/>
                  </a:lnTo>
                  <a:lnTo>
                    <a:pt x="6222" y="12317"/>
                  </a:lnTo>
                  <a:lnTo>
                    <a:pt x="6335" y="12436"/>
                  </a:lnTo>
                  <a:lnTo>
                    <a:pt x="6335" y="12436"/>
                  </a:lnTo>
                </a:path>
                <a:path w="21600" h="21600">
                  <a:moveTo>
                    <a:pt x="6008" y="10651"/>
                  </a:moveTo>
                  <a:lnTo>
                    <a:pt x="5911" y="10651"/>
                  </a:lnTo>
                  <a:lnTo>
                    <a:pt x="6300" y="10413"/>
                  </a:lnTo>
                  <a:lnTo>
                    <a:pt x="6397" y="10472"/>
                  </a:lnTo>
                  <a:lnTo>
                    <a:pt x="6397" y="10591"/>
                  </a:lnTo>
                  <a:lnTo>
                    <a:pt x="6008" y="10651"/>
                  </a:lnTo>
                  <a:lnTo>
                    <a:pt x="6008" y="10651"/>
                  </a:lnTo>
                </a:path>
                <a:path w="21600" h="21600">
                  <a:moveTo>
                    <a:pt x="6397" y="10472"/>
                  </a:moveTo>
                  <a:lnTo>
                    <a:pt x="6300" y="10413"/>
                  </a:lnTo>
                  <a:lnTo>
                    <a:pt x="6397" y="10413"/>
                  </a:lnTo>
                  <a:lnTo>
                    <a:pt x="6397" y="10472"/>
                  </a:lnTo>
                  <a:lnTo>
                    <a:pt x="6397" y="10472"/>
                  </a:lnTo>
                </a:path>
                <a:path w="21600" h="21600">
                  <a:moveTo>
                    <a:pt x="6397" y="10651"/>
                  </a:moveTo>
                  <a:lnTo>
                    <a:pt x="6008" y="10651"/>
                  </a:lnTo>
                  <a:lnTo>
                    <a:pt x="6397" y="10591"/>
                  </a:lnTo>
                  <a:lnTo>
                    <a:pt x="6397" y="10651"/>
                  </a:lnTo>
                  <a:lnTo>
                    <a:pt x="6397" y="10651"/>
                  </a:lnTo>
                </a:path>
                <a:path w="21600" h="21600">
                  <a:moveTo>
                    <a:pt x="1419" y="14459"/>
                  </a:moveTo>
                  <a:lnTo>
                    <a:pt x="1263" y="14459"/>
                  </a:lnTo>
                  <a:lnTo>
                    <a:pt x="1147" y="14340"/>
                  </a:lnTo>
                  <a:lnTo>
                    <a:pt x="1037" y="14221"/>
                  </a:lnTo>
                  <a:lnTo>
                    <a:pt x="1173" y="14102"/>
                  </a:lnTo>
                  <a:lnTo>
                    <a:pt x="1555" y="14043"/>
                  </a:lnTo>
                  <a:lnTo>
                    <a:pt x="1348" y="13864"/>
                  </a:lnTo>
                  <a:lnTo>
                    <a:pt x="1273" y="13685"/>
                  </a:lnTo>
                  <a:lnTo>
                    <a:pt x="1331" y="13507"/>
                  </a:lnTo>
                  <a:lnTo>
                    <a:pt x="1285" y="13269"/>
                  </a:lnTo>
                  <a:lnTo>
                    <a:pt x="1047" y="12852"/>
                  </a:lnTo>
                  <a:lnTo>
                    <a:pt x="619" y="12257"/>
                  </a:lnTo>
                  <a:lnTo>
                    <a:pt x="0" y="11484"/>
                  </a:lnTo>
                  <a:lnTo>
                    <a:pt x="780" y="12019"/>
                  </a:lnTo>
                  <a:lnTo>
                    <a:pt x="1314" y="12376"/>
                  </a:lnTo>
                  <a:lnTo>
                    <a:pt x="1341" y="12399"/>
                  </a:lnTo>
                  <a:lnTo>
                    <a:pt x="1341" y="12555"/>
                  </a:lnTo>
                  <a:lnTo>
                    <a:pt x="1364" y="12614"/>
                  </a:lnTo>
                  <a:lnTo>
                    <a:pt x="1455" y="12614"/>
                  </a:lnTo>
                  <a:lnTo>
                    <a:pt x="1532" y="12674"/>
                  </a:lnTo>
                  <a:lnTo>
                    <a:pt x="6546" y="12674"/>
                  </a:lnTo>
                  <a:lnTo>
                    <a:pt x="6439" y="12852"/>
                  </a:lnTo>
                  <a:lnTo>
                    <a:pt x="6371" y="13031"/>
                  </a:lnTo>
                  <a:lnTo>
                    <a:pt x="6390" y="13209"/>
                  </a:lnTo>
                  <a:lnTo>
                    <a:pt x="6397" y="13626"/>
                  </a:lnTo>
                  <a:lnTo>
                    <a:pt x="6365" y="13745"/>
                  </a:lnTo>
                  <a:lnTo>
                    <a:pt x="6202" y="14043"/>
                  </a:lnTo>
                  <a:lnTo>
                    <a:pt x="6202" y="14221"/>
                  </a:lnTo>
                  <a:lnTo>
                    <a:pt x="6248" y="14400"/>
                  </a:lnTo>
                  <a:lnTo>
                    <a:pt x="1613" y="14400"/>
                  </a:lnTo>
                  <a:lnTo>
                    <a:pt x="1419" y="14459"/>
                  </a:lnTo>
                  <a:lnTo>
                    <a:pt x="1419" y="14459"/>
                  </a:lnTo>
                </a:path>
                <a:path w="21600" h="21600">
                  <a:moveTo>
                    <a:pt x="6546" y="12674"/>
                  </a:moveTo>
                  <a:lnTo>
                    <a:pt x="1643" y="12674"/>
                  </a:lnTo>
                  <a:lnTo>
                    <a:pt x="1602" y="12614"/>
                  </a:lnTo>
                  <a:lnTo>
                    <a:pt x="1341" y="12399"/>
                  </a:lnTo>
                  <a:lnTo>
                    <a:pt x="1341" y="12198"/>
                  </a:lnTo>
                  <a:lnTo>
                    <a:pt x="1536" y="12257"/>
                  </a:lnTo>
                  <a:lnTo>
                    <a:pt x="1925" y="12436"/>
                  </a:lnTo>
                  <a:lnTo>
                    <a:pt x="6335" y="12436"/>
                  </a:lnTo>
                  <a:lnTo>
                    <a:pt x="6582" y="12614"/>
                  </a:lnTo>
                  <a:lnTo>
                    <a:pt x="6546" y="12674"/>
                  </a:lnTo>
                  <a:lnTo>
                    <a:pt x="6546" y="12674"/>
                  </a:lnTo>
                </a:path>
                <a:path w="21600" h="21600">
                  <a:moveTo>
                    <a:pt x="1643" y="12674"/>
                  </a:moveTo>
                  <a:lnTo>
                    <a:pt x="1532" y="12674"/>
                  </a:lnTo>
                  <a:lnTo>
                    <a:pt x="1455" y="12614"/>
                  </a:lnTo>
                  <a:lnTo>
                    <a:pt x="1364" y="12614"/>
                  </a:lnTo>
                  <a:lnTo>
                    <a:pt x="1341" y="12555"/>
                  </a:lnTo>
                  <a:lnTo>
                    <a:pt x="1341" y="12399"/>
                  </a:lnTo>
                  <a:lnTo>
                    <a:pt x="1602" y="12614"/>
                  </a:lnTo>
                  <a:lnTo>
                    <a:pt x="1643" y="12674"/>
                  </a:lnTo>
                  <a:lnTo>
                    <a:pt x="1643" y="12674"/>
                  </a:lnTo>
                </a:path>
                <a:path w="21600" h="21600">
                  <a:moveTo>
                    <a:pt x="1733" y="16601"/>
                  </a:moveTo>
                  <a:lnTo>
                    <a:pt x="1727" y="16006"/>
                  </a:lnTo>
                  <a:lnTo>
                    <a:pt x="1581" y="15947"/>
                  </a:lnTo>
                  <a:lnTo>
                    <a:pt x="1302" y="15887"/>
                  </a:lnTo>
                  <a:lnTo>
                    <a:pt x="1302" y="15530"/>
                  </a:lnTo>
                  <a:lnTo>
                    <a:pt x="1341" y="15352"/>
                  </a:lnTo>
                  <a:lnTo>
                    <a:pt x="1419" y="15352"/>
                  </a:lnTo>
                  <a:lnTo>
                    <a:pt x="1503" y="15292"/>
                  </a:lnTo>
                  <a:lnTo>
                    <a:pt x="1529" y="15233"/>
                  </a:lnTo>
                  <a:lnTo>
                    <a:pt x="1497" y="15233"/>
                  </a:lnTo>
                  <a:lnTo>
                    <a:pt x="1400" y="15054"/>
                  </a:lnTo>
                  <a:lnTo>
                    <a:pt x="1205" y="14816"/>
                  </a:lnTo>
                  <a:lnTo>
                    <a:pt x="1017" y="14578"/>
                  </a:lnTo>
                  <a:lnTo>
                    <a:pt x="1153" y="14400"/>
                  </a:lnTo>
                  <a:lnTo>
                    <a:pt x="1205" y="14400"/>
                  </a:lnTo>
                  <a:lnTo>
                    <a:pt x="1263" y="14459"/>
                  </a:lnTo>
                  <a:lnTo>
                    <a:pt x="6284" y="14459"/>
                  </a:lnTo>
                  <a:lnTo>
                    <a:pt x="6429" y="14697"/>
                  </a:lnTo>
                  <a:lnTo>
                    <a:pt x="6475" y="14876"/>
                  </a:lnTo>
                  <a:lnTo>
                    <a:pt x="6475" y="15173"/>
                  </a:lnTo>
                  <a:lnTo>
                    <a:pt x="6491" y="15233"/>
                  </a:lnTo>
                  <a:lnTo>
                    <a:pt x="6523" y="15292"/>
                  </a:lnTo>
                  <a:lnTo>
                    <a:pt x="6611" y="15411"/>
                  </a:lnTo>
                  <a:lnTo>
                    <a:pt x="6689" y="15530"/>
                  </a:lnTo>
                  <a:lnTo>
                    <a:pt x="6773" y="15649"/>
                  </a:lnTo>
                  <a:lnTo>
                    <a:pt x="6825" y="15768"/>
                  </a:lnTo>
                  <a:lnTo>
                    <a:pt x="6864" y="16066"/>
                  </a:lnTo>
                  <a:lnTo>
                    <a:pt x="6812" y="16185"/>
                  </a:lnTo>
                  <a:lnTo>
                    <a:pt x="6750" y="16244"/>
                  </a:lnTo>
                  <a:lnTo>
                    <a:pt x="6727" y="16244"/>
                  </a:lnTo>
                  <a:lnTo>
                    <a:pt x="6689" y="16304"/>
                  </a:lnTo>
                  <a:lnTo>
                    <a:pt x="6812" y="16304"/>
                  </a:lnTo>
                  <a:lnTo>
                    <a:pt x="6844" y="16363"/>
                  </a:lnTo>
                  <a:lnTo>
                    <a:pt x="6909" y="16423"/>
                  </a:lnTo>
                  <a:lnTo>
                    <a:pt x="6941" y="16542"/>
                  </a:lnTo>
                  <a:lnTo>
                    <a:pt x="1895" y="16542"/>
                  </a:lnTo>
                  <a:lnTo>
                    <a:pt x="1733" y="16601"/>
                  </a:lnTo>
                  <a:lnTo>
                    <a:pt x="1733" y="16601"/>
                  </a:lnTo>
                </a:path>
                <a:path w="21600" h="21600">
                  <a:moveTo>
                    <a:pt x="6284" y="14459"/>
                  </a:moveTo>
                  <a:lnTo>
                    <a:pt x="1419" y="14459"/>
                  </a:lnTo>
                  <a:lnTo>
                    <a:pt x="1613" y="14400"/>
                  </a:lnTo>
                  <a:lnTo>
                    <a:pt x="6248" y="14400"/>
                  </a:lnTo>
                  <a:lnTo>
                    <a:pt x="6284" y="14459"/>
                  </a:lnTo>
                  <a:lnTo>
                    <a:pt x="6284" y="14459"/>
                  </a:lnTo>
                </a:path>
                <a:path w="21600" h="21600">
                  <a:moveTo>
                    <a:pt x="6689" y="16304"/>
                  </a:moveTo>
                  <a:lnTo>
                    <a:pt x="6727" y="16244"/>
                  </a:lnTo>
                  <a:lnTo>
                    <a:pt x="6750" y="16244"/>
                  </a:lnTo>
                  <a:lnTo>
                    <a:pt x="6689" y="16304"/>
                  </a:lnTo>
                  <a:lnTo>
                    <a:pt x="6689" y="16304"/>
                  </a:lnTo>
                </a:path>
                <a:path w="21600" h="21600">
                  <a:moveTo>
                    <a:pt x="6812" y="16304"/>
                  </a:moveTo>
                  <a:lnTo>
                    <a:pt x="6689" y="16304"/>
                  </a:lnTo>
                  <a:lnTo>
                    <a:pt x="6750" y="16244"/>
                  </a:lnTo>
                  <a:lnTo>
                    <a:pt x="6779" y="16244"/>
                  </a:lnTo>
                  <a:lnTo>
                    <a:pt x="6812" y="16304"/>
                  </a:lnTo>
                  <a:lnTo>
                    <a:pt x="6812" y="16304"/>
                  </a:lnTo>
                </a:path>
                <a:path w="21600" h="21600">
                  <a:moveTo>
                    <a:pt x="6864" y="17018"/>
                  </a:moveTo>
                  <a:lnTo>
                    <a:pt x="2187" y="17018"/>
                  </a:lnTo>
                  <a:lnTo>
                    <a:pt x="1915" y="16899"/>
                  </a:lnTo>
                  <a:lnTo>
                    <a:pt x="1591" y="16899"/>
                  </a:lnTo>
                  <a:lnTo>
                    <a:pt x="1662" y="16720"/>
                  </a:lnTo>
                  <a:lnTo>
                    <a:pt x="1733" y="16601"/>
                  </a:lnTo>
                  <a:lnTo>
                    <a:pt x="1895" y="16542"/>
                  </a:lnTo>
                  <a:lnTo>
                    <a:pt x="2148" y="16601"/>
                  </a:lnTo>
                  <a:lnTo>
                    <a:pt x="6941" y="16601"/>
                  </a:lnTo>
                  <a:lnTo>
                    <a:pt x="6941" y="16780"/>
                  </a:lnTo>
                  <a:lnTo>
                    <a:pt x="6915" y="16899"/>
                  </a:lnTo>
                  <a:lnTo>
                    <a:pt x="1915" y="16899"/>
                  </a:lnTo>
                  <a:lnTo>
                    <a:pt x="1748" y="16952"/>
                  </a:lnTo>
                  <a:lnTo>
                    <a:pt x="6892" y="16952"/>
                  </a:lnTo>
                  <a:lnTo>
                    <a:pt x="6864" y="17018"/>
                  </a:lnTo>
                  <a:lnTo>
                    <a:pt x="6864" y="17018"/>
                  </a:lnTo>
                </a:path>
                <a:path w="21600" h="21600">
                  <a:moveTo>
                    <a:pt x="6941" y="16601"/>
                  </a:moveTo>
                  <a:lnTo>
                    <a:pt x="2148" y="16601"/>
                  </a:lnTo>
                  <a:lnTo>
                    <a:pt x="1895" y="16542"/>
                  </a:lnTo>
                  <a:lnTo>
                    <a:pt x="6941" y="16542"/>
                  </a:lnTo>
                  <a:lnTo>
                    <a:pt x="6941" y="16601"/>
                  </a:lnTo>
                  <a:lnTo>
                    <a:pt x="6941" y="16601"/>
                  </a:lnTo>
                </a:path>
                <a:path w="21600" h="21600">
                  <a:moveTo>
                    <a:pt x="2187" y="17018"/>
                  </a:moveTo>
                  <a:lnTo>
                    <a:pt x="1766" y="16958"/>
                  </a:lnTo>
                  <a:lnTo>
                    <a:pt x="1748" y="16952"/>
                  </a:lnTo>
                  <a:lnTo>
                    <a:pt x="1915" y="16899"/>
                  </a:lnTo>
                  <a:lnTo>
                    <a:pt x="2187" y="17018"/>
                  </a:lnTo>
                  <a:lnTo>
                    <a:pt x="2187" y="17018"/>
                  </a:lnTo>
                </a:path>
                <a:path w="21600" h="21600">
                  <a:moveTo>
                    <a:pt x="1623" y="18029"/>
                  </a:moveTo>
                  <a:lnTo>
                    <a:pt x="1497" y="17910"/>
                  </a:lnTo>
                  <a:lnTo>
                    <a:pt x="1497" y="17434"/>
                  </a:lnTo>
                  <a:lnTo>
                    <a:pt x="1542" y="17315"/>
                  </a:lnTo>
                  <a:lnTo>
                    <a:pt x="1633" y="17137"/>
                  </a:lnTo>
                  <a:lnTo>
                    <a:pt x="1730" y="16958"/>
                  </a:lnTo>
                  <a:lnTo>
                    <a:pt x="1748" y="16952"/>
                  </a:lnTo>
                  <a:lnTo>
                    <a:pt x="1766" y="16958"/>
                  </a:lnTo>
                  <a:lnTo>
                    <a:pt x="2187" y="17018"/>
                  </a:lnTo>
                  <a:lnTo>
                    <a:pt x="6864" y="17018"/>
                  </a:lnTo>
                  <a:lnTo>
                    <a:pt x="6812" y="17137"/>
                  </a:lnTo>
                  <a:lnTo>
                    <a:pt x="6689" y="17137"/>
                  </a:lnTo>
                  <a:lnTo>
                    <a:pt x="6753" y="17196"/>
                  </a:lnTo>
                  <a:lnTo>
                    <a:pt x="6805" y="17196"/>
                  </a:lnTo>
                  <a:lnTo>
                    <a:pt x="6864" y="17315"/>
                  </a:lnTo>
                  <a:lnTo>
                    <a:pt x="6857" y="17732"/>
                  </a:lnTo>
                  <a:lnTo>
                    <a:pt x="1808" y="17732"/>
                  </a:lnTo>
                  <a:lnTo>
                    <a:pt x="1808" y="17791"/>
                  </a:lnTo>
                  <a:lnTo>
                    <a:pt x="1779" y="17910"/>
                  </a:lnTo>
                  <a:lnTo>
                    <a:pt x="1761" y="17964"/>
                  </a:lnTo>
                  <a:lnTo>
                    <a:pt x="1623" y="18029"/>
                  </a:lnTo>
                  <a:lnTo>
                    <a:pt x="1623" y="18029"/>
                  </a:lnTo>
                </a:path>
                <a:path w="21600" h="21600">
                  <a:moveTo>
                    <a:pt x="6753" y="17196"/>
                  </a:moveTo>
                  <a:lnTo>
                    <a:pt x="6689" y="17137"/>
                  </a:lnTo>
                  <a:lnTo>
                    <a:pt x="6771" y="17179"/>
                  </a:lnTo>
                  <a:lnTo>
                    <a:pt x="6753" y="17196"/>
                  </a:lnTo>
                  <a:lnTo>
                    <a:pt x="6753" y="17196"/>
                  </a:lnTo>
                </a:path>
                <a:path w="21600" h="21600">
                  <a:moveTo>
                    <a:pt x="6771" y="17179"/>
                  </a:moveTo>
                  <a:lnTo>
                    <a:pt x="6689" y="17137"/>
                  </a:lnTo>
                  <a:lnTo>
                    <a:pt x="6812" y="17137"/>
                  </a:lnTo>
                  <a:lnTo>
                    <a:pt x="6771" y="17179"/>
                  </a:lnTo>
                  <a:lnTo>
                    <a:pt x="6771" y="17179"/>
                  </a:lnTo>
                </a:path>
                <a:path w="21600" h="21600">
                  <a:moveTo>
                    <a:pt x="6805" y="17196"/>
                  </a:moveTo>
                  <a:lnTo>
                    <a:pt x="6753" y="17196"/>
                  </a:lnTo>
                  <a:lnTo>
                    <a:pt x="6771" y="17179"/>
                  </a:lnTo>
                  <a:lnTo>
                    <a:pt x="6805" y="17196"/>
                  </a:lnTo>
                  <a:lnTo>
                    <a:pt x="6805" y="17196"/>
                  </a:lnTo>
                </a:path>
                <a:path w="21600" h="21600">
                  <a:moveTo>
                    <a:pt x="19352" y="17851"/>
                  </a:moveTo>
                  <a:lnTo>
                    <a:pt x="17280" y="17851"/>
                  </a:lnTo>
                  <a:lnTo>
                    <a:pt x="17309" y="17791"/>
                  </a:lnTo>
                  <a:lnTo>
                    <a:pt x="17315" y="17672"/>
                  </a:lnTo>
                  <a:lnTo>
                    <a:pt x="17328" y="17613"/>
                  </a:lnTo>
                  <a:lnTo>
                    <a:pt x="17597" y="17494"/>
                  </a:lnTo>
                  <a:lnTo>
                    <a:pt x="18122" y="17315"/>
                  </a:lnTo>
                  <a:lnTo>
                    <a:pt x="18505" y="17553"/>
                  </a:lnTo>
                  <a:lnTo>
                    <a:pt x="18693" y="17672"/>
                  </a:lnTo>
                  <a:lnTo>
                    <a:pt x="19167" y="17672"/>
                  </a:lnTo>
                  <a:lnTo>
                    <a:pt x="19292" y="17791"/>
                  </a:lnTo>
                  <a:lnTo>
                    <a:pt x="19352" y="17851"/>
                  </a:lnTo>
                  <a:lnTo>
                    <a:pt x="19352" y="17851"/>
                  </a:lnTo>
                </a:path>
                <a:path w="21600" h="21600">
                  <a:moveTo>
                    <a:pt x="19167" y="17672"/>
                  </a:moveTo>
                  <a:lnTo>
                    <a:pt x="18819" y="17672"/>
                  </a:lnTo>
                  <a:lnTo>
                    <a:pt x="19104" y="17613"/>
                  </a:lnTo>
                  <a:lnTo>
                    <a:pt x="19167" y="17672"/>
                  </a:lnTo>
                  <a:lnTo>
                    <a:pt x="19167" y="17672"/>
                  </a:lnTo>
                </a:path>
                <a:path w="21600" h="21600">
                  <a:moveTo>
                    <a:pt x="1761" y="17964"/>
                  </a:moveTo>
                  <a:lnTo>
                    <a:pt x="1779" y="17910"/>
                  </a:lnTo>
                  <a:lnTo>
                    <a:pt x="1808" y="17791"/>
                  </a:lnTo>
                  <a:lnTo>
                    <a:pt x="1808" y="17732"/>
                  </a:lnTo>
                  <a:lnTo>
                    <a:pt x="2106" y="17732"/>
                  </a:lnTo>
                  <a:lnTo>
                    <a:pt x="2129" y="17791"/>
                  </a:lnTo>
                  <a:lnTo>
                    <a:pt x="1761" y="17964"/>
                  </a:lnTo>
                  <a:lnTo>
                    <a:pt x="1761" y="17964"/>
                  </a:lnTo>
                </a:path>
                <a:path w="21600" h="21600">
                  <a:moveTo>
                    <a:pt x="4076" y="21600"/>
                  </a:moveTo>
                  <a:lnTo>
                    <a:pt x="3201" y="21600"/>
                  </a:lnTo>
                  <a:lnTo>
                    <a:pt x="2864" y="21481"/>
                  </a:lnTo>
                  <a:lnTo>
                    <a:pt x="2524" y="21421"/>
                  </a:lnTo>
                  <a:lnTo>
                    <a:pt x="2012" y="21421"/>
                  </a:lnTo>
                  <a:lnTo>
                    <a:pt x="2064" y="21124"/>
                  </a:lnTo>
                  <a:lnTo>
                    <a:pt x="1963" y="20885"/>
                  </a:lnTo>
                  <a:lnTo>
                    <a:pt x="1711" y="20707"/>
                  </a:lnTo>
                  <a:lnTo>
                    <a:pt x="1464" y="20528"/>
                  </a:lnTo>
                  <a:lnTo>
                    <a:pt x="1254" y="20290"/>
                  </a:lnTo>
                  <a:lnTo>
                    <a:pt x="1079" y="19933"/>
                  </a:lnTo>
                  <a:lnTo>
                    <a:pt x="1325" y="19695"/>
                  </a:lnTo>
                  <a:lnTo>
                    <a:pt x="1464" y="19517"/>
                  </a:lnTo>
                  <a:lnTo>
                    <a:pt x="1529" y="19160"/>
                  </a:lnTo>
                  <a:lnTo>
                    <a:pt x="1387" y="18922"/>
                  </a:lnTo>
                  <a:lnTo>
                    <a:pt x="1069" y="18565"/>
                  </a:lnTo>
                  <a:lnTo>
                    <a:pt x="1451" y="18446"/>
                  </a:lnTo>
                  <a:lnTo>
                    <a:pt x="1669" y="18267"/>
                  </a:lnTo>
                  <a:lnTo>
                    <a:pt x="1720" y="18089"/>
                  </a:lnTo>
                  <a:lnTo>
                    <a:pt x="1761" y="17964"/>
                  </a:lnTo>
                  <a:lnTo>
                    <a:pt x="2129" y="17791"/>
                  </a:lnTo>
                  <a:lnTo>
                    <a:pt x="2106" y="17732"/>
                  </a:lnTo>
                  <a:lnTo>
                    <a:pt x="6857" y="17732"/>
                  </a:lnTo>
                  <a:lnTo>
                    <a:pt x="6831" y="17910"/>
                  </a:lnTo>
                  <a:lnTo>
                    <a:pt x="6829" y="17975"/>
                  </a:lnTo>
                  <a:lnTo>
                    <a:pt x="6679" y="18029"/>
                  </a:lnTo>
                  <a:lnTo>
                    <a:pt x="6582" y="18148"/>
                  </a:lnTo>
                  <a:lnTo>
                    <a:pt x="9732" y="18148"/>
                  </a:lnTo>
                  <a:lnTo>
                    <a:pt x="9771" y="18208"/>
                  </a:lnTo>
                  <a:lnTo>
                    <a:pt x="20469" y="18208"/>
                  </a:lnTo>
                  <a:lnTo>
                    <a:pt x="20592" y="18267"/>
                  </a:lnTo>
                  <a:lnTo>
                    <a:pt x="20851" y="18446"/>
                  </a:lnTo>
                  <a:lnTo>
                    <a:pt x="21564" y="19398"/>
                  </a:lnTo>
                  <a:lnTo>
                    <a:pt x="21298" y="19695"/>
                  </a:lnTo>
                  <a:lnTo>
                    <a:pt x="21023" y="19993"/>
                  </a:lnTo>
                  <a:lnTo>
                    <a:pt x="20453" y="20588"/>
                  </a:lnTo>
                  <a:lnTo>
                    <a:pt x="19814" y="20588"/>
                  </a:lnTo>
                  <a:lnTo>
                    <a:pt x="19837" y="20647"/>
                  </a:lnTo>
                  <a:lnTo>
                    <a:pt x="13313" y="20647"/>
                  </a:lnTo>
                  <a:lnTo>
                    <a:pt x="13281" y="20826"/>
                  </a:lnTo>
                  <a:lnTo>
                    <a:pt x="13293" y="20826"/>
                  </a:lnTo>
                  <a:lnTo>
                    <a:pt x="13287" y="20885"/>
                  </a:lnTo>
                  <a:lnTo>
                    <a:pt x="12623" y="20885"/>
                  </a:lnTo>
                  <a:lnTo>
                    <a:pt x="12525" y="20945"/>
                  </a:lnTo>
                  <a:lnTo>
                    <a:pt x="9113" y="20945"/>
                  </a:lnTo>
                  <a:lnTo>
                    <a:pt x="9019" y="21005"/>
                  </a:lnTo>
                  <a:lnTo>
                    <a:pt x="8734" y="21064"/>
                  </a:lnTo>
                  <a:lnTo>
                    <a:pt x="7661" y="21064"/>
                  </a:lnTo>
                  <a:lnTo>
                    <a:pt x="7350" y="21124"/>
                  </a:lnTo>
                  <a:lnTo>
                    <a:pt x="6002" y="21124"/>
                  </a:lnTo>
                  <a:lnTo>
                    <a:pt x="5924" y="21243"/>
                  </a:lnTo>
                  <a:lnTo>
                    <a:pt x="4854" y="21243"/>
                  </a:lnTo>
                  <a:lnTo>
                    <a:pt x="4712" y="21302"/>
                  </a:lnTo>
                  <a:lnTo>
                    <a:pt x="4349" y="21540"/>
                  </a:lnTo>
                  <a:lnTo>
                    <a:pt x="4076" y="21600"/>
                  </a:lnTo>
                  <a:lnTo>
                    <a:pt x="4076" y="21600"/>
                  </a:lnTo>
                </a:path>
                <a:path w="21600" h="21600">
                  <a:moveTo>
                    <a:pt x="19380" y="18029"/>
                  </a:moveTo>
                  <a:lnTo>
                    <a:pt x="15698" y="18029"/>
                  </a:lnTo>
                  <a:lnTo>
                    <a:pt x="15970" y="17970"/>
                  </a:lnTo>
                  <a:lnTo>
                    <a:pt x="16742" y="17910"/>
                  </a:lnTo>
                  <a:lnTo>
                    <a:pt x="17033" y="17851"/>
                  </a:lnTo>
                  <a:lnTo>
                    <a:pt x="17228" y="17791"/>
                  </a:lnTo>
                  <a:lnTo>
                    <a:pt x="17280" y="17851"/>
                  </a:lnTo>
                  <a:lnTo>
                    <a:pt x="19352" y="17851"/>
                  </a:lnTo>
                  <a:lnTo>
                    <a:pt x="19412" y="17910"/>
                  </a:lnTo>
                  <a:lnTo>
                    <a:pt x="19516" y="17970"/>
                  </a:lnTo>
                  <a:lnTo>
                    <a:pt x="19506" y="17970"/>
                  </a:lnTo>
                  <a:lnTo>
                    <a:pt x="19380" y="18029"/>
                  </a:lnTo>
                  <a:lnTo>
                    <a:pt x="19380" y="18029"/>
                  </a:lnTo>
                </a:path>
                <a:path w="21600" h="21600">
                  <a:moveTo>
                    <a:pt x="9693" y="18089"/>
                  </a:moveTo>
                  <a:lnTo>
                    <a:pt x="7771" y="18089"/>
                  </a:lnTo>
                  <a:lnTo>
                    <a:pt x="7865" y="18029"/>
                  </a:lnTo>
                  <a:lnTo>
                    <a:pt x="7962" y="18029"/>
                  </a:lnTo>
                  <a:lnTo>
                    <a:pt x="8066" y="17970"/>
                  </a:lnTo>
                  <a:lnTo>
                    <a:pt x="8264" y="17910"/>
                  </a:lnTo>
                  <a:lnTo>
                    <a:pt x="8555" y="17851"/>
                  </a:lnTo>
                  <a:lnTo>
                    <a:pt x="8847" y="17910"/>
                  </a:lnTo>
                  <a:lnTo>
                    <a:pt x="9103" y="17970"/>
                  </a:lnTo>
                  <a:lnTo>
                    <a:pt x="9544" y="17970"/>
                  </a:lnTo>
                  <a:lnTo>
                    <a:pt x="9693" y="18089"/>
                  </a:lnTo>
                  <a:lnTo>
                    <a:pt x="9693" y="18089"/>
                  </a:lnTo>
                </a:path>
                <a:path w="21600" h="21600">
                  <a:moveTo>
                    <a:pt x="19334" y="18089"/>
                  </a:moveTo>
                  <a:lnTo>
                    <a:pt x="10659" y="18089"/>
                  </a:lnTo>
                  <a:lnTo>
                    <a:pt x="10694" y="18029"/>
                  </a:lnTo>
                  <a:lnTo>
                    <a:pt x="10753" y="17851"/>
                  </a:lnTo>
                  <a:lnTo>
                    <a:pt x="11278" y="17910"/>
                  </a:lnTo>
                  <a:lnTo>
                    <a:pt x="11621" y="17910"/>
                  </a:lnTo>
                  <a:lnTo>
                    <a:pt x="11788" y="17971"/>
                  </a:lnTo>
                  <a:lnTo>
                    <a:pt x="11952" y="18029"/>
                  </a:lnTo>
                  <a:lnTo>
                    <a:pt x="19380" y="18029"/>
                  </a:lnTo>
                  <a:lnTo>
                    <a:pt x="19334" y="18089"/>
                  </a:lnTo>
                  <a:lnTo>
                    <a:pt x="19334" y="18089"/>
                  </a:lnTo>
                </a:path>
                <a:path w="21600" h="21600">
                  <a:moveTo>
                    <a:pt x="15533" y="18029"/>
                  </a:moveTo>
                  <a:lnTo>
                    <a:pt x="13741" y="18029"/>
                  </a:lnTo>
                  <a:lnTo>
                    <a:pt x="13925" y="17970"/>
                  </a:lnTo>
                  <a:lnTo>
                    <a:pt x="14366" y="17910"/>
                  </a:lnTo>
                  <a:lnTo>
                    <a:pt x="14609" y="17851"/>
                  </a:lnTo>
                  <a:lnTo>
                    <a:pt x="15141" y="17851"/>
                  </a:lnTo>
                  <a:lnTo>
                    <a:pt x="15326" y="17910"/>
                  </a:lnTo>
                  <a:lnTo>
                    <a:pt x="15533" y="18029"/>
                  </a:lnTo>
                  <a:lnTo>
                    <a:pt x="15533" y="18029"/>
                  </a:lnTo>
                </a:path>
                <a:path w="21600" h="21600">
                  <a:moveTo>
                    <a:pt x="20469" y="18208"/>
                  </a:moveTo>
                  <a:lnTo>
                    <a:pt x="9771" y="18208"/>
                  </a:lnTo>
                  <a:lnTo>
                    <a:pt x="9790" y="18029"/>
                  </a:lnTo>
                  <a:lnTo>
                    <a:pt x="9897" y="17910"/>
                  </a:lnTo>
                  <a:lnTo>
                    <a:pt x="10092" y="17970"/>
                  </a:lnTo>
                  <a:lnTo>
                    <a:pt x="10292" y="17970"/>
                  </a:lnTo>
                  <a:lnTo>
                    <a:pt x="10432" y="18029"/>
                  </a:lnTo>
                  <a:lnTo>
                    <a:pt x="10639" y="18029"/>
                  </a:lnTo>
                  <a:lnTo>
                    <a:pt x="10646" y="18089"/>
                  </a:lnTo>
                  <a:lnTo>
                    <a:pt x="19334" y="18089"/>
                  </a:lnTo>
                  <a:lnTo>
                    <a:pt x="19289" y="18148"/>
                  </a:lnTo>
                  <a:lnTo>
                    <a:pt x="20346" y="18148"/>
                  </a:lnTo>
                  <a:lnTo>
                    <a:pt x="20469" y="18208"/>
                  </a:lnTo>
                  <a:lnTo>
                    <a:pt x="20469" y="18208"/>
                  </a:lnTo>
                </a:path>
                <a:path w="21600" h="21600">
                  <a:moveTo>
                    <a:pt x="13423" y="18029"/>
                  </a:moveTo>
                  <a:lnTo>
                    <a:pt x="12114" y="18029"/>
                  </a:lnTo>
                  <a:lnTo>
                    <a:pt x="12581" y="17970"/>
                  </a:lnTo>
                  <a:lnTo>
                    <a:pt x="12837" y="17910"/>
                  </a:lnTo>
                  <a:lnTo>
                    <a:pt x="13037" y="17970"/>
                  </a:lnTo>
                  <a:lnTo>
                    <a:pt x="13238" y="17970"/>
                  </a:lnTo>
                  <a:lnTo>
                    <a:pt x="13423" y="18029"/>
                  </a:lnTo>
                  <a:lnTo>
                    <a:pt x="13423" y="18029"/>
                  </a:lnTo>
                </a:path>
                <a:path w="21600" h="21600">
                  <a:moveTo>
                    <a:pt x="9732" y="18148"/>
                  </a:moveTo>
                  <a:lnTo>
                    <a:pt x="6841" y="18148"/>
                  </a:lnTo>
                  <a:lnTo>
                    <a:pt x="6834" y="18089"/>
                  </a:lnTo>
                  <a:lnTo>
                    <a:pt x="6829" y="17975"/>
                  </a:lnTo>
                  <a:lnTo>
                    <a:pt x="6844" y="17970"/>
                  </a:lnTo>
                  <a:lnTo>
                    <a:pt x="7078" y="18029"/>
                  </a:lnTo>
                  <a:lnTo>
                    <a:pt x="7311" y="18029"/>
                  </a:lnTo>
                  <a:lnTo>
                    <a:pt x="7512" y="18089"/>
                  </a:lnTo>
                  <a:lnTo>
                    <a:pt x="9693" y="18089"/>
                  </a:lnTo>
                  <a:lnTo>
                    <a:pt x="9732" y="18148"/>
                  </a:lnTo>
                  <a:lnTo>
                    <a:pt x="9732" y="18148"/>
                  </a:lnTo>
                </a:path>
                <a:path w="21600" h="21600">
                  <a:moveTo>
                    <a:pt x="19289" y="18148"/>
                  </a:moveTo>
                  <a:lnTo>
                    <a:pt x="19380" y="18029"/>
                  </a:lnTo>
                  <a:lnTo>
                    <a:pt x="19506" y="17970"/>
                  </a:lnTo>
                  <a:lnTo>
                    <a:pt x="19458" y="18089"/>
                  </a:lnTo>
                  <a:lnTo>
                    <a:pt x="19289" y="18148"/>
                  </a:lnTo>
                  <a:lnTo>
                    <a:pt x="19289" y="18148"/>
                  </a:lnTo>
                </a:path>
                <a:path w="21600" h="21600">
                  <a:moveTo>
                    <a:pt x="19515" y="17971"/>
                  </a:moveTo>
                  <a:lnTo>
                    <a:pt x="19506" y="17970"/>
                  </a:lnTo>
                  <a:lnTo>
                    <a:pt x="19516" y="17970"/>
                  </a:lnTo>
                  <a:lnTo>
                    <a:pt x="19515" y="17971"/>
                  </a:lnTo>
                </a:path>
                <a:path w="21600" h="21600">
                  <a:moveTo>
                    <a:pt x="20346" y="18148"/>
                  </a:moveTo>
                  <a:lnTo>
                    <a:pt x="19289" y="18148"/>
                  </a:lnTo>
                  <a:lnTo>
                    <a:pt x="19458" y="18089"/>
                  </a:lnTo>
                  <a:lnTo>
                    <a:pt x="19515" y="17971"/>
                  </a:lnTo>
                  <a:lnTo>
                    <a:pt x="19830" y="18029"/>
                  </a:lnTo>
                  <a:lnTo>
                    <a:pt x="20015" y="18029"/>
                  </a:lnTo>
                  <a:lnTo>
                    <a:pt x="20223" y="18089"/>
                  </a:lnTo>
                  <a:lnTo>
                    <a:pt x="20346" y="18148"/>
                  </a:lnTo>
                  <a:lnTo>
                    <a:pt x="20346" y="18148"/>
                  </a:lnTo>
                </a:path>
                <a:path w="21600" h="21600">
                  <a:moveTo>
                    <a:pt x="6841" y="18148"/>
                  </a:moveTo>
                  <a:lnTo>
                    <a:pt x="6582" y="18148"/>
                  </a:lnTo>
                  <a:lnTo>
                    <a:pt x="6679" y="18029"/>
                  </a:lnTo>
                  <a:lnTo>
                    <a:pt x="6829" y="17975"/>
                  </a:lnTo>
                  <a:lnTo>
                    <a:pt x="6834" y="18089"/>
                  </a:lnTo>
                  <a:lnTo>
                    <a:pt x="6841" y="18148"/>
                  </a:lnTo>
                  <a:lnTo>
                    <a:pt x="6841" y="18148"/>
                  </a:lnTo>
                </a:path>
                <a:path w="21600" h="21600">
                  <a:moveTo>
                    <a:pt x="20145" y="20647"/>
                  </a:moveTo>
                  <a:lnTo>
                    <a:pt x="19814" y="20588"/>
                  </a:lnTo>
                  <a:lnTo>
                    <a:pt x="20453" y="20588"/>
                  </a:lnTo>
                  <a:lnTo>
                    <a:pt x="20145" y="20647"/>
                  </a:lnTo>
                  <a:lnTo>
                    <a:pt x="20145" y="20647"/>
                  </a:lnTo>
                </a:path>
                <a:path w="21600" h="21600">
                  <a:moveTo>
                    <a:pt x="13293" y="20826"/>
                  </a:moveTo>
                  <a:lnTo>
                    <a:pt x="13281" y="20826"/>
                  </a:lnTo>
                  <a:lnTo>
                    <a:pt x="13313" y="20647"/>
                  </a:lnTo>
                  <a:lnTo>
                    <a:pt x="13300" y="20766"/>
                  </a:lnTo>
                  <a:lnTo>
                    <a:pt x="13293" y="20826"/>
                  </a:lnTo>
                  <a:lnTo>
                    <a:pt x="13293" y="20826"/>
                  </a:lnTo>
                </a:path>
                <a:path w="21600" h="21600">
                  <a:moveTo>
                    <a:pt x="17393" y="21243"/>
                  </a:moveTo>
                  <a:lnTo>
                    <a:pt x="16823" y="21005"/>
                  </a:lnTo>
                  <a:lnTo>
                    <a:pt x="16288" y="20945"/>
                  </a:lnTo>
                  <a:lnTo>
                    <a:pt x="14075" y="20945"/>
                  </a:lnTo>
                  <a:lnTo>
                    <a:pt x="13900" y="20885"/>
                  </a:lnTo>
                  <a:lnTo>
                    <a:pt x="13737" y="20885"/>
                  </a:lnTo>
                  <a:lnTo>
                    <a:pt x="13582" y="20826"/>
                  </a:lnTo>
                  <a:lnTo>
                    <a:pt x="13293" y="20826"/>
                  </a:lnTo>
                  <a:lnTo>
                    <a:pt x="13300" y="20766"/>
                  </a:lnTo>
                  <a:lnTo>
                    <a:pt x="13319" y="20647"/>
                  </a:lnTo>
                  <a:lnTo>
                    <a:pt x="19837" y="20647"/>
                  </a:lnTo>
                  <a:lnTo>
                    <a:pt x="19860" y="20707"/>
                  </a:lnTo>
                  <a:lnTo>
                    <a:pt x="19383" y="20707"/>
                  </a:lnTo>
                  <a:lnTo>
                    <a:pt x="19493" y="20826"/>
                  </a:lnTo>
                  <a:lnTo>
                    <a:pt x="19717" y="21005"/>
                  </a:lnTo>
                  <a:lnTo>
                    <a:pt x="18045" y="21005"/>
                  </a:lnTo>
                  <a:lnTo>
                    <a:pt x="17743" y="21064"/>
                  </a:lnTo>
                  <a:lnTo>
                    <a:pt x="17393" y="21243"/>
                  </a:lnTo>
                  <a:lnTo>
                    <a:pt x="17393" y="21243"/>
                  </a:lnTo>
                </a:path>
                <a:path w="21600" h="21600">
                  <a:moveTo>
                    <a:pt x="19837" y="20885"/>
                  </a:moveTo>
                  <a:lnTo>
                    <a:pt x="19383" y="20707"/>
                  </a:lnTo>
                  <a:lnTo>
                    <a:pt x="19860" y="20707"/>
                  </a:lnTo>
                  <a:lnTo>
                    <a:pt x="19905" y="20826"/>
                  </a:lnTo>
                  <a:lnTo>
                    <a:pt x="19837" y="20885"/>
                  </a:lnTo>
                  <a:lnTo>
                    <a:pt x="19837" y="20885"/>
                  </a:lnTo>
                </a:path>
                <a:path w="21600" h="21600">
                  <a:moveTo>
                    <a:pt x="13093" y="20945"/>
                  </a:moveTo>
                  <a:lnTo>
                    <a:pt x="12717" y="20945"/>
                  </a:lnTo>
                  <a:lnTo>
                    <a:pt x="12671" y="20885"/>
                  </a:lnTo>
                  <a:lnTo>
                    <a:pt x="13287" y="20885"/>
                  </a:lnTo>
                  <a:lnTo>
                    <a:pt x="13093" y="20945"/>
                  </a:lnTo>
                  <a:lnTo>
                    <a:pt x="13093" y="20945"/>
                  </a:lnTo>
                </a:path>
                <a:path w="21600" h="21600">
                  <a:moveTo>
                    <a:pt x="11281" y="21064"/>
                  </a:moveTo>
                  <a:lnTo>
                    <a:pt x="10176" y="21064"/>
                  </a:lnTo>
                  <a:lnTo>
                    <a:pt x="9657" y="21005"/>
                  </a:lnTo>
                  <a:lnTo>
                    <a:pt x="9404" y="20945"/>
                  </a:lnTo>
                  <a:lnTo>
                    <a:pt x="11566" y="20945"/>
                  </a:lnTo>
                  <a:lnTo>
                    <a:pt x="11281" y="21064"/>
                  </a:lnTo>
                  <a:lnTo>
                    <a:pt x="11281" y="21064"/>
                  </a:lnTo>
                </a:path>
                <a:path w="21600" h="21600">
                  <a:moveTo>
                    <a:pt x="19940" y="21183"/>
                  </a:moveTo>
                  <a:lnTo>
                    <a:pt x="19098" y="21064"/>
                  </a:lnTo>
                  <a:lnTo>
                    <a:pt x="18550" y="21005"/>
                  </a:lnTo>
                  <a:lnTo>
                    <a:pt x="19717" y="21005"/>
                  </a:lnTo>
                  <a:lnTo>
                    <a:pt x="19940" y="21183"/>
                  </a:lnTo>
                  <a:lnTo>
                    <a:pt x="19940" y="21183"/>
                  </a:lnTo>
                </a:path>
                <a:path w="21600" h="21600">
                  <a:moveTo>
                    <a:pt x="8555" y="21124"/>
                  </a:moveTo>
                  <a:lnTo>
                    <a:pt x="8076" y="21124"/>
                  </a:lnTo>
                  <a:lnTo>
                    <a:pt x="7914" y="21064"/>
                  </a:lnTo>
                  <a:lnTo>
                    <a:pt x="8734" y="21064"/>
                  </a:lnTo>
                  <a:lnTo>
                    <a:pt x="8555" y="21124"/>
                  </a:lnTo>
                  <a:lnTo>
                    <a:pt x="8555" y="21124"/>
                  </a:lnTo>
                </a:path>
                <a:path w="21600" h="21600">
                  <a:moveTo>
                    <a:pt x="7149" y="21183"/>
                  </a:moveTo>
                  <a:lnTo>
                    <a:pt x="6608" y="21183"/>
                  </a:lnTo>
                  <a:lnTo>
                    <a:pt x="6322" y="21124"/>
                  </a:lnTo>
                  <a:lnTo>
                    <a:pt x="7350" y="21124"/>
                  </a:lnTo>
                  <a:lnTo>
                    <a:pt x="7149" y="21183"/>
                  </a:lnTo>
                  <a:lnTo>
                    <a:pt x="7149" y="21183"/>
                  </a:lnTo>
                </a:path>
                <a:path w="21600" h="21600">
                  <a:moveTo>
                    <a:pt x="5697" y="21600"/>
                  </a:moveTo>
                  <a:lnTo>
                    <a:pt x="5230" y="21421"/>
                  </a:lnTo>
                  <a:lnTo>
                    <a:pt x="4990" y="21302"/>
                  </a:lnTo>
                  <a:lnTo>
                    <a:pt x="4977" y="21243"/>
                  </a:lnTo>
                  <a:lnTo>
                    <a:pt x="5924" y="21243"/>
                  </a:lnTo>
                  <a:lnTo>
                    <a:pt x="5885" y="21302"/>
                  </a:lnTo>
                  <a:lnTo>
                    <a:pt x="5697" y="21600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4" name="曲线"/>
            <p:cNvSpPr>
              <a:spLocks/>
            </p:cNvSpPr>
            <p:nvPr/>
          </p:nvSpPr>
          <p:spPr>
            <a:xfrm rot="0">
              <a:off x="3200400" y="259079"/>
              <a:ext cx="73152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1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81" y="0"/>
                  </a:lnTo>
                  <a:lnTo>
                    <a:pt x="21581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5" name="曲线"/>
            <p:cNvSpPr>
              <a:spLocks/>
            </p:cNvSpPr>
            <p:nvPr/>
          </p:nvSpPr>
          <p:spPr>
            <a:xfrm rot="0">
              <a:off x="3177009" y="417354"/>
              <a:ext cx="736599" cy="45973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54" y="238"/>
                  </a:moveTo>
                  <a:lnTo>
                    <a:pt x="15148" y="238"/>
                  </a:lnTo>
                  <a:lnTo>
                    <a:pt x="15252" y="178"/>
                  </a:lnTo>
                  <a:lnTo>
                    <a:pt x="15397" y="59"/>
                  </a:lnTo>
                  <a:lnTo>
                    <a:pt x="15504" y="0"/>
                  </a:lnTo>
                  <a:lnTo>
                    <a:pt x="15782" y="0"/>
                  </a:lnTo>
                  <a:lnTo>
                    <a:pt x="15871" y="59"/>
                  </a:lnTo>
                  <a:lnTo>
                    <a:pt x="17364" y="59"/>
                  </a:lnTo>
                  <a:lnTo>
                    <a:pt x="17479" y="178"/>
                  </a:lnTo>
                  <a:lnTo>
                    <a:pt x="17796" y="178"/>
                  </a:lnTo>
                  <a:lnTo>
                    <a:pt x="17854" y="238"/>
                  </a:lnTo>
                  <a:lnTo>
                    <a:pt x="17854" y="238"/>
                  </a:lnTo>
                </a:path>
                <a:path w="21600" h="21600">
                  <a:moveTo>
                    <a:pt x="17364" y="59"/>
                  </a:moveTo>
                  <a:lnTo>
                    <a:pt x="16097" y="59"/>
                  </a:lnTo>
                  <a:lnTo>
                    <a:pt x="16362" y="0"/>
                  </a:lnTo>
                  <a:lnTo>
                    <a:pt x="17233" y="0"/>
                  </a:lnTo>
                  <a:lnTo>
                    <a:pt x="17364" y="59"/>
                  </a:lnTo>
                  <a:lnTo>
                    <a:pt x="17364" y="59"/>
                  </a:lnTo>
                </a:path>
                <a:path w="21600" h="21600">
                  <a:moveTo>
                    <a:pt x="17796" y="178"/>
                  </a:moveTo>
                  <a:lnTo>
                    <a:pt x="17509" y="178"/>
                  </a:lnTo>
                  <a:lnTo>
                    <a:pt x="17562" y="119"/>
                  </a:lnTo>
                  <a:lnTo>
                    <a:pt x="17696" y="119"/>
                  </a:lnTo>
                  <a:lnTo>
                    <a:pt x="17796" y="178"/>
                  </a:lnTo>
                  <a:lnTo>
                    <a:pt x="17796" y="178"/>
                  </a:lnTo>
                </a:path>
                <a:path w="21600" h="21600">
                  <a:moveTo>
                    <a:pt x="18822" y="835"/>
                  </a:moveTo>
                  <a:lnTo>
                    <a:pt x="14413" y="835"/>
                  </a:lnTo>
                  <a:lnTo>
                    <a:pt x="14365" y="656"/>
                  </a:lnTo>
                  <a:lnTo>
                    <a:pt x="14336" y="634"/>
                  </a:lnTo>
                  <a:lnTo>
                    <a:pt x="14359" y="596"/>
                  </a:lnTo>
                  <a:lnTo>
                    <a:pt x="14398" y="477"/>
                  </a:lnTo>
                  <a:lnTo>
                    <a:pt x="14453" y="477"/>
                  </a:lnTo>
                  <a:lnTo>
                    <a:pt x="14526" y="417"/>
                  </a:lnTo>
                  <a:lnTo>
                    <a:pt x="14679" y="238"/>
                  </a:lnTo>
                  <a:lnTo>
                    <a:pt x="14785" y="178"/>
                  </a:lnTo>
                  <a:lnTo>
                    <a:pt x="14844" y="238"/>
                  </a:lnTo>
                  <a:lnTo>
                    <a:pt x="17854" y="238"/>
                  </a:lnTo>
                  <a:lnTo>
                    <a:pt x="17911" y="298"/>
                  </a:lnTo>
                  <a:lnTo>
                    <a:pt x="17982" y="357"/>
                  </a:lnTo>
                  <a:lnTo>
                    <a:pt x="18010" y="477"/>
                  </a:lnTo>
                  <a:lnTo>
                    <a:pt x="18038" y="536"/>
                  </a:lnTo>
                  <a:lnTo>
                    <a:pt x="18092" y="536"/>
                  </a:lnTo>
                  <a:lnTo>
                    <a:pt x="18337" y="656"/>
                  </a:lnTo>
                  <a:lnTo>
                    <a:pt x="18459" y="656"/>
                  </a:lnTo>
                  <a:lnTo>
                    <a:pt x="18822" y="835"/>
                  </a:lnTo>
                  <a:lnTo>
                    <a:pt x="18822" y="835"/>
                  </a:lnTo>
                </a:path>
                <a:path w="21600" h="21600">
                  <a:moveTo>
                    <a:pt x="7415" y="775"/>
                  </a:moveTo>
                  <a:lnTo>
                    <a:pt x="5119" y="775"/>
                  </a:lnTo>
                  <a:lnTo>
                    <a:pt x="5169" y="656"/>
                  </a:lnTo>
                  <a:lnTo>
                    <a:pt x="5303" y="596"/>
                  </a:lnTo>
                  <a:lnTo>
                    <a:pt x="5741" y="477"/>
                  </a:lnTo>
                  <a:lnTo>
                    <a:pt x="5898" y="536"/>
                  </a:lnTo>
                  <a:lnTo>
                    <a:pt x="5993" y="596"/>
                  </a:lnTo>
                  <a:lnTo>
                    <a:pt x="6315" y="596"/>
                  </a:lnTo>
                  <a:lnTo>
                    <a:pt x="6438" y="656"/>
                  </a:lnTo>
                  <a:lnTo>
                    <a:pt x="6546" y="715"/>
                  </a:lnTo>
                  <a:lnTo>
                    <a:pt x="7281" y="715"/>
                  </a:lnTo>
                  <a:lnTo>
                    <a:pt x="7415" y="775"/>
                  </a:lnTo>
                  <a:lnTo>
                    <a:pt x="7415" y="775"/>
                  </a:lnTo>
                </a:path>
                <a:path w="21600" h="21600">
                  <a:moveTo>
                    <a:pt x="3499" y="715"/>
                  </a:moveTo>
                  <a:lnTo>
                    <a:pt x="2623" y="715"/>
                  </a:lnTo>
                  <a:lnTo>
                    <a:pt x="2694" y="656"/>
                  </a:lnTo>
                  <a:lnTo>
                    <a:pt x="2750" y="536"/>
                  </a:lnTo>
                  <a:lnTo>
                    <a:pt x="3267" y="536"/>
                  </a:lnTo>
                  <a:lnTo>
                    <a:pt x="3423" y="656"/>
                  </a:lnTo>
                  <a:lnTo>
                    <a:pt x="3499" y="715"/>
                  </a:lnTo>
                  <a:lnTo>
                    <a:pt x="3499" y="715"/>
                  </a:lnTo>
                </a:path>
                <a:path w="21600" h="21600">
                  <a:moveTo>
                    <a:pt x="8237" y="894"/>
                  </a:moveTo>
                  <a:lnTo>
                    <a:pt x="4825" y="894"/>
                  </a:lnTo>
                  <a:lnTo>
                    <a:pt x="4843" y="835"/>
                  </a:lnTo>
                  <a:lnTo>
                    <a:pt x="4943" y="536"/>
                  </a:lnTo>
                  <a:lnTo>
                    <a:pt x="5018" y="536"/>
                  </a:lnTo>
                  <a:lnTo>
                    <a:pt x="5119" y="775"/>
                  </a:lnTo>
                  <a:lnTo>
                    <a:pt x="7415" y="775"/>
                  </a:lnTo>
                  <a:lnTo>
                    <a:pt x="7536" y="835"/>
                  </a:lnTo>
                  <a:lnTo>
                    <a:pt x="8251" y="835"/>
                  </a:lnTo>
                  <a:lnTo>
                    <a:pt x="8237" y="894"/>
                  </a:lnTo>
                  <a:lnTo>
                    <a:pt x="8237" y="894"/>
                  </a:lnTo>
                </a:path>
                <a:path w="21600" h="21600">
                  <a:moveTo>
                    <a:pt x="6315" y="596"/>
                  </a:moveTo>
                  <a:lnTo>
                    <a:pt x="5993" y="596"/>
                  </a:lnTo>
                  <a:lnTo>
                    <a:pt x="6085" y="536"/>
                  </a:lnTo>
                  <a:lnTo>
                    <a:pt x="6192" y="536"/>
                  </a:lnTo>
                  <a:lnTo>
                    <a:pt x="6315" y="596"/>
                  </a:lnTo>
                  <a:lnTo>
                    <a:pt x="6315" y="596"/>
                  </a:lnTo>
                </a:path>
                <a:path w="21600" h="21600">
                  <a:moveTo>
                    <a:pt x="10004" y="656"/>
                  </a:moveTo>
                  <a:lnTo>
                    <a:pt x="9516" y="656"/>
                  </a:lnTo>
                  <a:lnTo>
                    <a:pt x="9602" y="596"/>
                  </a:lnTo>
                  <a:lnTo>
                    <a:pt x="9747" y="536"/>
                  </a:lnTo>
                  <a:lnTo>
                    <a:pt x="9878" y="536"/>
                  </a:lnTo>
                  <a:lnTo>
                    <a:pt x="9917" y="596"/>
                  </a:lnTo>
                  <a:lnTo>
                    <a:pt x="10004" y="596"/>
                  </a:lnTo>
                  <a:lnTo>
                    <a:pt x="10004" y="656"/>
                  </a:lnTo>
                  <a:lnTo>
                    <a:pt x="10004" y="656"/>
                  </a:lnTo>
                </a:path>
                <a:path w="21600" h="21600">
                  <a:moveTo>
                    <a:pt x="11270" y="775"/>
                  </a:moveTo>
                  <a:lnTo>
                    <a:pt x="9319" y="775"/>
                  </a:lnTo>
                  <a:lnTo>
                    <a:pt x="9442" y="656"/>
                  </a:lnTo>
                  <a:lnTo>
                    <a:pt x="10019" y="656"/>
                  </a:lnTo>
                  <a:lnTo>
                    <a:pt x="10080" y="536"/>
                  </a:lnTo>
                  <a:lnTo>
                    <a:pt x="10292" y="536"/>
                  </a:lnTo>
                  <a:lnTo>
                    <a:pt x="10359" y="596"/>
                  </a:lnTo>
                  <a:lnTo>
                    <a:pt x="10429" y="596"/>
                  </a:lnTo>
                  <a:lnTo>
                    <a:pt x="10442" y="623"/>
                  </a:lnTo>
                  <a:lnTo>
                    <a:pt x="10433" y="656"/>
                  </a:lnTo>
                  <a:lnTo>
                    <a:pt x="10447" y="715"/>
                  </a:lnTo>
                  <a:lnTo>
                    <a:pt x="11145" y="715"/>
                  </a:lnTo>
                  <a:lnTo>
                    <a:pt x="11270" y="775"/>
                  </a:lnTo>
                  <a:lnTo>
                    <a:pt x="11270" y="775"/>
                  </a:lnTo>
                </a:path>
                <a:path w="21600" h="21600">
                  <a:moveTo>
                    <a:pt x="11145" y="715"/>
                  </a:moveTo>
                  <a:lnTo>
                    <a:pt x="10447" y="715"/>
                  </a:lnTo>
                  <a:lnTo>
                    <a:pt x="10458" y="656"/>
                  </a:lnTo>
                  <a:lnTo>
                    <a:pt x="10442" y="623"/>
                  </a:lnTo>
                  <a:lnTo>
                    <a:pt x="10450" y="596"/>
                  </a:lnTo>
                  <a:lnTo>
                    <a:pt x="10497" y="596"/>
                  </a:lnTo>
                  <a:lnTo>
                    <a:pt x="10547" y="536"/>
                  </a:lnTo>
                  <a:lnTo>
                    <a:pt x="10811" y="536"/>
                  </a:lnTo>
                  <a:lnTo>
                    <a:pt x="10869" y="596"/>
                  </a:lnTo>
                  <a:lnTo>
                    <a:pt x="10981" y="656"/>
                  </a:lnTo>
                  <a:lnTo>
                    <a:pt x="11020" y="656"/>
                  </a:lnTo>
                  <a:lnTo>
                    <a:pt x="11145" y="715"/>
                  </a:lnTo>
                  <a:lnTo>
                    <a:pt x="11145" y="715"/>
                  </a:lnTo>
                </a:path>
                <a:path w="21600" h="21600">
                  <a:moveTo>
                    <a:pt x="8251" y="835"/>
                  </a:moveTo>
                  <a:lnTo>
                    <a:pt x="7720" y="835"/>
                  </a:lnTo>
                  <a:lnTo>
                    <a:pt x="7823" y="775"/>
                  </a:lnTo>
                  <a:lnTo>
                    <a:pt x="8085" y="596"/>
                  </a:lnTo>
                  <a:lnTo>
                    <a:pt x="8200" y="656"/>
                  </a:lnTo>
                  <a:lnTo>
                    <a:pt x="8253" y="820"/>
                  </a:lnTo>
                  <a:lnTo>
                    <a:pt x="8251" y="835"/>
                  </a:lnTo>
                  <a:lnTo>
                    <a:pt x="8251" y="835"/>
                  </a:lnTo>
                </a:path>
                <a:path w="21600" h="21600">
                  <a:moveTo>
                    <a:pt x="14377" y="775"/>
                  </a:moveTo>
                  <a:lnTo>
                    <a:pt x="13957" y="775"/>
                  </a:lnTo>
                  <a:lnTo>
                    <a:pt x="14063" y="715"/>
                  </a:lnTo>
                  <a:lnTo>
                    <a:pt x="14286" y="596"/>
                  </a:lnTo>
                  <a:lnTo>
                    <a:pt x="14336" y="634"/>
                  </a:lnTo>
                  <a:lnTo>
                    <a:pt x="14322" y="656"/>
                  </a:lnTo>
                  <a:lnTo>
                    <a:pt x="14340" y="715"/>
                  </a:lnTo>
                  <a:lnTo>
                    <a:pt x="14377" y="775"/>
                  </a:lnTo>
                  <a:lnTo>
                    <a:pt x="14377" y="775"/>
                  </a:lnTo>
                </a:path>
                <a:path w="21600" h="21600">
                  <a:moveTo>
                    <a:pt x="10447" y="715"/>
                  </a:moveTo>
                  <a:lnTo>
                    <a:pt x="10433" y="656"/>
                  </a:lnTo>
                  <a:lnTo>
                    <a:pt x="10442" y="623"/>
                  </a:lnTo>
                  <a:lnTo>
                    <a:pt x="10458" y="656"/>
                  </a:lnTo>
                  <a:lnTo>
                    <a:pt x="10447" y="715"/>
                  </a:lnTo>
                  <a:lnTo>
                    <a:pt x="10447" y="715"/>
                  </a:lnTo>
                </a:path>
                <a:path w="21600" h="21600">
                  <a:moveTo>
                    <a:pt x="14413" y="835"/>
                  </a:moveTo>
                  <a:lnTo>
                    <a:pt x="14340" y="715"/>
                  </a:lnTo>
                  <a:lnTo>
                    <a:pt x="14322" y="656"/>
                  </a:lnTo>
                  <a:lnTo>
                    <a:pt x="14336" y="634"/>
                  </a:lnTo>
                  <a:lnTo>
                    <a:pt x="14365" y="656"/>
                  </a:lnTo>
                  <a:lnTo>
                    <a:pt x="14413" y="835"/>
                  </a:lnTo>
                  <a:lnTo>
                    <a:pt x="14413" y="835"/>
                  </a:lnTo>
                </a:path>
                <a:path w="21600" h="21600">
                  <a:moveTo>
                    <a:pt x="11688" y="1133"/>
                  </a:moveTo>
                  <a:lnTo>
                    <a:pt x="1359" y="1133"/>
                  </a:lnTo>
                  <a:lnTo>
                    <a:pt x="1353" y="954"/>
                  </a:lnTo>
                  <a:lnTo>
                    <a:pt x="1396" y="775"/>
                  </a:lnTo>
                  <a:lnTo>
                    <a:pt x="1488" y="715"/>
                  </a:lnTo>
                  <a:lnTo>
                    <a:pt x="1583" y="656"/>
                  </a:lnTo>
                  <a:lnTo>
                    <a:pt x="1682" y="656"/>
                  </a:lnTo>
                  <a:lnTo>
                    <a:pt x="1785" y="775"/>
                  </a:lnTo>
                  <a:lnTo>
                    <a:pt x="1950" y="775"/>
                  </a:lnTo>
                  <a:lnTo>
                    <a:pt x="1951" y="894"/>
                  </a:lnTo>
                  <a:lnTo>
                    <a:pt x="1999" y="1014"/>
                  </a:lnTo>
                  <a:lnTo>
                    <a:pt x="2234" y="1014"/>
                  </a:lnTo>
                  <a:lnTo>
                    <a:pt x="2233" y="1073"/>
                  </a:lnTo>
                  <a:lnTo>
                    <a:pt x="11661" y="1073"/>
                  </a:lnTo>
                  <a:lnTo>
                    <a:pt x="11688" y="1133"/>
                  </a:lnTo>
                  <a:lnTo>
                    <a:pt x="11688" y="1133"/>
                  </a:lnTo>
                </a:path>
                <a:path w="21600" h="21600">
                  <a:moveTo>
                    <a:pt x="4316" y="715"/>
                  </a:moveTo>
                  <a:lnTo>
                    <a:pt x="3641" y="715"/>
                  </a:lnTo>
                  <a:lnTo>
                    <a:pt x="3736" y="656"/>
                  </a:lnTo>
                  <a:lnTo>
                    <a:pt x="4246" y="656"/>
                  </a:lnTo>
                  <a:lnTo>
                    <a:pt x="4316" y="715"/>
                  </a:lnTo>
                  <a:lnTo>
                    <a:pt x="4316" y="715"/>
                  </a:lnTo>
                </a:path>
                <a:path w="21600" h="21600">
                  <a:moveTo>
                    <a:pt x="11661" y="1073"/>
                  </a:moveTo>
                  <a:lnTo>
                    <a:pt x="2233" y="1073"/>
                  </a:lnTo>
                  <a:lnTo>
                    <a:pt x="2442" y="715"/>
                  </a:lnTo>
                  <a:lnTo>
                    <a:pt x="4332" y="715"/>
                  </a:lnTo>
                  <a:lnTo>
                    <a:pt x="4358" y="656"/>
                  </a:lnTo>
                  <a:lnTo>
                    <a:pt x="4740" y="656"/>
                  </a:lnTo>
                  <a:lnTo>
                    <a:pt x="4812" y="775"/>
                  </a:lnTo>
                  <a:lnTo>
                    <a:pt x="4839" y="775"/>
                  </a:lnTo>
                  <a:lnTo>
                    <a:pt x="4825" y="894"/>
                  </a:lnTo>
                  <a:lnTo>
                    <a:pt x="8237" y="894"/>
                  </a:lnTo>
                  <a:lnTo>
                    <a:pt x="8253" y="954"/>
                  </a:lnTo>
                  <a:lnTo>
                    <a:pt x="11566" y="954"/>
                  </a:lnTo>
                  <a:lnTo>
                    <a:pt x="11661" y="1073"/>
                  </a:lnTo>
                  <a:lnTo>
                    <a:pt x="11661" y="1073"/>
                  </a:lnTo>
                </a:path>
                <a:path w="21600" h="21600">
                  <a:moveTo>
                    <a:pt x="7281" y="715"/>
                  </a:moveTo>
                  <a:lnTo>
                    <a:pt x="6641" y="715"/>
                  </a:lnTo>
                  <a:lnTo>
                    <a:pt x="6711" y="656"/>
                  </a:lnTo>
                  <a:lnTo>
                    <a:pt x="7147" y="656"/>
                  </a:lnTo>
                  <a:lnTo>
                    <a:pt x="7281" y="715"/>
                  </a:lnTo>
                  <a:lnTo>
                    <a:pt x="7281" y="715"/>
                  </a:lnTo>
                </a:path>
                <a:path w="21600" h="21600">
                  <a:moveTo>
                    <a:pt x="1950" y="775"/>
                  </a:moveTo>
                  <a:lnTo>
                    <a:pt x="1785" y="775"/>
                  </a:lnTo>
                  <a:lnTo>
                    <a:pt x="1933" y="715"/>
                  </a:lnTo>
                  <a:lnTo>
                    <a:pt x="1971" y="747"/>
                  </a:lnTo>
                  <a:lnTo>
                    <a:pt x="1950" y="775"/>
                  </a:lnTo>
                  <a:lnTo>
                    <a:pt x="1950" y="775"/>
                  </a:lnTo>
                </a:path>
                <a:path w="21600" h="21600">
                  <a:moveTo>
                    <a:pt x="2234" y="1014"/>
                  </a:moveTo>
                  <a:lnTo>
                    <a:pt x="1999" y="1014"/>
                  </a:lnTo>
                  <a:lnTo>
                    <a:pt x="2004" y="775"/>
                  </a:lnTo>
                  <a:lnTo>
                    <a:pt x="1971" y="747"/>
                  </a:lnTo>
                  <a:lnTo>
                    <a:pt x="1994" y="715"/>
                  </a:lnTo>
                  <a:lnTo>
                    <a:pt x="2266" y="715"/>
                  </a:lnTo>
                  <a:lnTo>
                    <a:pt x="2236" y="835"/>
                  </a:lnTo>
                  <a:lnTo>
                    <a:pt x="2234" y="1014"/>
                  </a:lnTo>
                  <a:lnTo>
                    <a:pt x="2234" y="1014"/>
                  </a:lnTo>
                </a:path>
                <a:path w="21600" h="21600">
                  <a:moveTo>
                    <a:pt x="2233" y="1073"/>
                  </a:moveTo>
                  <a:lnTo>
                    <a:pt x="2236" y="835"/>
                  </a:lnTo>
                  <a:lnTo>
                    <a:pt x="2266" y="715"/>
                  </a:lnTo>
                  <a:lnTo>
                    <a:pt x="2442" y="715"/>
                  </a:lnTo>
                  <a:lnTo>
                    <a:pt x="2233" y="1073"/>
                  </a:lnTo>
                  <a:lnTo>
                    <a:pt x="2233" y="1073"/>
                  </a:lnTo>
                </a:path>
                <a:path w="21600" h="21600">
                  <a:moveTo>
                    <a:pt x="11566" y="954"/>
                  </a:moveTo>
                  <a:lnTo>
                    <a:pt x="8297" y="954"/>
                  </a:lnTo>
                  <a:lnTo>
                    <a:pt x="8253" y="820"/>
                  </a:lnTo>
                  <a:lnTo>
                    <a:pt x="8268" y="715"/>
                  </a:lnTo>
                  <a:lnTo>
                    <a:pt x="8589" y="715"/>
                  </a:lnTo>
                  <a:lnTo>
                    <a:pt x="8650" y="835"/>
                  </a:lnTo>
                  <a:lnTo>
                    <a:pt x="11392" y="835"/>
                  </a:lnTo>
                  <a:lnTo>
                    <a:pt x="11518" y="894"/>
                  </a:lnTo>
                  <a:lnTo>
                    <a:pt x="11566" y="954"/>
                  </a:lnTo>
                  <a:lnTo>
                    <a:pt x="11566" y="954"/>
                  </a:lnTo>
                </a:path>
                <a:path w="21600" h="21600">
                  <a:moveTo>
                    <a:pt x="11392" y="835"/>
                  </a:moveTo>
                  <a:lnTo>
                    <a:pt x="8675" y="835"/>
                  </a:lnTo>
                  <a:lnTo>
                    <a:pt x="8695" y="775"/>
                  </a:lnTo>
                  <a:lnTo>
                    <a:pt x="8717" y="715"/>
                  </a:lnTo>
                  <a:lnTo>
                    <a:pt x="8997" y="715"/>
                  </a:lnTo>
                  <a:lnTo>
                    <a:pt x="9120" y="775"/>
                  </a:lnTo>
                  <a:lnTo>
                    <a:pt x="11270" y="775"/>
                  </a:lnTo>
                  <a:lnTo>
                    <a:pt x="11392" y="835"/>
                  </a:lnTo>
                  <a:lnTo>
                    <a:pt x="11392" y="835"/>
                  </a:lnTo>
                </a:path>
                <a:path w="21600" h="21600">
                  <a:moveTo>
                    <a:pt x="13162" y="10203"/>
                  </a:moveTo>
                  <a:lnTo>
                    <a:pt x="13048" y="9904"/>
                  </a:lnTo>
                  <a:lnTo>
                    <a:pt x="12938" y="9666"/>
                  </a:lnTo>
                  <a:lnTo>
                    <a:pt x="12832" y="9546"/>
                  </a:lnTo>
                  <a:lnTo>
                    <a:pt x="12729" y="9367"/>
                  </a:lnTo>
                  <a:lnTo>
                    <a:pt x="12647" y="9188"/>
                  </a:lnTo>
                  <a:lnTo>
                    <a:pt x="12585" y="8950"/>
                  </a:lnTo>
                  <a:lnTo>
                    <a:pt x="12507" y="8950"/>
                  </a:lnTo>
                  <a:lnTo>
                    <a:pt x="12334" y="8830"/>
                  </a:lnTo>
                  <a:lnTo>
                    <a:pt x="12331" y="8592"/>
                  </a:lnTo>
                  <a:lnTo>
                    <a:pt x="12323" y="8472"/>
                  </a:lnTo>
                  <a:lnTo>
                    <a:pt x="12278" y="8353"/>
                  </a:lnTo>
                  <a:lnTo>
                    <a:pt x="12323" y="8293"/>
                  </a:lnTo>
                  <a:lnTo>
                    <a:pt x="12435" y="8234"/>
                  </a:lnTo>
                  <a:lnTo>
                    <a:pt x="12156" y="8055"/>
                  </a:lnTo>
                  <a:lnTo>
                    <a:pt x="12016" y="7816"/>
                  </a:lnTo>
                  <a:lnTo>
                    <a:pt x="12016" y="7398"/>
                  </a:lnTo>
                  <a:lnTo>
                    <a:pt x="12000" y="7398"/>
                  </a:lnTo>
                  <a:lnTo>
                    <a:pt x="11987" y="7339"/>
                  </a:lnTo>
                  <a:lnTo>
                    <a:pt x="11970" y="7279"/>
                  </a:lnTo>
                  <a:lnTo>
                    <a:pt x="11909" y="7219"/>
                  </a:lnTo>
                  <a:lnTo>
                    <a:pt x="11795" y="7100"/>
                  </a:lnTo>
                  <a:lnTo>
                    <a:pt x="11848" y="6742"/>
                  </a:lnTo>
                  <a:lnTo>
                    <a:pt x="11881" y="6563"/>
                  </a:lnTo>
                  <a:lnTo>
                    <a:pt x="11895" y="6444"/>
                  </a:lnTo>
                  <a:lnTo>
                    <a:pt x="11912" y="6324"/>
                  </a:lnTo>
                  <a:lnTo>
                    <a:pt x="11849" y="6205"/>
                  </a:lnTo>
                  <a:lnTo>
                    <a:pt x="11707" y="6026"/>
                  </a:lnTo>
                  <a:lnTo>
                    <a:pt x="11883" y="5668"/>
                  </a:lnTo>
                  <a:lnTo>
                    <a:pt x="11973" y="5429"/>
                  </a:lnTo>
                  <a:lnTo>
                    <a:pt x="11984" y="4952"/>
                  </a:lnTo>
                  <a:lnTo>
                    <a:pt x="12036" y="4773"/>
                  </a:lnTo>
                  <a:lnTo>
                    <a:pt x="12133" y="4534"/>
                  </a:lnTo>
                  <a:lnTo>
                    <a:pt x="12142" y="4475"/>
                  </a:lnTo>
                  <a:lnTo>
                    <a:pt x="12159" y="4355"/>
                  </a:lnTo>
                  <a:lnTo>
                    <a:pt x="12143" y="4176"/>
                  </a:lnTo>
                  <a:lnTo>
                    <a:pt x="12104" y="3878"/>
                  </a:lnTo>
                  <a:lnTo>
                    <a:pt x="12277" y="3878"/>
                  </a:lnTo>
                  <a:lnTo>
                    <a:pt x="12377" y="3818"/>
                  </a:lnTo>
                  <a:lnTo>
                    <a:pt x="12433" y="3580"/>
                  </a:lnTo>
                  <a:lnTo>
                    <a:pt x="12461" y="3401"/>
                  </a:lnTo>
                  <a:lnTo>
                    <a:pt x="12489" y="3162"/>
                  </a:lnTo>
                  <a:lnTo>
                    <a:pt x="12628" y="3162"/>
                  </a:lnTo>
                  <a:lnTo>
                    <a:pt x="12716" y="3043"/>
                  </a:lnTo>
                  <a:lnTo>
                    <a:pt x="12752" y="2923"/>
                  </a:lnTo>
                  <a:lnTo>
                    <a:pt x="12792" y="2804"/>
                  </a:lnTo>
                  <a:lnTo>
                    <a:pt x="12844" y="2744"/>
                  </a:lnTo>
                  <a:lnTo>
                    <a:pt x="12911" y="2685"/>
                  </a:lnTo>
                  <a:lnTo>
                    <a:pt x="12928" y="2506"/>
                  </a:lnTo>
                  <a:lnTo>
                    <a:pt x="12976" y="2386"/>
                  </a:lnTo>
                  <a:lnTo>
                    <a:pt x="13054" y="2267"/>
                  </a:lnTo>
                  <a:lnTo>
                    <a:pt x="13132" y="2088"/>
                  </a:lnTo>
                  <a:lnTo>
                    <a:pt x="13192" y="1969"/>
                  </a:lnTo>
                  <a:lnTo>
                    <a:pt x="13233" y="1849"/>
                  </a:lnTo>
                  <a:lnTo>
                    <a:pt x="13289" y="1670"/>
                  </a:lnTo>
                  <a:lnTo>
                    <a:pt x="13355" y="1491"/>
                  </a:lnTo>
                  <a:lnTo>
                    <a:pt x="13430" y="1312"/>
                  </a:lnTo>
                  <a:lnTo>
                    <a:pt x="13508" y="1073"/>
                  </a:lnTo>
                  <a:lnTo>
                    <a:pt x="13650" y="894"/>
                  </a:lnTo>
                  <a:lnTo>
                    <a:pt x="13857" y="715"/>
                  </a:lnTo>
                  <a:lnTo>
                    <a:pt x="13957" y="775"/>
                  </a:lnTo>
                  <a:lnTo>
                    <a:pt x="14377" y="775"/>
                  </a:lnTo>
                  <a:lnTo>
                    <a:pt x="14413" y="835"/>
                  </a:lnTo>
                  <a:lnTo>
                    <a:pt x="18822" y="835"/>
                  </a:lnTo>
                  <a:lnTo>
                    <a:pt x="19065" y="954"/>
                  </a:lnTo>
                  <a:lnTo>
                    <a:pt x="19125" y="1014"/>
                  </a:lnTo>
                  <a:lnTo>
                    <a:pt x="19122" y="1133"/>
                  </a:lnTo>
                  <a:lnTo>
                    <a:pt x="19584" y="1133"/>
                  </a:lnTo>
                  <a:lnTo>
                    <a:pt x="19581" y="1312"/>
                  </a:lnTo>
                  <a:lnTo>
                    <a:pt x="19623" y="1431"/>
                  </a:lnTo>
                  <a:lnTo>
                    <a:pt x="19807" y="1431"/>
                  </a:lnTo>
                  <a:lnTo>
                    <a:pt x="19814" y="1491"/>
                  </a:lnTo>
                  <a:lnTo>
                    <a:pt x="19750" y="1849"/>
                  </a:lnTo>
                  <a:lnTo>
                    <a:pt x="20108" y="1849"/>
                  </a:lnTo>
                  <a:lnTo>
                    <a:pt x="20122" y="1969"/>
                  </a:lnTo>
                  <a:lnTo>
                    <a:pt x="20139" y="2088"/>
                  </a:lnTo>
                  <a:lnTo>
                    <a:pt x="20591" y="2088"/>
                  </a:lnTo>
                  <a:lnTo>
                    <a:pt x="20601" y="2148"/>
                  </a:lnTo>
                  <a:lnTo>
                    <a:pt x="20657" y="2386"/>
                  </a:lnTo>
                  <a:lnTo>
                    <a:pt x="20707" y="2565"/>
                  </a:lnTo>
                  <a:lnTo>
                    <a:pt x="20760" y="2744"/>
                  </a:lnTo>
                  <a:lnTo>
                    <a:pt x="20805" y="2864"/>
                  </a:lnTo>
                  <a:lnTo>
                    <a:pt x="15707" y="2864"/>
                  </a:lnTo>
                  <a:lnTo>
                    <a:pt x="15735" y="2923"/>
                  </a:lnTo>
                  <a:lnTo>
                    <a:pt x="15765" y="3043"/>
                  </a:lnTo>
                  <a:lnTo>
                    <a:pt x="15032" y="3043"/>
                  </a:lnTo>
                  <a:lnTo>
                    <a:pt x="15005" y="3170"/>
                  </a:lnTo>
                  <a:lnTo>
                    <a:pt x="14984" y="3281"/>
                  </a:lnTo>
                  <a:lnTo>
                    <a:pt x="14940" y="3401"/>
                  </a:lnTo>
                  <a:lnTo>
                    <a:pt x="14873" y="3460"/>
                  </a:lnTo>
                  <a:lnTo>
                    <a:pt x="14809" y="3520"/>
                  </a:lnTo>
                  <a:lnTo>
                    <a:pt x="14513" y="3520"/>
                  </a:lnTo>
                  <a:lnTo>
                    <a:pt x="14547" y="3639"/>
                  </a:lnTo>
                  <a:lnTo>
                    <a:pt x="14563" y="3639"/>
                  </a:lnTo>
                  <a:lnTo>
                    <a:pt x="14589" y="3699"/>
                  </a:lnTo>
                  <a:lnTo>
                    <a:pt x="14612" y="3818"/>
                  </a:lnTo>
                  <a:lnTo>
                    <a:pt x="14556" y="3997"/>
                  </a:lnTo>
                  <a:lnTo>
                    <a:pt x="14526" y="4176"/>
                  </a:lnTo>
                  <a:lnTo>
                    <a:pt x="14492" y="4355"/>
                  </a:lnTo>
                  <a:lnTo>
                    <a:pt x="14269" y="4654"/>
                  </a:lnTo>
                  <a:lnTo>
                    <a:pt x="14133" y="4833"/>
                  </a:lnTo>
                  <a:lnTo>
                    <a:pt x="14035" y="4952"/>
                  </a:lnTo>
                  <a:lnTo>
                    <a:pt x="14002" y="5131"/>
                  </a:lnTo>
                  <a:lnTo>
                    <a:pt x="13982" y="5370"/>
                  </a:lnTo>
                  <a:lnTo>
                    <a:pt x="13884" y="5608"/>
                  </a:lnTo>
                  <a:lnTo>
                    <a:pt x="13827" y="5787"/>
                  </a:lnTo>
                  <a:lnTo>
                    <a:pt x="13811" y="5847"/>
                  </a:lnTo>
                  <a:lnTo>
                    <a:pt x="13790" y="6026"/>
                  </a:lnTo>
                  <a:lnTo>
                    <a:pt x="13790" y="6205"/>
                  </a:lnTo>
                  <a:lnTo>
                    <a:pt x="13806" y="6265"/>
                  </a:lnTo>
                  <a:lnTo>
                    <a:pt x="13873" y="6384"/>
                  </a:lnTo>
                  <a:lnTo>
                    <a:pt x="13887" y="6503"/>
                  </a:lnTo>
                  <a:lnTo>
                    <a:pt x="13882" y="6563"/>
                  </a:lnTo>
                  <a:lnTo>
                    <a:pt x="14009" y="6742"/>
                  </a:lnTo>
                  <a:lnTo>
                    <a:pt x="13932" y="6742"/>
                  </a:lnTo>
                  <a:lnTo>
                    <a:pt x="13834" y="6861"/>
                  </a:lnTo>
                  <a:lnTo>
                    <a:pt x="13844" y="6981"/>
                  </a:lnTo>
                  <a:lnTo>
                    <a:pt x="14188" y="6981"/>
                  </a:lnTo>
                  <a:lnTo>
                    <a:pt x="14183" y="7160"/>
                  </a:lnTo>
                  <a:lnTo>
                    <a:pt x="14269" y="7219"/>
                  </a:lnTo>
                  <a:lnTo>
                    <a:pt x="14322" y="7279"/>
                  </a:lnTo>
                  <a:lnTo>
                    <a:pt x="14342" y="7339"/>
                  </a:lnTo>
                  <a:lnTo>
                    <a:pt x="14364" y="7398"/>
                  </a:lnTo>
                  <a:lnTo>
                    <a:pt x="14421" y="7458"/>
                  </a:lnTo>
                  <a:lnTo>
                    <a:pt x="14513" y="7518"/>
                  </a:lnTo>
                  <a:lnTo>
                    <a:pt x="14572" y="7697"/>
                  </a:lnTo>
                  <a:lnTo>
                    <a:pt x="14608" y="7816"/>
                  </a:lnTo>
                  <a:lnTo>
                    <a:pt x="14622" y="7816"/>
                  </a:lnTo>
                  <a:lnTo>
                    <a:pt x="14636" y="7876"/>
                  </a:lnTo>
                  <a:lnTo>
                    <a:pt x="14615" y="7935"/>
                  </a:lnTo>
                  <a:lnTo>
                    <a:pt x="14559" y="7995"/>
                  </a:lnTo>
                  <a:lnTo>
                    <a:pt x="14826" y="7995"/>
                  </a:lnTo>
                  <a:lnTo>
                    <a:pt x="14874" y="8055"/>
                  </a:lnTo>
                  <a:lnTo>
                    <a:pt x="14911" y="8114"/>
                  </a:lnTo>
                  <a:lnTo>
                    <a:pt x="15382" y="8114"/>
                  </a:lnTo>
                  <a:lnTo>
                    <a:pt x="15431" y="8234"/>
                  </a:lnTo>
                  <a:lnTo>
                    <a:pt x="15484" y="8353"/>
                  </a:lnTo>
                  <a:lnTo>
                    <a:pt x="17527" y="8353"/>
                  </a:lnTo>
                  <a:lnTo>
                    <a:pt x="17545" y="8400"/>
                  </a:lnTo>
                  <a:lnTo>
                    <a:pt x="17533" y="8413"/>
                  </a:lnTo>
                  <a:lnTo>
                    <a:pt x="17767" y="8413"/>
                  </a:lnTo>
                  <a:lnTo>
                    <a:pt x="17870" y="8472"/>
                  </a:lnTo>
                  <a:lnTo>
                    <a:pt x="17953" y="8532"/>
                  </a:lnTo>
                  <a:lnTo>
                    <a:pt x="18075" y="8651"/>
                  </a:lnTo>
                  <a:lnTo>
                    <a:pt x="18125" y="8651"/>
                  </a:lnTo>
                  <a:lnTo>
                    <a:pt x="18164" y="8711"/>
                  </a:lnTo>
                  <a:lnTo>
                    <a:pt x="18535" y="8711"/>
                  </a:lnTo>
                  <a:lnTo>
                    <a:pt x="18588" y="8830"/>
                  </a:lnTo>
                  <a:lnTo>
                    <a:pt x="18654" y="8950"/>
                  </a:lnTo>
                  <a:lnTo>
                    <a:pt x="18679" y="9009"/>
                  </a:lnTo>
                  <a:lnTo>
                    <a:pt x="18707" y="9069"/>
                  </a:lnTo>
                  <a:lnTo>
                    <a:pt x="18712" y="9069"/>
                  </a:lnTo>
                  <a:lnTo>
                    <a:pt x="18802" y="9129"/>
                  </a:lnTo>
                  <a:lnTo>
                    <a:pt x="18923" y="9129"/>
                  </a:lnTo>
                  <a:lnTo>
                    <a:pt x="19230" y="9308"/>
                  </a:lnTo>
                  <a:lnTo>
                    <a:pt x="19343" y="9367"/>
                  </a:lnTo>
                  <a:lnTo>
                    <a:pt x="19415" y="9546"/>
                  </a:lnTo>
                  <a:lnTo>
                    <a:pt x="19758" y="9546"/>
                  </a:lnTo>
                  <a:lnTo>
                    <a:pt x="19761" y="9725"/>
                  </a:lnTo>
                  <a:lnTo>
                    <a:pt x="19790" y="9845"/>
                  </a:lnTo>
                  <a:lnTo>
                    <a:pt x="19904" y="9845"/>
                  </a:lnTo>
                  <a:lnTo>
                    <a:pt x="19943" y="9904"/>
                  </a:lnTo>
                  <a:lnTo>
                    <a:pt x="13447" y="9904"/>
                  </a:lnTo>
                  <a:lnTo>
                    <a:pt x="13374" y="10024"/>
                  </a:lnTo>
                  <a:lnTo>
                    <a:pt x="13266" y="10024"/>
                  </a:lnTo>
                  <a:lnTo>
                    <a:pt x="13162" y="10203"/>
                  </a:lnTo>
                  <a:lnTo>
                    <a:pt x="13162" y="10203"/>
                  </a:lnTo>
                </a:path>
                <a:path w="21600" h="21600">
                  <a:moveTo>
                    <a:pt x="1999" y="1014"/>
                  </a:moveTo>
                  <a:lnTo>
                    <a:pt x="1951" y="894"/>
                  </a:lnTo>
                  <a:lnTo>
                    <a:pt x="1950" y="775"/>
                  </a:lnTo>
                  <a:lnTo>
                    <a:pt x="1971" y="747"/>
                  </a:lnTo>
                  <a:lnTo>
                    <a:pt x="2004" y="775"/>
                  </a:lnTo>
                  <a:lnTo>
                    <a:pt x="1999" y="1014"/>
                  </a:lnTo>
                  <a:lnTo>
                    <a:pt x="1999" y="1014"/>
                  </a:lnTo>
                </a:path>
                <a:path w="21600" h="21600">
                  <a:moveTo>
                    <a:pt x="8297" y="954"/>
                  </a:moveTo>
                  <a:lnTo>
                    <a:pt x="8253" y="954"/>
                  </a:lnTo>
                  <a:lnTo>
                    <a:pt x="8237" y="894"/>
                  </a:lnTo>
                  <a:lnTo>
                    <a:pt x="8251" y="835"/>
                  </a:lnTo>
                  <a:lnTo>
                    <a:pt x="8253" y="820"/>
                  </a:lnTo>
                  <a:lnTo>
                    <a:pt x="8297" y="954"/>
                  </a:lnTo>
                  <a:lnTo>
                    <a:pt x="8297" y="954"/>
                  </a:lnTo>
                </a:path>
                <a:path w="21600" h="21600">
                  <a:moveTo>
                    <a:pt x="932" y="1252"/>
                  </a:moveTo>
                  <a:lnTo>
                    <a:pt x="401" y="1252"/>
                  </a:lnTo>
                  <a:lnTo>
                    <a:pt x="426" y="1133"/>
                  </a:lnTo>
                  <a:lnTo>
                    <a:pt x="448" y="954"/>
                  </a:lnTo>
                  <a:lnTo>
                    <a:pt x="557" y="894"/>
                  </a:lnTo>
                  <a:lnTo>
                    <a:pt x="752" y="835"/>
                  </a:lnTo>
                  <a:lnTo>
                    <a:pt x="836" y="835"/>
                  </a:lnTo>
                  <a:lnTo>
                    <a:pt x="903" y="894"/>
                  </a:lnTo>
                  <a:lnTo>
                    <a:pt x="1003" y="954"/>
                  </a:lnTo>
                  <a:lnTo>
                    <a:pt x="1002" y="967"/>
                  </a:lnTo>
                  <a:lnTo>
                    <a:pt x="982" y="1014"/>
                  </a:lnTo>
                  <a:lnTo>
                    <a:pt x="932" y="1252"/>
                  </a:lnTo>
                  <a:lnTo>
                    <a:pt x="932" y="1252"/>
                  </a:lnTo>
                </a:path>
                <a:path w="21600" h="21600">
                  <a:moveTo>
                    <a:pt x="978" y="4057"/>
                  </a:moveTo>
                  <a:lnTo>
                    <a:pt x="741" y="3818"/>
                  </a:lnTo>
                  <a:lnTo>
                    <a:pt x="533" y="3699"/>
                  </a:lnTo>
                  <a:lnTo>
                    <a:pt x="355" y="3580"/>
                  </a:lnTo>
                  <a:lnTo>
                    <a:pt x="291" y="3520"/>
                  </a:lnTo>
                  <a:lnTo>
                    <a:pt x="242" y="3401"/>
                  </a:lnTo>
                  <a:lnTo>
                    <a:pt x="209" y="3281"/>
                  </a:lnTo>
                  <a:lnTo>
                    <a:pt x="171" y="3158"/>
                  </a:lnTo>
                  <a:lnTo>
                    <a:pt x="139" y="3043"/>
                  </a:lnTo>
                  <a:lnTo>
                    <a:pt x="78" y="2804"/>
                  </a:lnTo>
                  <a:lnTo>
                    <a:pt x="52" y="2685"/>
                  </a:lnTo>
                  <a:lnTo>
                    <a:pt x="33" y="2565"/>
                  </a:lnTo>
                  <a:lnTo>
                    <a:pt x="11" y="2446"/>
                  </a:lnTo>
                  <a:lnTo>
                    <a:pt x="0" y="2327"/>
                  </a:lnTo>
                  <a:lnTo>
                    <a:pt x="0" y="2267"/>
                  </a:lnTo>
                  <a:lnTo>
                    <a:pt x="100" y="1670"/>
                  </a:lnTo>
                  <a:lnTo>
                    <a:pt x="142" y="1551"/>
                  </a:lnTo>
                  <a:lnTo>
                    <a:pt x="197" y="1431"/>
                  </a:lnTo>
                  <a:lnTo>
                    <a:pt x="267" y="1372"/>
                  </a:lnTo>
                  <a:lnTo>
                    <a:pt x="397" y="1252"/>
                  </a:lnTo>
                  <a:lnTo>
                    <a:pt x="932" y="1252"/>
                  </a:lnTo>
                  <a:lnTo>
                    <a:pt x="996" y="1073"/>
                  </a:lnTo>
                  <a:lnTo>
                    <a:pt x="1002" y="967"/>
                  </a:lnTo>
                  <a:lnTo>
                    <a:pt x="1034" y="894"/>
                  </a:lnTo>
                  <a:lnTo>
                    <a:pt x="1087" y="894"/>
                  </a:lnTo>
                  <a:lnTo>
                    <a:pt x="1143" y="954"/>
                  </a:lnTo>
                  <a:lnTo>
                    <a:pt x="1318" y="954"/>
                  </a:lnTo>
                  <a:lnTo>
                    <a:pt x="1350" y="1014"/>
                  </a:lnTo>
                  <a:lnTo>
                    <a:pt x="1359" y="1133"/>
                  </a:lnTo>
                  <a:lnTo>
                    <a:pt x="11688" y="1133"/>
                  </a:lnTo>
                  <a:lnTo>
                    <a:pt x="11823" y="1431"/>
                  </a:lnTo>
                  <a:lnTo>
                    <a:pt x="11781" y="1849"/>
                  </a:lnTo>
                  <a:lnTo>
                    <a:pt x="11547" y="1849"/>
                  </a:lnTo>
                  <a:lnTo>
                    <a:pt x="11567" y="2028"/>
                  </a:lnTo>
                  <a:lnTo>
                    <a:pt x="11607" y="2088"/>
                  </a:lnTo>
                  <a:lnTo>
                    <a:pt x="11723" y="2088"/>
                  </a:lnTo>
                  <a:lnTo>
                    <a:pt x="11753" y="2207"/>
                  </a:lnTo>
                  <a:lnTo>
                    <a:pt x="11751" y="2446"/>
                  </a:lnTo>
                  <a:lnTo>
                    <a:pt x="11714" y="2685"/>
                  </a:lnTo>
                  <a:lnTo>
                    <a:pt x="11677" y="2804"/>
                  </a:lnTo>
                  <a:lnTo>
                    <a:pt x="2542" y="2804"/>
                  </a:lnTo>
                  <a:lnTo>
                    <a:pt x="2375" y="2864"/>
                  </a:lnTo>
                  <a:lnTo>
                    <a:pt x="2326" y="2923"/>
                  </a:lnTo>
                  <a:lnTo>
                    <a:pt x="2396" y="2983"/>
                  </a:lnTo>
                  <a:lnTo>
                    <a:pt x="2468" y="3102"/>
                  </a:lnTo>
                  <a:lnTo>
                    <a:pt x="2523" y="3162"/>
                  </a:lnTo>
                  <a:lnTo>
                    <a:pt x="2559" y="3222"/>
                  </a:lnTo>
                  <a:lnTo>
                    <a:pt x="2623" y="3460"/>
                  </a:lnTo>
                  <a:lnTo>
                    <a:pt x="2711" y="3580"/>
                  </a:lnTo>
                  <a:lnTo>
                    <a:pt x="2724" y="3580"/>
                  </a:lnTo>
                  <a:lnTo>
                    <a:pt x="2601" y="3699"/>
                  </a:lnTo>
                  <a:lnTo>
                    <a:pt x="2367" y="3699"/>
                  </a:lnTo>
                  <a:lnTo>
                    <a:pt x="2202" y="3759"/>
                  </a:lnTo>
                  <a:lnTo>
                    <a:pt x="1635" y="3759"/>
                  </a:lnTo>
                  <a:lnTo>
                    <a:pt x="1593" y="3878"/>
                  </a:lnTo>
                  <a:lnTo>
                    <a:pt x="1059" y="3878"/>
                  </a:lnTo>
                  <a:lnTo>
                    <a:pt x="978" y="4057"/>
                  </a:lnTo>
                  <a:lnTo>
                    <a:pt x="978" y="4057"/>
                  </a:lnTo>
                </a:path>
                <a:path w="21600" h="21600">
                  <a:moveTo>
                    <a:pt x="932" y="1252"/>
                  </a:moveTo>
                  <a:lnTo>
                    <a:pt x="982" y="1014"/>
                  </a:lnTo>
                  <a:lnTo>
                    <a:pt x="1002" y="967"/>
                  </a:lnTo>
                  <a:lnTo>
                    <a:pt x="996" y="1073"/>
                  </a:lnTo>
                  <a:lnTo>
                    <a:pt x="932" y="1252"/>
                  </a:lnTo>
                  <a:lnTo>
                    <a:pt x="932" y="1252"/>
                  </a:lnTo>
                </a:path>
                <a:path w="21600" h="21600">
                  <a:moveTo>
                    <a:pt x="19584" y="1133"/>
                  </a:moveTo>
                  <a:lnTo>
                    <a:pt x="19122" y="1133"/>
                  </a:lnTo>
                  <a:lnTo>
                    <a:pt x="19164" y="1014"/>
                  </a:lnTo>
                  <a:lnTo>
                    <a:pt x="19213" y="1014"/>
                  </a:lnTo>
                  <a:lnTo>
                    <a:pt x="19324" y="1073"/>
                  </a:lnTo>
                  <a:lnTo>
                    <a:pt x="19585" y="1073"/>
                  </a:lnTo>
                  <a:lnTo>
                    <a:pt x="19584" y="1133"/>
                  </a:lnTo>
                  <a:lnTo>
                    <a:pt x="19584" y="1133"/>
                  </a:lnTo>
                </a:path>
                <a:path w="21600" h="21600">
                  <a:moveTo>
                    <a:pt x="19585" y="1073"/>
                  </a:moveTo>
                  <a:lnTo>
                    <a:pt x="19430" y="1073"/>
                  </a:lnTo>
                  <a:lnTo>
                    <a:pt x="19586" y="1014"/>
                  </a:lnTo>
                  <a:lnTo>
                    <a:pt x="19585" y="1073"/>
                  </a:lnTo>
                  <a:lnTo>
                    <a:pt x="19585" y="1073"/>
                  </a:lnTo>
                </a:path>
                <a:path w="21600" h="21600">
                  <a:moveTo>
                    <a:pt x="19807" y="1431"/>
                  </a:moveTo>
                  <a:lnTo>
                    <a:pt x="19623" y="1431"/>
                  </a:lnTo>
                  <a:lnTo>
                    <a:pt x="19712" y="1372"/>
                  </a:lnTo>
                  <a:lnTo>
                    <a:pt x="19801" y="1372"/>
                  </a:lnTo>
                  <a:lnTo>
                    <a:pt x="19807" y="1431"/>
                  </a:lnTo>
                  <a:lnTo>
                    <a:pt x="19807" y="1431"/>
                  </a:lnTo>
                </a:path>
                <a:path w="21600" h="21600">
                  <a:moveTo>
                    <a:pt x="20108" y="1849"/>
                  </a:moveTo>
                  <a:lnTo>
                    <a:pt x="19750" y="1849"/>
                  </a:lnTo>
                  <a:lnTo>
                    <a:pt x="19800" y="1670"/>
                  </a:lnTo>
                  <a:lnTo>
                    <a:pt x="19847" y="1611"/>
                  </a:lnTo>
                  <a:lnTo>
                    <a:pt x="19892" y="1670"/>
                  </a:lnTo>
                  <a:lnTo>
                    <a:pt x="19939" y="1670"/>
                  </a:lnTo>
                  <a:lnTo>
                    <a:pt x="19985" y="1730"/>
                  </a:lnTo>
                  <a:lnTo>
                    <a:pt x="20030" y="1790"/>
                  </a:lnTo>
                  <a:lnTo>
                    <a:pt x="20077" y="1790"/>
                  </a:lnTo>
                  <a:lnTo>
                    <a:pt x="20108" y="1849"/>
                  </a:lnTo>
                  <a:lnTo>
                    <a:pt x="20108" y="1849"/>
                  </a:lnTo>
                </a:path>
                <a:path w="21600" h="21600">
                  <a:moveTo>
                    <a:pt x="20591" y="2088"/>
                  </a:moveTo>
                  <a:lnTo>
                    <a:pt x="20139" y="2088"/>
                  </a:lnTo>
                  <a:lnTo>
                    <a:pt x="20145" y="2045"/>
                  </a:lnTo>
                  <a:lnTo>
                    <a:pt x="20147" y="1909"/>
                  </a:lnTo>
                  <a:lnTo>
                    <a:pt x="20162" y="1909"/>
                  </a:lnTo>
                  <a:lnTo>
                    <a:pt x="20224" y="1790"/>
                  </a:lnTo>
                  <a:lnTo>
                    <a:pt x="20540" y="1790"/>
                  </a:lnTo>
                  <a:lnTo>
                    <a:pt x="20591" y="2088"/>
                  </a:lnTo>
                  <a:lnTo>
                    <a:pt x="20591" y="2088"/>
                  </a:lnTo>
                </a:path>
                <a:path w="21600" h="21600">
                  <a:moveTo>
                    <a:pt x="11668" y="2088"/>
                  </a:moveTo>
                  <a:lnTo>
                    <a:pt x="11607" y="2088"/>
                  </a:lnTo>
                  <a:lnTo>
                    <a:pt x="11567" y="2028"/>
                  </a:lnTo>
                  <a:lnTo>
                    <a:pt x="11547" y="1849"/>
                  </a:lnTo>
                  <a:lnTo>
                    <a:pt x="11636" y="1909"/>
                  </a:lnTo>
                  <a:lnTo>
                    <a:pt x="11695" y="1969"/>
                  </a:lnTo>
                  <a:lnTo>
                    <a:pt x="11713" y="2045"/>
                  </a:lnTo>
                  <a:lnTo>
                    <a:pt x="11668" y="2088"/>
                  </a:lnTo>
                  <a:lnTo>
                    <a:pt x="11668" y="2088"/>
                  </a:lnTo>
                </a:path>
                <a:path w="21600" h="21600">
                  <a:moveTo>
                    <a:pt x="11713" y="2045"/>
                  </a:moveTo>
                  <a:lnTo>
                    <a:pt x="11695" y="1969"/>
                  </a:lnTo>
                  <a:lnTo>
                    <a:pt x="11636" y="1909"/>
                  </a:lnTo>
                  <a:lnTo>
                    <a:pt x="11547" y="1849"/>
                  </a:lnTo>
                  <a:lnTo>
                    <a:pt x="11781" y="1849"/>
                  </a:lnTo>
                  <a:lnTo>
                    <a:pt x="11730" y="2028"/>
                  </a:lnTo>
                  <a:lnTo>
                    <a:pt x="11713" y="2045"/>
                  </a:lnTo>
                  <a:lnTo>
                    <a:pt x="11713" y="2045"/>
                  </a:lnTo>
                </a:path>
                <a:path w="21600" h="21600">
                  <a:moveTo>
                    <a:pt x="11723" y="2088"/>
                  </a:moveTo>
                  <a:lnTo>
                    <a:pt x="11668" y="2088"/>
                  </a:lnTo>
                  <a:lnTo>
                    <a:pt x="11713" y="2045"/>
                  </a:lnTo>
                  <a:lnTo>
                    <a:pt x="11723" y="2088"/>
                  </a:lnTo>
                  <a:lnTo>
                    <a:pt x="11723" y="2088"/>
                  </a:lnTo>
                </a:path>
                <a:path w="21600" h="21600">
                  <a:moveTo>
                    <a:pt x="2724" y="3580"/>
                  </a:moveTo>
                  <a:lnTo>
                    <a:pt x="2711" y="3580"/>
                  </a:lnTo>
                  <a:lnTo>
                    <a:pt x="2623" y="3460"/>
                  </a:lnTo>
                  <a:lnTo>
                    <a:pt x="2559" y="3222"/>
                  </a:lnTo>
                  <a:lnTo>
                    <a:pt x="2523" y="3162"/>
                  </a:lnTo>
                  <a:lnTo>
                    <a:pt x="2468" y="3102"/>
                  </a:lnTo>
                  <a:lnTo>
                    <a:pt x="2396" y="2983"/>
                  </a:lnTo>
                  <a:lnTo>
                    <a:pt x="2326" y="2923"/>
                  </a:lnTo>
                  <a:lnTo>
                    <a:pt x="2375" y="2864"/>
                  </a:lnTo>
                  <a:lnTo>
                    <a:pt x="2542" y="2804"/>
                  </a:lnTo>
                  <a:lnTo>
                    <a:pt x="2685" y="3043"/>
                  </a:lnTo>
                  <a:lnTo>
                    <a:pt x="2749" y="3222"/>
                  </a:lnTo>
                  <a:lnTo>
                    <a:pt x="2735" y="3401"/>
                  </a:lnTo>
                  <a:lnTo>
                    <a:pt x="2724" y="3580"/>
                  </a:lnTo>
                  <a:lnTo>
                    <a:pt x="2724" y="3580"/>
                  </a:lnTo>
                </a:path>
                <a:path w="21600" h="21600">
                  <a:moveTo>
                    <a:pt x="2937" y="3580"/>
                  </a:moveTo>
                  <a:lnTo>
                    <a:pt x="2724" y="3580"/>
                  </a:lnTo>
                  <a:lnTo>
                    <a:pt x="2735" y="3401"/>
                  </a:lnTo>
                  <a:lnTo>
                    <a:pt x="2749" y="3222"/>
                  </a:lnTo>
                  <a:lnTo>
                    <a:pt x="2685" y="3043"/>
                  </a:lnTo>
                  <a:lnTo>
                    <a:pt x="2542" y="2804"/>
                  </a:lnTo>
                  <a:lnTo>
                    <a:pt x="11677" y="2804"/>
                  </a:lnTo>
                  <a:lnTo>
                    <a:pt x="11639" y="2923"/>
                  </a:lnTo>
                  <a:lnTo>
                    <a:pt x="11567" y="3043"/>
                  </a:lnTo>
                  <a:lnTo>
                    <a:pt x="11430" y="3222"/>
                  </a:lnTo>
                  <a:lnTo>
                    <a:pt x="11355" y="3341"/>
                  </a:lnTo>
                  <a:lnTo>
                    <a:pt x="3028" y="3341"/>
                  </a:lnTo>
                  <a:lnTo>
                    <a:pt x="3005" y="3460"/>
                  </a:lnTo>
                  <a:lnTo>
                    <a:pt x="2937" y="3580"/>
                  </a:lnTo>
                  <a:lnTo>
                    <a:pt x="2937" y="3580"/>
                  </a:lnTo>
                </a:path>
                <a:path w="21600" h="21600">
                  <a:moveTo>
                    <a:pt x="15981" y="3102"/>
                  </a:moveTo>
                  <a:lnTo>
                    <a:pt x="15827" y="3102"/>
                  </a:lnTo>
                  <a:lnTo>
                    <a:pt x="15737" y="2923"/>
                  </a:lnTo>
                  <a:lnTo>
                    <a:pt x="15707" y="2864"/>
                  </a:lnTo>
                  <a:lnTo>
                    <a:pt x="20805" y="2864"/>
                  </a:lnTo>
                  <a:lnTo>
                    <a:pt x="20827" y="2923"/>
                  </a:lnTo>
                  <a:lnTo>
                    <a:pt x="16543" y="2923"/>
                  </a:lnTo>
                  <a:lnTo>
                    <a:pt x="16544" y="2983"/>
                  </a:lnTo>
                  <a:lnTo>
                    <a:pt x="16182" y="2983"/>
                  </a:lnTo>
                  <a:lnTo>
                    <a:pt x="16115" y="3043"/>
                  </a:lnTo>
                  <a:lnTo>
                    <a:pt x="15981" y="3102"/>
                  </a:lnTo>
                  <a:lnTo>
                    <a:pt x="15981" y="3102"/>
                  </a:lnTo>
                </a:path>
                <a:path w="21600" h="21600">
                  <a:moveTo>
                    <a:pt x="16896" y="3162"/>
                  </a:moveTo>
                  <a:lnTo>
                    <a:pt x="16709" y="3162"/>
                  </a:lnTo>
                  <a:lnTo>
                    <a:pt x="16625" y="3102"/>
                  </a:lnTo>
                  <a:lnTo>
                    <a:pt x="16584" y="3043"/>
                  </a:lnTo>
                  <a:lnTo>
                    <a:pt x="16544" y="2983"/>
                  </a:lnTo>
                  <a:lnTo>
                    <a:pt x="16543" y="2923"/>
                  </a:lnTo>
                  <a:lnTo>
                    <a:pt x="16579" y="2983"/>
                  </a:lnTo>
                  <a:lnTo>
                    <a:pt x="16945" y="2983"/>
                  </a:lnTo>
                  <a:lnTo>
                    <a:pt x="16897" y="3102"/>
                  </a:lnTo>
                  <a:lnTo>
                    <a:pt x="16920" y="3123"/>
                  </a:lnTo>
                  <a:lnTo>
                    <a:pt x="16896" y="3162"/>
                  </a:lnTo>
                  <a:lnTo>
                    <a:pt x="16896" y="3162"/>
                  </a:lnTo>
                </a:path>
                <a:path w="21600" h="21600">
                  <a:moveTo>
                    <a:pt x="17176" y="3281"/>
                  </a:moveTo>
                  <a:lnTo>
                    <a:pt x="17028" y="3222"/>
                  </a:lnTo>
                  <a:lnTo>
                    <a:pt x="16920" y="3123"/>
                  </a:lnTo>
                  <a:lnTo>
                    <a:pt x="16933" y="3102"/>
                  </a:lnTo>
                  <a:lnTo>
                    <a:pt x="16961" y="2983"/>
                  </a:lnTo>
                  <a:lnTo>
                    <a:pt x="16579" y="2983"/>
                  </a:lnTo>
                  <a:lnTo>
                    <a:pt x="16543" y="2923"/>
                  </a:lnTo>
                  <a:lnTo>
                    <a:pt x="20827" y="2923"/>
                  </a:lnTo>
                  <a:lnTo>
                    <a:pt x="20872" y="3043"/>
                  </a:lnTo>
                  <a:lnTo>
                    <a:pt x="17400" y="3043"/>
                  </a:lnTo>
                  <a:lnTo>
                    <a:pt x="17368" y="3102"/>
                  </a:lnTo>
                  <a:lnTo>
                    <a:pt x="17315" y="3102"/>
                  </a:lnTo>
                  <a:lnTo>
                    <a:pt x="17330" y="3170"/>
                  </a:lnTo>
                  <a:lnTo>
                    <a:pt x="17176" y="3281"/>
                  </a:lnTo>
                  <a:lnTo>
                    <a:pt x="17176" y="3281"/>
                  </a:lnTo>
                </a:path>
                <a:path w="21600" h="21600">
                  <a:moveTo>
                    <a:pt x="16920" y="3123"/>
                  </a:moveTo>
                  <a:lnTo>
                    <a:pt x="16897" y="3102"/>
                  </a:lnTo>
                  <a:lnTo>
                    <a:pt x="16945" y="2983"/>
                  </a:lnTo>
                  <a:lnTo>
                    <a:pt x="16961" y="2983"/>
                  </a:lnTo>
                  <a:lnTo>
                    <a:pt x="16933" y="3102"/>
                  </a:lnTo>
                  <a:lnTo>
                    <a:pt x="16920" y="3123"/>
                  </a:lnTo>
                  <a:lnTo>
                    <a:pt x="16920" y="3123"/>
                  </a:lnTo>
                </a:path>
                <a:path w="21600" h="21600">
                  <a:moveTo>
                    <a:pt x="15496" y="3281"/>
                  </a:moveTo>
                  <a:lnTo>
                    <a:pt x="15371" y="3222"/>
                  </a:lnTo>
                  <a:lnTo>
                    <a:pt x="15072" y="3222"/>
                  </a:lnTo>
                  <a:lnTo>
                    <a:pt x="15056" y="3043"/>
                  </a:lnTo>
                  <a:lnTo>
                    <a:pt x="15761" y="3043"/>
                  </a:lnTo>
                  <a:lnTo>
                    <a:pt x="15722" y="3102"/>
                  </a:lnTo>
                  <a:lnTo>
                    <a:pt x="15613" y="3222"/>
                  </a:lnTo>
                  <a:lnTo>
                    <a:pt x="15148" y="3222"/>
                  </a:lnTo>
                  <a:lnTo>
                    <a:pt x="15078" y="3281"/>
                  </a:lnTo>
                  <a:lnTo>
                    <a:pt x="15496" y="3281"/>
                  </a:lnTo>
                  <a:lnTo>
                    <a:pt x="15496" y="3281"/>
                  </a:lnTo>
                </a:path>
                <a:path w="21600" h="21600">
                  <a:moveTo>
                    <a:pt x="17368" y="3341"/>
                  </a:moveTo>
                  <a:lnTo>
                    <a:pt x="17341" y="3222"/>
                  </a:lnTo>
                  <a:lnTo>
                    <a:pt x="17339" y="3158"/>
                  </a:lnTo>
                  <a:lnTo>
                    <a:pt x="17400" y="3043"/>
                  </a:lnTo>
                  <a:lnTo>
                    <a:pt x="17529" y="3043"/>
                  </a:lnTo>
                  <a:lnTo>
                    <a:pt x="17431" y="3281"/>
                  </a:lnTo>
                  <a:lnTo>
                    <a:pt x="17368" y="3341"/>
                  </a:lnTo>
                  <a:lnTo>
                    <a:pt x="17368" y="3341"/>
                  </a:lnTo>
                </a:path>
                <a:path w="21600" h="21600">
                  <a:moveTo>
                    <a:pt x="20889" y="3341"/>
                  </a:moveTo>
                  <a:lnTo>
                    <a:pt x="17368" y="3341"/>
                  </a:lnTo>
                  <a:lnTo>
                    <a:pt x="17431" y="3281"/>
                  </a:lnTo>
                  <a:lnTo>
                    <a:pt x="17529" y="3043"/>
                  </a:lnTo>
                  <a:lnTo>
                    <a:pt x="20872" y="3043"/>
                  </a:lnTo>
                  <a:lnTo>
                    <a:pt x="20915" y="3158"/>
                  </a:lnTo>
                  <a:lnTo>
                    <a:pt x="20915" y="3170"/>
                  </a:lnTo>
                  <a:lnTo>
                    <a:pt x="20889" y="3341"/>
                  </a:lnTo>
                  <a:lnTo>
                    <a:pt x="20889" y="3341"/>
                  </a:lnTo>
                </a:path>
                <a:path w="21600" h="21600">
                  <a:moveTo>
                    <a:pt x="17330" y="3170"/>
                  </a:moveTo>
                  <a:lnTo>
                    <a:pt x="17315" y="3102"/>
                  </a:lnTo>
                  <a:lnTo>
                    <a:pt x="17339" y="3158"/>
                  </a:lnTo>
                  <a:lnTo>
                    <a:pt x="17336" y="3165"/>
                  </a:lnTo>
                  <a:lnTo>
                    <a:pt x="17330" y="3170"/>
                  </a:lnTo>
                  <a:lnTo>
                    <a:pt x="17330" y="3170"/>
                  </a:lnTo>
                </a:path>
                <a:path w="21600" h="21600">
                  <a:moveTo>
                    <a:pt x="17339" y="3158"/>
                  </a:moveTo>
                  <a:lnTo>
                    <a:pt x="17315" y="3102"/>
                  </a:lnTo>
                  <a:lnTo>
                    <a:pt x="17368" y="3102"/>
                  </a:lnTo>
                  <a:lnTo>
                    <a:pt x="17339" y="3158"/>
                  </a:lnTo>
                  <a:lnTo>
                    <a:pt x="17339" y="3158"/>
                  </a:lnTo>
                </a:path>
                <a:path w="21600" h="21600">
                  <a:moveTo>
                    <a:pt x="17336" y="3165"/>
                  </a:moveTo>
                  <a:lnTo>
                    <a:pt x="17339" y="3158"/>
                  </a:lnTo>
                  <a:lnTo>
                    <a:pt x="17336" y="3165"/>
                  </a:lnTo>
                  <a:lnTo>
                    <a:pt x="17336" y="3165"/>
                  </a:lnTo>
                </a:path>
                <a:path w="21600" h="21600">
                  <a:moveTo>
                    <a:pt x="17336" y="3202"/>
                  </a:moveTo>
                  <a:lnTo>
                    <a:pt x="17330" y="3170"/>
                  </a:lnTo>
                  <a:lnTo>
                    <a:pt x="17336" y="3165"/>
                  </a:lnTo>
                  <a:lnTo>
                    <a:pt x="17336" y="3202"/>
                  </a:lnTo>
                  <a:lnTo>
                    <a:pt x="17336" y="3202"/>
                  </a:lnTo>
                </a:path>
                <a:path w="21600" h="21600">
                  <a:moveTo>
                    <a:pt x="17484" y="3580"/>
                  </a:moveTo>
                  <a:lnTo>
                    <a:pt x="17336" y="3520"/>
                  </a:lnTo>
                  <a:lnTo>
                    <a:pt x="17336" y="3202"/>
                  </a:lnTo>
                  <a:lnTo>
                    <a:pt x="17341" y="3222"/>
                  </a:lnTo>
                  <a:lnTo>
                    <a:pt x="17368" y="3341"/>
                  </a:lnTo>
                  <a:lnTo>
                    <a:pt x="20889" y="3341"/>
                  </a:lnTo>
                  <a:lnTo>
                    <a:pt x="20880" y="3401"/>
                  </a:lnTo>
                  <a:lnTo>
                    <a:pt x="17763" y="3401"/>
                  </a:lnTo>
                  <a:lnTo>
                    <a:pt x="17780" y="3520"/>
                  </a:lnTo>
                  <a:lnTo>
                    <a:pt x="17484" y="3580"/>
                  </a:lnTo>
                  <a:lnTo>
                    <a:pt x="17484" y="3580"/>
                  </a:lnTo>
                </a:path>
                <a:path w="21600" h="21600">
                  <a:moveTo>
                    <a:pt x="3111" y="3580"/>
                  </a:moveTo>
                  <a:lnTo>
                    <a:pt x="3058" y="3520"/>
                  </a:lnTo>
                  <a:lnTo>
                    <a:pt x="3028" y="3341"/>
                  </a:lnTo>
                  <a:lnTo>
                    <a:pt x="5236" y="3341"/>
                  </a:lnTo>
                  <a:lnTo>
                    <a:pt x="5183" y="3401"/>
                  </a:lnTo>
                  <a:lnTo>
                    <a:pt x="3283" y="3401"/>
                  </a:lnTo>
                  <a:lnTo>
                    <a:pt x="3297" y="3460"/>
                  </a:lnTo>
                  <a:lnTo>
                    <a:pt x="3265" y="3520"/>
                  </a:lnTo>
                  <a:lnTo>
                    <a:pt x="3186" y="3520"/>
                  </a:lnTo>
                  <a:lnTo>
                    <a:pt x="3111" y="3580"/>
                  </a:lnTo>
                  <a:lnTo>
                    <a:pt x="3111" y="3580"/>
                  </a:lnTo>
                </a:path>
                <a:path w="21600" h="21600">
                  <a:moveTo>
                    <a:pt x="5353" y="12235"/>
                  </a:moveTo>
                  <a:lnTo>
                    <a:pt x="5265" y="12112"/>
                  </a:lnTo>
                  <a:lnTo>
                    <a:pt x="5407" y="11873"/>
                  </a:lnTo>
                  <a:lnTo>
                    <a:pt x="5483" y="11754"/>
                  </a:lnTo>
                  <a:lnTo>
                    <a:pt x="5499" y="11635"/>
                  </a:lnTo>
                  <a:lnTo>
                    <a:pt x="5473" y="11515"/>
                  </a:lnTo>
                  <a:lnTo>
                    <a:pt x="5411" y="11336"/>
                  </a:lnTo>
                  <a:lnTo>
                    <a:pt x="5520" y="11038"/>
                  </a:lnTo>
                  <a:lnTo>
                    <a:pt x="5529" y="11038"/>
                  </a:lnTo>
                  <a:lnTo>
                    <a:pt x="5540" y="10978"/>
                  </a:lnTo>
                  <a:lnTo>
                    <a:pt x="5537" y="10919"/>
                  </a:lnTo>
                  <a:lnTo>
                    <a:pt x="5517" y="10799"/>
                  </a:lnTo>
                  <a:lnTo>
                    <a:pt x="5439" y="10620"/>
                  </a:lnTo>
                  <a:lnTo>
                    <a:pt x="5420" y="10441"/>
                  </a:lnTo>
                  <a:lnTo>
                    <a:pt x="5420" y="10143"/>
                  </a:lnTo>
                  <a:lnTo>
                    <a:pt x="5439" y="10024"/>
                  </a:lnTo>
                  <a:lnTo>
                    <a:pt x="5478" y="10024"/>
                  </a:lnTo>
                  <a:lnTo>
                    <a:pt x="5520" y="9964"/>
                  </a:lnTo>
                  <a:lnTo>
                    <a:pt x="5512" y="9964"/>
                  </a:lnTo>
                  <a:lnTo>
                    <a:pt x="5411" y="9845"/>
                  </a:lnTo>
                  <a:lnTo>
                    <a:pt x="5386" y="9785"/>
                  </a:lnTo>
                  <a:lnTo>
                    <a:pt x="5386" y="9487"/>
                  </a:lnTo>
                  <a:lnTo>
                    <a:pt x="5392" y="9427"/>
                  </a:lnTo>
                  <a:lnTo>
                    <a:pt x="5414" y="9308"/>
                  </a:lnTo>
                  <a:lnTo>
                    <a:pt x="5420" y="9308"/>
                  </a:lnTo>
                  <a:lnTo>
                    <a:pt x="5420" y="9248"/>
                  </a:lnTo>
                  <a:lnTo>
                    <a:pt x="5169" y="8114"/>
                  </a:lnTo>
                  <a:lnTo>
                    <a:pt x="5280" y="7995"/>
                  </a:lnTo>
                  <a:lnTo>
                    <a:pt x="5332" y="7935"/>
                  </a:lnTo>
                  <a:lnTo>
                    <a:pt x="5324" y="7876"/>
                  </a:lnTo>
                  <a:lnTo>
                    <a:pt x="5318" y="7816"/>
                  </a:lnTo>
                  <a:lnTo>
                    <a:pt x="5342" y="7816"/>
                  </a:lnTo>
                  <a:lnTo>
                    <a:pt x="5280" y="7697"/>
                  </a:lnTo>
                  <a:lnTo>
                    <a:pt x="5294" y="7577"/>
                  </a:lnTo>
                  <a:lnTo>
                    <a:pt x="5311" y="7458"/>
                  </a:lnTo>
                  <a:lnTo>
                    <a:pt x="5319" y="7339"/>
                  </a:lnTo>
                  <a:lnTo>
                    <a:pt x="5319" y="7279"/>
                  </a:lnTo>
                  <a:lnTo>
                    <a:pt x="5292" y="7160"/>
                  </a:lnTo>
                  <a:lnTo>
                    <a:pt x="5288" y="6777"/>
                  </a:lnTo>
                  <a:lnTo>
                    <a:pt x="5297" y="6682"/>
                  </a:lnTo>
                  <a:lnTo>
                    <a:pt x="5342" y="6384"/>
                  </a:lnTo>
                  <a:lnTo>
                    <a:pt x="5353" y="6265"/>
                  </a:lnTo>
                  <a:lnTo>
                    <a:pt x="5353" y="5966"/>
                  </a:lnTo>
                  <a:lnTo>
                    <a:pt x="5333" y="5668"/>
                  </a:lnTo>
                  <a:lnTo>
                    <a:pt x="5255" y="5012"/>
                  </a:lnTo>
                  <a:lnTo>
                    <a:pt x="5240" y="4773"/>
                  </a:lnTo>
                  <a:lnTo>
                    <a:pt x="5239" y="4296"/>
                  </a:lnTo>
                  <a:lnTo>
                    <a:pt x="5250" y="4176"/>
                  </a:lnTo>
                  <a:lnTo>
                    <a:pt x="5253" y="3938"/>
                  </a:lnTo>
                  <a:lnTo>
                    <a:pt x="5239" y="3759"/>
                  </a:lnTo>
                  <a:lnTo>
                    <a:pt x="5183" y="3460"/>
                  </a:lnTo>
                  <a:lnTo>
                    <a:pt x="5191" y="3401"/>
                  </a:lnTo>
                  <a:lnTo>
                    <a:pt x="5236" y="3341"/>
                  </a:lnTo>
                  <a:lnTo>
                    <a:pt x="11355" y="3341"/>
                  </a:lnTo>
                  <a:lnTo>
                    <a:pt x="11271" y="3520"/>
                  </a:lnTo>
                  <a:lnTo>
                    <a:pt x="7097" y="3520"/>
                  </a:lnTo>
                  <a:lnTo>
                    <a:pt x="7089" y="3580"/>
                  </a:lnTo>
                  <a:lnTo>
                    <a:pt x="7121" y="3580"/>
                  </a:lnTo>
                  <a:lnTo>
                    <a:pt x="7150" y="3759"/>
                  </a:lnTo>
                  <a:lnTo>
                    <a:pt x="7160" y="3878"/>
                  </a:lnTo>
                  <a:lnTo>
                    <a:pt x="7160" y="4117"/>
                  </a:lnTo>
                  <a:lnTo>
                    <a:pt x="7070" y="4236"/>
                  </a:lnTo>
                  <a:lnTo>
                    <a:pt x="7043" y="4296"/>
                  </a:lnTo>
                  <a:lnTo>
                    <a:pt x="7160" y="4296"/>
                  </a:lnTo>
                  <a:lnTo>
                    <a:pt x="7182" y="4415"/>
                  </a:lnTo>
                  <a:lnTo>
                    <a:pt x="7196" y="4594"/>
                  </a:lnTo>
                  <a:lnTo>
                    <a:pt x="7204" y="4952"/>
                  </a:lnTo>
                  <a:lnTo>
                    <a:pt x="7208" y="5131"/>
                  </a:lnTo>
                  <a:lnTo>
                    <a:pt x="7207" y="6086"/>
                  </a:lnTo>
                  <a:lnTo>
                    <a:pt x="7198" y="6444"/>
                  </a:lnTo>
                  <a:lnTo>
                    <a:pt x="7195" y="6563"/>
                  </a:lnTo>
                  <a:lnTo>
                    <a:pt x="7193" y="6861"/>
                  </a:lnTo>
                  <a:lnTo>
                    <a:pt x="7188" y="6921"/>
                  </a:lnTo>
                  <a:lnTo>
                    <a:pt x="7165" y="7100"/>
                  </a:lnTo>
                  <a:lnTo>
                    <a:pt x="7160" y="7160"/>
                  </a:lnTo>
                  <a:lnTo>
                    <a:pt x="7160" y="7219"/>
                  </a:lnTo>
                  <a:lnTo>
                    <a:pt x="7214" y="7398"/>
                  </a:lnTo>
                  <a:lnTo>
                    <a:pt x="7261" y="7577"/>
                  </a:lnTo>
                  <a:lnTo>
                    <a:pt x="7281" y="7697"/>
                  </a:lnTo>
                  <a:lnTo>
                    <a:pt x="7264" y="7876"/>
                  </a:lnTo>
                  <a:lnTo>
                    <a:pt x="7260" y="7876"/>
                  </a:lnTo>
                  <a:lnTo>
                    <a:pt x="7313" y="8055"/>
                  </a:lnTo>
                  <a:lnTo>
                    <a:pt x="7342" y="8174"/>
                  </a:lnTo>
                  <a:lnTo>
                    <a:pt x="7353" y="8413"/>
                  </a:lnTo>
                  <a:lnTo>
                    <a:pt x="7365" y="8532"/>
                  </a:lnTo>
                  <a:lnTo>
                    <a:pt x="7437" y="8830"/>
                  </a:lnTo>
                  <a:lnTo>
                    <a:pt x="7458" y="9069"/>
                  </a:lnTo>
                  <a:lnTo>
                    <a:pt x="7400" y="9188"/>
                  </a:lnTo>
                  <a:lnTo>
                    <a:pt x="7386" y="9188"/>
                  </a:lnTo>
                  <a:lnTo>
                    <a:pt x="7441" y="9367"/>
                  </a:lnTo>
                  <a:lnTo>
                    <a:pt x="7465" y="9487"/>
                  </a:lnTo>
                  <a:lnTo>
                    <a:pt x="7448" y="9666"/>
                  </a:lnTo>
                  <a:lnTo>
                    <a:pt x="7444" y="9725"/>
                  </a:lnTo>
                  <a:lnTo>
                    <a:pt x="7444" y="9845"/>
                  </a:lnTo>
                  <a:lnTo>
                    <a:pt x="7454" y="9904"/>
                  </a:lnTo>
                  <a:lnTo>
                    <a:pt x="7473" y="9964"/>
                  </a:lnTo>
                  <a:lnTo>
                    <a:pt x="7496" y="10024"/>
                  </a:lnTo>
                  <a:lnTo>
                    <a:pt x="7533" y="10143"/>
                  </a:lnTo>
                  <a:lnTo>
                    <a:pt x="7586" y="10382"/>
                  </a:lnTo>
                  <a:lnTo>
                    <a:pt x="7519" y="10561"/>
                  </a:lnTo>
                  <a:lnTo>
                    <a:pt x="7492" y="10740"/>
                  </a:lnTo>
                  <a:lnTo>
                    <a:pt x="7514" y="11098"/>
                  </a:lnTo>
                  <a:lnTo>
                    <a:pt x="7465" y="11277"/>
                  </a:lnTo>
                  <a:lnTo>
                    <a:pt x="7356" y="11336"/>
                  </a:lnTo>
                  <a:lnTo>
                    <a:pt x="7409" y="11336"/>
                  </a:lnTo>
                  <a:lnTo>
                    <a:pt x="7437" y="11396"/>
                  </a:lnTo>
                  <a:lnTo>
                    <a:pt x="7446" y="11456"/>
                  </a:lnTo>
                  <a:lnTo>
                    <a:pt x="7475" y="11515"/>
                  </a:lnTo>
                  <a:lnTo>
                    <a:pt x="7528" y="11575"/>
                  </a:lnTo>
                  <a:lnTo>
                    <a:pt x="7524" y="11873"/>
                  </a:lnTo>
                  <a:lnTo>
                    <a:pt x="7517" y="11993"/>
                  </a:lnTo>
                  <a:lnTo>
                    <a:pt x="7472" y="12112"/>
                  </a:lnTo>
                  <a:lnTo>
                    <a:pt x="7447" y="12172"/>
                  </a:lnTo>
                  <a:lnTo>
                    <a:pt x="5459" y="12172"/>
                  </a:lnTo>
                  <a:lnTo>
                    <a:pt x="5353" y="12231"/>
                  </a:lnTo>
                  <a:lnTo>
                    <a:pt x="5353" y="12235"/>
                  </a:lnTo>
                </a:path>
                <a:path w="21600" h="21600">
                  <a:moveTo>
                    <a:pt x="3472" y="3699"/>
                  </a:moveTo>
                  <a:lnTo>
                    <a:pt x="3383" y="3639"/>
                  </a:lnTo>
                  <a:lnTo>
                    <a:pt x="3283" y="3401"/>
                  </a:lnTo>
                  <a:lnTo>
                    <a:pt x="3666" y="3401"/>
                  </a:lnTo>
                  <a:lnTo>
                    <a:pt x="3631" y="3460"/>
                  </a:lnTo>
                  <a:lnTo>
                    <a:pt x="3550" y="3580"/>
                  </a:lnTo>
                  <a:lnTo>
                    <a:pt x="3472" y="3699"/>
                  </a:lnTo>
                  <a:lnTo>
                    <a:pt x="3472" y="3699"/>
                  </a:lnTo>
                </a:path>
                <a:path w="21600" h="21600">
                  <a:moveTo>
                    <a:pt x="4823" y="3580"/>
                  </a:moveTo>
                  <a:lnTo>
                    <a:pt x="4489" y="3580"/>
                  </a:lnTo>
                  <a:lnTo>
                    <a:pt x="3931" y="3401"/>
                  </a:lnTo>
                  <a:lnTo>
                    <a:pt x="5183" y="3401"/>
                  </a:lnTo>
                  <a:lnTo>
                    <a:pt x="5112" y="3460"/>
                  </a:lnTo>
                  <a:lnTo>
                    <a:pt x="5023" y="3460"/>
                  </a:lnTo>
                  <a:lnTo>
                    <a:pt x="4936" y="3520"/>
                  </a:lnTo>
                  <a:lnTo>
                    <a:pt x="4823" y="3580"/>
                  </a:lnTo>
                  <a:lnTo>
                    <a:pt x="4823" y="3580"/>
                  </a:lnTo>
                </a:path>
                <a:path w="21600" h="21600">
                  <a:moveTo>
                    <a:pt x="18187" y="3639"/>
                  </a:moveTo>
                  <a:lnTo>
                    <a:pt x="17876" y="3639"/>
                  </a:lnTo>
                  <a:lnTo>
                    <a:pt x="17826" y="3520"/>
                  </a:lnTo>
                  <a:lnTo>
                    <a:pt x="17778" y="3460"/>
                  </a:lnTo>
                  <a:lnTo>
                    <a:pt x="17763" y="3401"/>
                  </a:lnTo>
                  <a:lnTo>
                    <a:pt x="20880" y="3401"/>
                  </a:lnTo>
                  <a:lnTo>
                    <a:pt x="20864" y="3520"/>
                  </a:lnTo>
                  <a:lnTo>
                    <a:pt x="18229" y="3520"/>
                  </a:lnTo>
                  <a:lnTo>
                    <a:pt x="18206" y="3580"/>
                  </a:lnTo>
                  <a:lnTo>
                    <a:pt x="18187" y="3639"/>
                  </a:lnTo>
                  <a:lnTo>
                    <a:pt x="18187" y="3639"/>
                  </a:lnTo>
                </a:path>
                <a:path w="21600" h="21600">
                  <a:moveTo>
                    <a:pt x="7121" y="3580"/>
                  </a:moveTo>
                  <a:lnTo>
                    <a:pt x="7089" y="3580"/>
                  </a:lnTo>
                  <a:lnTo>
                    <a:pt x="7097" y="3520"/>
                  </a:lnTo>
                  <a:lnTo>
                    <a:pt x="7111" y="3520"/>
                  </a:lnTo>
                  <a:lnTo>
                    <a:pt x="7121" y="3580"/>
                  </a:lnTo>
                  <a:lnTo>
                    <a:pt x="7121" y="3580"/>
                  </a:lnTo>
                </a:path>
                <a:path w="21600" h="21600">
                  <a:moveTo>
                    <a:pt x="10262" y="3699"/>
                  </a:moveTo>
                  <a:lnTo>
                    <a:pt x="10154" y="3699"/>
                  </a:lnTo>
                  <a:lnTo>
                    <a:pt x="10062" y="3580"/>
                  </a:lnTo>
                  <a:lnTo>
                    <a:pt x="7121" y="3580"/>
                  </a:lnTo>
                  <a:lnTo>
                    <a:pt x="7111" y="3520"/>
                  </a:lnTo>
                  <a:lnTo>
                    <a:pt x="10586" y="3520"/>
                  </a:lnTo>
                  <a:lnTo>
                    <a:pt x="10510" y="3580"/>
                  </a:lnTo>
                  <a:lnTo>
                    <a:pt x="10262" y="3699"/>
                  </a:lnTo>
                  <a:lnTo>
                    <a:pt x="10262" y="3699"/>
                  </a:lnTo>
                </a:path>
                <a:path w="21600" h="21600">
                  <a:moveTo>
                    <a:pt x="10821" y="3699"/>
                  </a:moveTo>
                  <a:lnTo>
                    <a:pt x="10720" y="3639"/>
                  </a:lnTo>
                  <a:lnTo>
                    <a:pt x="10614" y="3520"/>
                  </a:lnTo>
                  <a:lnTo>
                    <a:pt x="11132" y="3520"/>
                  </a:lnTo>
                  <a:lnTo>
                    <a:pt x="11013" y="3580"/>
                  </a:lnTo>
                  <a:lnTo>
                    <a:pt x="10916" y="3639"/>
                  </a:lnTo>
                  <a:lnTo>
                    <a:pt x="10821" y="3699"/>
                  </a:lnTo>
                  <a:lnTo>
                    <a:pt x="10821" y="3699"/>
                  </a:lnTo>
                </a:path>
                <a:path w="21600" h="21600">
                  <a:moveTo>
                    <a:pt x="14563" y="3639"/>
                  </a:moveTo>
                  <a:lnTo>
                    <a:pt x="14547" y="3639"/>
                  </a:lnTo>
                  <a:lnTo>
                    <a:pt x="14513" y="3520"/>
                  </a:lnTo>
                  <a:lnTo>
                    <a:pt x="14563" y="3639"/>
                  </a:lnTo>
                  <a:lnTo>
                    <a:pt x="14563" y="3639"/>
                  </a:lnTo>
                </a:path>
                <a:path w="21600" h="21600">
                  <a:moveTo>
                    <a:pt x="14598" y="3639"/>
                  </a:moveTo>
                  <a:lnTo>
                    <a:pt x="14563" y="3639"/>
                  </a:lnTo>
                  <a:lnTo>
                    <a:pt x="14513" y="3520"/>
                  </a:lnTo>
                  <a:lnTo>
                    <a:pt x="14809" y="3520"/>
                  </a:lnTo>
                  <a:lnTo>
                    <a:pt x="14740" y="3580"/>
                  </a:lnTo>
                  <a:lnTo>
                    <a:pt x="14598" y="3639"/>
                  </a:lnTo>
                  <a:lnTo>
                    <a:pt x="14598" y="3639"/>
                  </a:lnTo>
                </a:path>
                <a:path w="21600" h="21600">
                  <a:moveTo>
                    <a:pt x="18754" y="3997"/>
                  </a:moveTo>
                  <a:lnTo>
                    <a:pt x="18622" y="3938"/>
                  </a:lnTo>
                  <a:lnTo>
                    <a:pt x="18399" y="3759"/>
                  </a:lnTo>
                  <a:lnTo>
                    <a:pt x="18390" y="3639"/>
                  </a:lnTo>
                  <a:lnTo>
                    <a:pt x="18367" y="3580"/>
                  </a:lnTo>
                  <a:lnTo>
                    <a:pt x="18240" y="3580"/>
                  </a:lnTo>
                  <a:lnTo>
                    <a:pt x="18240" y="3520"/>
                  </a:lnTo>
                  <a:lnTo>
                    <a:pt x="20864" y="3520"/>
                  </a:lnTo>
                  <a:lnTo>
                    <a:pt x="20857" y="3580"/>
                  </a:lnTo>
                  <a:lnTo>
                    <a:pt x="20851" y="3639"/>
                  </a:lnTo>
                  <a:lnTo>
                    <a:pt x="18750" y="3639"/>
                  </a:lnTo>
                  <a:lnTo>
                    <a:pt x="18686" y="3759"/>
                  </a:lnTo>
                  <a:lnTo>
                    <a:pt x="18684" y="3878"/>
                  </a:lnTo>
                  <a:lnTo>
                    <a:pt x="18758" y="3986"/>
                  </a:lnTo>
                  <a:lnTo>
                    <a:pt x="18754" y="3997"/>
                  </a:lnTo>
                  <a:lnTo>
                    <a:pt x="18754" y="3997"/>
                  </a:lnTo>
                </a:path>
                <a:path w="21600" h="21600">
                  <a:moveTo>
                    <a:pt x="8894" y="3759"/>
                  </a:moveTo>
                  <a:lnTo>
                    <a:pt x="8378" y="3759"/>
                  </a:lnTo>
                  <a:lnTo>
                    <a:pt x="8035" y="3699"/>
                  </a:lnTo>
                  <a:lnTo>
                    <a:pt x="7911" y="3639"/>
                  </a:lnTo>
                  <a:lnTo>
                    <a:pt x="7833" y="3580"/>
                  </a:lnTo>
                  <a:lnTo>
                    <a:pt x="9109" y="3580"/>
                  </a:lnTo>
                  <a:lnTo>
                    <a:pt x="9092" y="3639"/>
                  </a:lnTo>
                  <a:lnTo>
                    <a:pt x="9067" y="3639"/>
                  </a:lnTo>
                  <a:lnTo>
                    <a:pt x="9022" y="3699"/>
                  </a:lnTo>
                  <a:lnTo>
                    <a:pt x="8894" y="3759"/>
                  </a:lnTo>
                  <a:lnTo>
                    <a:pt x="8894" y="3759"/>
                  </a:lnTo>
                </a:path>
                <a:path w="21600" h="21600">
                  <a:moveTo>
                    <a:pt x="9618" y="3699"/>
                  </a:moveTo>
                  <a:lnTo>
                    <a:pt x="9173" y="3699"/>
                  </a:lnTo>
                  <a:lnTo>
                    <a:pt x="9128" y="3580"/>
                  </a:lnTo>
                  <a:lnTo>
                    <a:pt x="9896" y="3580"/>
                  </a:lnTo>
                  <a:lnTo>
                    <a:pt x="9618" y="3699"/>
                  </a:lnTo>
                  <a:lnTo>
                    <a:pt x="9618" y="3699"/>
                  </a:lnTo>
                </a:path>
                <a:path w="21600" h="21600">
                  <a:moveTo>
                    <a:pt x="18758" y="3986"/>
                  </a:moveTo>
                  <a:lnTo>
                    <a:pt x="18684" y="3878"/>
                  </a:lnTo>
                  <a:lnTo>
                    <a:pt x="18686" y="3759"/>
                  </a:lnTo>
                  <a:lnTo>
                    <a:pt x="18750" y="3639"/>
                  </a:lnTo>
                  <a:lnTo>
                    <a:pt x="18822" y="3759"/>
                  </a:lnTo>
                  <a:lnTo>
                    <a:pt x="18838" y="3818"/>
                  </a:lnTo>
                  <a:lnTo>
                    <a:pt x="18796" y="3878"/>
                  </a:lnTo>
                  <a:lnTo>
                    <a:pt x="18758" y="3986"/>
                  </a:lnTo>
                  <a:lnTo>
                    <a:pt x="18758" y="3986"/>
                  </a:lnTo>
                </a:path>
                <a:path w="21600" h="21600">
                  <a:moveTo>
                    <a:pt x="18875" y="4057"/>
                  </a:moveTo>
                  <a:lnTo>
                    <a:pt x="18807" y="4057"/>
                  </a:lnTo>
                  <a:lnTo>
                    <a:pt x="18758" y="3986"/>
                  </a:lnTo>
                  <a:lnTo>
                    <a:pt x="18796" y="3878"/>
                  </a:lnTo>
                  <a:lnTo>
                    <a:pt x="18838" y="3818"/>
                  </a:lnTo>
                  <a:lnTo>
                    <a:pt x="18822" y="3759"/>
                  </a:lnTo>
                  <a:lnTo>
                    <a:pt x="18750" y="3639"/>
                  </a:lnTo>
                  <a:lnTo>
                    <a:pt x="20851" y="3639"/>
                  </a:lnTo>
                  <a:lnTo>
                    <a:pt x="20823" y="3938"/>
                  </a:lnTo>
                  <a:lnTo>
                    <a:pt x="18951" y="3938"/>
                  </a:lnTo>
                  <a:lnTo>
                    <a:pt x="18875" y="4057"/>
                  </a:lnTo>
                  <a:lnTo>
                    <a:pt x="18875" y="4057"/>
                  </a:lnTo>
                </a:path>
                <a:path w="21600" h="21600">
                  <a:moveTo>
                    <a:pt x="2093" y="3818"/>
                  </a:moveTo>
                  <a:lnTo>
                    <a:pt x="2040" y="3759"/>
                  </a:lnTo>
                  <a:lnTo>
                    <a:pt x="2202" y="3759"/>
                  </a:lnTo>
                  <a:lnTo>
                    <a:pt x="2093" y="3818"/>
                  </a:lnTo>
                  <a:lnTo>
                    <a:pt x="2093" y="3818"/>
                  </a:lnTo>
                </a:path>
                <a:path w="21600" h="21600">
                  <a:moveTo>
                    <a:pt x="1534" y="4057"/>
                  </a:moveTo>
                  <a:lnTo>
                    <a:pt x="1320" y="3997"/>
                  </a:lnTo>
                  <a:lnTo>
                    <a:pt x="1193" y="3938"/>
                  </a:lnTo>
                  <a:lnTo>
                    <a:pt x="1154" y="3878"/>
                  </a:lnTo>
                  <a:lnTo>
                    <a:pt x="1593" y="3878"/>
                  </a:lnTo>
                  <a:lnTo>
                    <a:pt x="1534" y="4057"/>
                  </a:lnTo>
                  <a:lnTo>
                    <a:pt x="1534" y="4057"/>
                  </a:lnTo>
                </a:path>
                <a:path w="21600" h="21600">
                  <a:moveTo>
                    <a:pt x="19580" y="4654"/>
                  </a:moveTo>
                  <a:lnTo>
                    <a:pt x="19492" y="4654"/>
                  </a:lnTo>
                  <a:lnTo>
                    <a:pt x="19361" y="4594"/>
                  </a:lnTo>
                  <a:lnTo>
                    <a:pt x="19107" y="4415"/>
                  </a:lnTo>
                  <a:lnTo>
                    <a:pt x="18970" y="4176"/>
                  </a:lnTo>
                  <a:lnTo>
                    <a:pt x="18951" y="3938"/>
                  </a:lnTo>
                  <a:lnTo>
                    <a:pt x="20823" y="3938"/>
                  </a:lnTo>
                  <a:lnTo>
                    <a:pt x="20817" y="3997"/>
                  </a:lnTo>
                  <a:lnTo>
                    <a:pt x="20795" y="4296"/>
                  </a:lnTo>
                  <a:lnTo>
                    <a:pt x="20636" y="4415"/>
                  </a:lnTo>
                  <a:lnTo>
                    <a:pt x="20512" y="4534"/>
                  </a:lnTo>
                  <a:lnTo>
                    <a:pt x="20423" y="4594"/>
                  </a:lnTo>
                  <a:lnTo>
                    <a:pt x="19624" y="4594"/>
                  </a:lnTo>
                  <a:lnTo>
                    <a:pt x="19580" y="4654"/>
                  </a:lnTo>
                  <a:lnTo>
                    <a:pt x="19580" y="4654"/>
                  </a:lnTo>
                </a:path>
                <a:path w="21600" h="21600">
                  <a:moveTo>
                    <a:pt x="7160" y="4296"/>
                  </a:moveTo>
                  <a:lnTo>
                    <a:pt x="7043" y="4296"/>
                  </a:lnTo>
                  <a:lnTo>
                    <a:pt x="7076" y="4236"/>
                  </a:lnTo>
                  <a:lnTo>
                    <a:pt x="7137" y="4236"/>
                  </a:lnTo>
                  <a:lnTo>
                    <a:pt x="7160" y="4296"/>
                  </a:lnTo>
                  <a:lnTo>
                    <a:pt x="7160" y="4296"/>
                  </a:lnTo>
                </a:path>
                <a:path w="21600" h="21600">
                  <a:moveTo>
                    <a:pt x="20228" y="4713"/>
                  </a:moveTo>
                  <a:lnTo>
                    <a:pt x="19910" y="4713"/>
                  </a:lnTo>
                  <a:lnTo>
                    <a:pt x="19798" y="4594"/>
                  </a:lnTo>
                  <a:lnTo>
                    <a:pt x="20423" y="4594"/>
                  </a:lnTo>
                  <a:lnTo>
                    <a:pt x="20337" y="4654"/>
                  </a:lnTo>
                  <a:lnTo>
                    <a:pt x="20228" y="4713"/>
                  </a:lnTo>
                  <a:lnTo>
                    <a:pt x="20228" y="4713"/>
                  </a:lnTo>
                </a:path>
                <a:path w="21600" h="21600">
                  <a:moveTo>
                    <a:pt x="14078" y="6981"/>
                  </a:moveTo>
                  <a:lnTo>
                    <a:pt x="13844" y="6981"/>
                  </a:lnTo>
                  <a:lnTo>
                    <a:pt x="13834" y="6861"/>
                  </a:lnTo>
                  <a:lnTo>
                    <a:pt x="13932" y="6742"/>
                  </a:lnTo>
                  <a:lnTo>
                    <a:pt x="14035" y="6777"/>
                  </a:lnTo>
                  <a:lnTo>
                    <a:pt x="14052" y="6802"/>
                  </a:lnTo>
                  <a:lnTo>
                    <a:pt x="14078" y="6981"/>
                  </a:lnTo>
                  <a:lnTo>
                    <a:pt x="14078" y="6981"/>
                  </a:lnTo>
                </a:path>
                <a:path w="21600" h="21600">
                  <a:moveTo>
                    <a:pt x="14035" y="6777"/>
                  </a:moveTo>
                  <a:lnTo>
                    <a:pt x="13932" y="6742"/>
                  </a:lnTo>
                  <a:lnTo>
                    <a:pt x="14009" y="6742"/>
                  </a:lnTo>
                  <a:lnTo>
                    <a:pt x="14035" y="6777"/>
                  </a:lnTo>
                  <a:lnTo>
                    <a:pt x="14035" y="6777"/>
                  </a:lnTo>
                </a:path>
                <a:path w="21600" h="21600">
                  <a:moveTo>
                    <a:pt x="14188" y="6981"/>
                  </a:moveTo>
                  <a:lnTo>
                    <a:pt x="14078" y="6981"/>
                  </a:lnTo>
                  <a:lnTo>
                    <a:pt x="14052" y="6802"/>
                  </a:lnTo>
                  <a:lnTo>
                    <a:pt x="14035" y="6777"/>
                  </a:lnTo>
                  <a:lnTo>
                    <a:pt x="14105" y="6802"/>
                  </a:lnTo>
                  <a:lnTo>
                    <a:pt x="14188" y="6981"/>
                  </a:lnTo>
                  <a:lnTo>
                    <a:pt x="14188" y="6981"/>
                  </a:lnTo>
                </a:path>
                <a:path w="21600" h="21600">
                  <a:moveTo>
                    <a:pt x="14826" y="7995"/>
                  </a:moveTo>
                  <a:lnTo>
                    <a:pt x="14559" y="7995"/>
                  </a:lnTo>
                  <a:lnTo>
                    <a:pt x="14637" y="7935"/>
                  </a:lnTo>
                  <a:lnTo>
                    <a:pt x="14706" y="7876"/>
                  </a:lnTo>
                  <a:lnTo>
                    <a:pt x="14764" y="7935"/>
                  </a:lnTo>
                  <a:lnTo>
                    <a:pt x="14826" y="7995"/>
                  </a:lnTo>
                  <a:lnTo>
                    <a:pt x="14826" y="7995"/>
                  </a:lnTo>
                </a:path>
                <a:path w="21600" h="21600">
                  <a:moveTo>
                    <a:pt x="15382" y="8114"/>
                  </a:moveTo>
                  <a:lnTo>
                    <a:pt x="15046" y="8114"/>
                  </a:lnTo>
                  <a:lnTo>
                    <a:pt x="15152" y="8055"/>
                  </a:lnTo>
                  <a:lnTo>
                    <a:pt x="15333" y="7995"/>
                  </a:lnTo>
                  <a:lnTo>
                    <a:pt x="15382" y="8114"/>
                  </a:lnTo>
                  <a:lnTo>
                    <a:pt x="15382" y="8114"/>
                  </a:lnTo>
                </a:path>
                <a:path w="21600" h="21600">
                  <a:moveTo>
                    <a:pt x="17527" y="8353"/>
                  </a:moveTo>
                  <a:lnTo>
                    <a:pt x="16157" y="8353"/>
                  </a:lnTo>
                  <a:lnTo>
                    <a:pt x="16492" y="8293"/>
                  </a:lnTo>
                  <a:lnTo>
                    <a:pt x="16637" y="8293"/>
                  </a:lnTo>
                  <a:lnTo>
                    <a:pt x="16759" y="8234"/>
                  </a:lnTo>
                  <a:lnTo>
                    <a:pt x="16885" y="8234"/>
                  </a:lnTo>
                  <a:lnTo>
                    <a:pt x="16998" y="8174"/>
                  </a:lnTo>
                  <a:lnTo>
                    <a:pt x="17098" y="7995"/>
                  </a:lnTo>
                  <a:lnTo>
                    <a:pt x="17282" y="8114"/>
                  </a:lnTo>
                  <a:lnTo>
                    <a:pt x="17405" y="8174"/>
                  </a:lnTo>
                  <a:lnTo>
                    <a:pt x="17466" y="8293"/>
                  </a:lnTo>
                  <a:lnTo>
                    <a:pt x="17527" y="8353"/>
                  </a:lnTo>
                  <a:lnTo>
                    <a:pt x="17527" y="8353"/>
                  </a:lnTo>
                </a:path>
                <a:path w="21600" h="21600">
                  <a:moveTo>
                    <a:pt x="17767" y="8413"/>
                  </a:moveTo>
                  <a:lnTo>
                    <a:pt x="17550" y="8413"/>
                  </a:lnTo>
                  <a:lnTo>
                    <a:pt x="17545" y="8400"/>
                  </a:lnTo>
                  <a:lnTo>
                    <a:pt x="17589" y="8353"/>
                  </a:lnTo>
                  <a:lnTo>
                    <a:pt x="17667" y="8353"/>
                  </a:lnTo>
                  <a:lnTo>
                    <a:pt x="17767" y="8413"/>
                  </a:lnTo>
                  <a:lnTo>
                    <a:pt x="17767" y="8413"/>
                  </a:lnTo>
                </a:path>
                <a:path w="21600" h="21600">
                  <a:moveTo>
                    <a:pt x="17550" y="8413"/>
                  </a:moveTo>
                  <a:lnTo>
                    <a:pt x="17533" y="8413"/>
                  </a:lnTo>
                  <a:lnTo>
                    <a:pt x="17545" y="8400"/>
                  </a:lnTo>
                  <a:lnTo>
                    <a:pt x="17550" y="8413"/>
                  </a:lnTo>
                  <a:lnTo>
                    <a:pt x="17550" y="8413"/>
                  </a:lnTo>
                </a:path>
                <a:path w="21600" h="21600">
                  <a:moveTo>
                    <a:pt x="18535" y="8711"/>
                  </a:moveTo>
                  <a:lnTo>
                    <a:pt x="18206" y="8711"/>
                  </a:lnTo>
                  <a:lnTo>
                    <a:pt x="18312" y="8651"/>
                  </a:lnTo>
                  <a:lnTo>
                    <a:pt x="18482" y="8592"/>
                  </a:lnTo>
                  <a:lnTo>
                    <a:pt x="18535" y="8711"/>
                  </a:lnTo>
                  <a:lnTo>
                    <a:pt x="18535" y="8711"/>
                  </a:lnTo>
                </a:path>
                <a:path w="21600" h="21600">
                  <a:moveTo>
                    <a:pt x="13321" y="10213"/>
                  </a:moveTo>
                  <a:lnTo>
                    <a:pt x="13314" y="10203"/>
                  </a:lnTo>
                  <a:lnTo>
                    <a:pt x="13338" y="10083"/>
                  </a:lnTo>
                  <a:lnTo>
                    <a:pt x="13447" y="9904"/>
                  </a:lnTo>
                  <a:lnTo>
                    <a:pt x="13330" y="10203"/>
                  </a:lnTo>
                  <a:lnTo>
                    <a:pt x="13321" y="10213"/>
                  </a:lnTo>
                  <a:lnTo>
                    <a:pt x="13321" y="10213"/>
                  </a:lnTo>
                </a:path>
                <a:path w="21600" h="21600">
                  <a:moveTo>
                    <a:pt x="13964" y="10919"/>
                  </a:moveTo>
                  <a:lnTo>
                    <a:pt x="13857" y="10919"/>
                  </a:lnTo>
                  <a:lnTo>
                    <a:pt x="13773" y="10799"/>
                  </a:lnTo>
                  <a:lnTo>
                    <a:pt x="13692" y="10740"/>
                  </a:lnTo>
                  <a:lnTo>
                    <a:pt x="13621" y="10620"/>
                  </a:lnTo>
                  <a:lnTo>
                    <a:pt x="13498" y="10441"/>
                  </a:lnTo>
                  <a:lnTo>
                    <a:pt x="13437" y="10382"/>
                  </a:lnTo>
                  <a:lnTo>
                    <a:pt x="13321" y="10213"/>
                  </a:lnTo>
                  <a:lnTo>
                    <a:pt x="13330" y="10203"/>
                  </a:lnTo>
                  <a:lnTo>
                    <a:pt x="13447" y="9904"/>
                  </a:lnTo>
                  <a:lnTo>
                    <a:pt x="19943" y="9904"/>
                  </a:lnTo>
                  <a:lnTo>
                    <a:pt x="19963" y="10083"/>
                  </a:lnTo>
                  <a:lnTo>
                    <a:pt x="20164" y="10083"/>
                  </a:lnTo>
                  <a:lnTo>
                    <a:pt x="20200" y="10213"/>
                  </a:lnTo>
                  <a:lnTo>
                    <a:pt x="20206" y="10235"/>
                  </a:lnTo>
                  <a:lnTo>
                    <a:pt x="20183" y="10262"/>
                  </a:lnTo>
                  <a:lnTo>
                    <a:pt x="20159" y="10262"/>
                  </a:lnTo>
                  <a:lnTo>
                    <a:pt x="20126" y="10322"/>
                  </a:lnTo>
                  <a:lnTo>
                    <a:pt x="20382" y="10322"/>
                  </a:lnTo>
                  <a:lnTo>
                    <a:pt x="20395" y="10382"/>
                  </a:lnTo>
                  <a:lnTo>
                    <a:pt x="20490" y="10620"/>
                  </a:lnTo>
                  <a:lnTo>
                    <a:pt x="20615" y="10680"/>
                  </a:lnTo>
                  <a:lnTo>
                    <a:pt x="20649" y="10799"/>
                  </a:lnTo>
                  <a:lnTo>
                    <a:pt x="14095" y="10799"/>
                  </a:lnTo>
                  <a:lnTo>
                    <a:pt x="13964" y="10919"/>
                  </a:lnTo>
                  <a:lnTo>
                    <a:pt x="13964" y="10919"/>
                  </a:lnTo>
                </a:path>
                <a:path w="21600" h="21600">
                  <a:moveTo>
                    <a:pt x="20164" y="10083"/>
                  </a:moveTo>
                  <a:lnTo>
                    <a:pt x="19963" y="10083"/>
                  </a:lnTo>
                  <a:lnTo>
                    <a:pt x="20066" y="9964"/>
                  </a:lnTo>
                  <a:lnTo>
                    <a:pt x="20133" y="9964"/>
                  </a:lnTo>
                  <a:lnTo>
                    <a:pt x="20164" y="10083"/>
                  </a:lnTo>
                  <a:lnTo>
                    <a:pt x="20164" y="10083"/>
                  </a:lnTo>
                </a:path>
                <a:path w="21600" h="21600">
                  <a:moveTo>
                    <a:pt x="13278" y="10262"/>
                  </a:moveTo>
                  <a:lnTo>
                    <a:pt x="13292" y="10143"/>
                  </a:lnTo>
                  <a:lnTo>
                    <a:pt x="13309" y="10024"/>
                  </a:lnTo>
                  <a:lnTo>
                    <a:pt x="13374" y="10024"/>
                  </a:lnTo>
                  <a:lnTo>
                    <a:pt x="13338" y="10083"/>
                  </a:lnTo>
                  <a:lnTo>
                    <a:pt x="13314" y="10203"/>
                  </a:lnTo>
                  <a:lnTo>
                    <a:pt x="13321" y="10213"/>
                  </a:lnTo>
                  <a:lnTo>
                    <a:pt x="13278" y="10262"/>
                  </a:lnTo>
                  <a:lnTo>
                    <a:pt x="13278" y="10262"/>
                  </a:lnTo>
                </a:path>
                <a:path w="21600" h="21600">
                  <a:moveTo>
                    <a:pt x="20369" y="10262"/>
                  </a:moveTo>
                  <a:lnTo>
                    <a:pt x="20212" y="10262"/>
                  </a:lnTo>
                  <a:lnTo>
                    <a:pt x="20206" y="10235"/>
                  </a:lnTo>
                  <a:lnTo>
                    <a:pt x="20331" y="10083"/>
                  </a:lnTo>
                  <a:lnTo>
                    <a:pt x="20369" y="10262"/>
                  </a:lnTo>
                  <a:lnTo>
                    <a:pt x="20369" y="10262"/>
                  </a:lnTo>
                </a:path>
                <a:path w="21600" h="21600">
                  <a:moveTo>
                    <a:pt x="20382" y="10322"/>
                  </a:moveTo>
                  <a:lnTo>
                    <a:pt x="20126" y="10322"/>
                  </a:lnTo>
                  <a:lnTo>
                    <a:pt x="20183" y="10262"/>
                  </a:lnTo>
                  <a:lnTo>
                    <a:pt x="20206" y="10235"/>
                  </a:lnTo>
                  <a:lnTo>
                    <a:pt x="20212" y="10262"/>
                  </a:lnTo>
                  <a:lnTo>
                    <a:pt x="20369" y="10262"/>
                  </a:lnTo>
                  <a:lnTo>
                    <a:pt x="20382" y="10322"/>
                  </a:lnTo>
                  <a:lnTo>
                    <a:pt x="20382" y="10322"/>
                  </a:lnTo>
                </a:path>
                <a:path w="21600" h="21600">
                  <a:moveTo>
                    <a:pt x="15521" y="11396"/>
                  </a:moveTo>
                  <a:lnTo>
                    <a:pt x="15270" y="11396"/>
                  </a:lnTo>
                  <a:lnTo>
                    <a:pt x="15164" y="11336"/>
                  </a:lnTo>
                  <a:lnTo>
                    <a:pt x="15025" y="11217"/>
                  </a:lnTo>
                  <a:lnTo>
                    <a:pt x="14609" y="11217"/>
                  </a:lnTo>
                  <a:lnTo>
                    <a:pt x="14543" y="11038"/>
                  </a:lnTo>
                  <a:lnTo>
                    <a:pt x="14340" y="11038"/>
                  </a:lnTo>
                  <a:lnTo>
                    <a:pt x="14151" y="10978"/>
                  </a:lnTo>
                  <a:lnTo>
                    <a:pt x="14101" y="10919"/>
                  </a:lnTo>
                  <a:lnTo>
                    <a:pt x="14095" y="10799"/>
                  </a:lnTo>
                  <a:lnTo>
                    <a:pt x="20649" y="10799"/>
                  </a:lnTo>
                  <a:lnTo>
                    <a:pt x="20699" y="10978"/>
                  </a:lnTo>
                  <a:lnTo>
                    <a:pt x="20819" y="11157"/>
                  </a:lnTo>
                  <a:lnTo>
                    <a:pt x="20975" y="11277"/>
                  </a:lnTo>
                  <a:lnTo>
                    <a:pt x="16868" y="11277"/>
                  </a:lnTo>
                  <a:lnTo>
                    <a:pt x="16832" y="11336"/>
                  </a:lnTo>
                  <a:lnTo>
                    <a:pt x="15588" y="11336"/>
                  </a:lnTo>
                  <a:lnTo>
                    <a:pt x="15521" y="11396"/>
                  </a:lnTo>
                  <a:lnTo>
                    <a:pt x="15521" y="11396"/>
                  </a:lnTo>
                </a:path>
                <a:path w="21600" h="21600">
                  <a:moveTo>
                    <a:pt x="17571" y="11635"/>
                  </a:moveTo>
                  <a:lnTo>
                    <a:pt x="17419" y="11575"/>
                  </a:lnTo>
                  <a:lnTo>
                    <a:pt x="17129" y="11336"/>
                  </a:lnTo>
                  <a:lnTo>
                    <a:pt x="16999" y="11277"/>
                  </a:lnTo>
                  <a:lnTo>
                    <a:pt x="20975" y="11277"/>
                  </a:lnTo>
                  <a:lnTo>
                    <a:pt x="20939" y="11515"/>
                  </a:lnTo>
                  <a:lnTo>
                    <a:pt x="17730" y="11515"/>
                  </a:lnTo>
                  <a:lnTo>
                    <a:pt x="17571" y="11635"/>
                  </a:lnTo>
                  <a:lnTo>
                    <a:pt x="17571" y="11635"/>
                  </a:lnTo>
                </a:path>
                <a:path w="21600" h="21600">
                  <a:moveTo>
                    <a:pt x="16167" y="11456"/>
                  </a:moveTo>
                  <a:lnTo>
                    <a:pt x="15942" y="11456"/>
                  </a:lnTo>
                  <a:lnTo>
                    <a:pt x="15856" y="11396"/>
                  </a:lnTo>
                  <a:lnTo>
                    <a:pt x="15722" y="11336"/>
                  </a:lnTo>
                  <a:lnTo>
                    <a:pt x="16832" y="11336"/>
                  </a:lnTo>
                  <a:lnTo>
                    <a:pt x="16720" y="11396"/>
                  </a:lnTo>
                  <a:lnTo>
                    <a:pt x="16256" y="11396"/>
                  </a:lnTo>
                  <a:lnTo>
                    <a:pt x="16167" y="11456"/>
                  </a:lnTo>
                  <a:lnTo>
                    <a:pt x="16167" y="11456"/>
                  </a:lnTo>
                </a:path>
                <a:path w="21600" h="21600">
                  <a:moveTo>
                    <a:pt x="16645" y="11456"/>
                  </a:moveTo>
                  <a:lnTo>
                    <a:pt x="16425" y="11456"/>
                  </a:lnTo>
                  <a:lnTo>
                    <a:pt x="16358" y="11396"/>
                  </a:lnTo>
                  <a:lnTo>
                    <a:pt x="16720" y="11396"/>
                  </a:lnTo>
                  <a:lnTo>
                    <a:pt x="16645" y="11456"/>
                  </a:lnTo>
                  <a:lnTo>
                    <a:pt x="16645" y="11456"/>
                  </a:lnTo>
                </a:path>
                <a:path w="21600" h="21600">
                  <a:moveTo>
                    <a:pt x="17940" y="12052"/>
                  </a:moveTo>
                  <a:lnTo>
                    <a:pt x="17709" y="12052"/>
                  </a:lnTo>
                  <a:lnTo>
                    <a:pt x="17675" y="11814"/>
                  </a:lnTo>
                  <a:lnTo>
                    <a:pt x="17654" y="11694"/>
                  </a:lnTo>
                  <a:lnTo>
                    <a:pt x="17646" y="11694"/>
                  </a:lnTo>
                  <a:lnTo>
                    <a:pt x="17637" y="11635"/>
                  </a:lnTo>
                  <a:lnTo>
                    <a:pt x="17665" y="11575"/>
                  </a:lnTo>
                  <a:lnTo>
                    <a:pt x="17730" y="11515"/>
                  </a:lnTo>
                  <a:lnTo>
                    <a:pt x="20939" y="11515"/>
                  </a:lnTo>
                  <a:lnTo>
                    <a:pt x="20943" y="11575"/>
                  </a:lnTo>
                  <a:lnTo>
                    <a:pt x="18139" y="11575"/>
                  </a:lnTo>
                  <a:lnTo>
                    <a:pt x="18155" y="11742"/>
                  </a:lnTo>
                  <a:lnTo>
                    <a:pt x="18153" y="11754"/>
                  </a:lnTo>
                  <a:lnTo>
                    <a:pt x="18075" y="11993"/>
                  </a:lnTo>
                  <a:lnTo>
                    <a:pt x="17940" y="12052"/>
                  </a:lnTo>
                  <a:lnTo>
                    <a:pt x="17940" y="12052"/>
                  </a:lnTo>
                </a:path>
                <a:path w="21600" h="21600">
                  <a:moveTo>
                    <a:pt x="18155" y="11742"/>
                  </a:moveTo>
                  <a:lnTo>
                    <a:pt x="18139" y="11575"/>
                  </a:lnTo>
                  <a:lnTo>
                    <a:pt x="18162" y="11694"/>
                  </a:lnTo>
                  <a:lnTo>
                    <a:pt x="18155" y="11742"/>
                  </a:lnTo>
                  <a:lnTo>
                    <a:pt x="18155" y="11742"/>
                  </a:lnTo>
                </a:path>
                <a:path w="21600" h="21600">
                  <a:moveTo>
                    <a:pt x="18386" y="12172"/>
                  </a:moveTo>
                  <a:lnTo>
                    <a:pt x="18261" y="12172"/>
                  </a:lnTo>
                  <a:lnTo>
                    <a:pt x="18178" y="11993"/>
                  </a:lnTo>
                  <a:lnTo>
                    <a:pt x="18155" y="11742"/>
                  </a:lnTo>
                  <a:lnTo>
                    <a:pt x="18162" y="11694"/>
                  </a:lnTo>
                  <a:lnTo>
                    <a:pt x="18139" y="11575"/>
                  </a:lnTo>
                  <a:lnTo>
                    <a:pt x="20943" y="11575"/>
                  </a:lnTo>
                  <a:lnTo>
                    <a:pt x="20953" y="11694"/>
                  </a:lnTo>
                  <a:lnTo>
                    <a:pt x="21017" y="11814"/>
                  </a:lnTo>
                  <a:lnTo>
                    <a:pt x="21084" y="11933"/>
                  </a:lnTo>
                  <a:lnTo>
                    <a:pt x="21117" y="12112"/>
                  </a:lnTo>
                  <a:lnTo>
                    <a:pt x="18514" y="12112"/>
                  </a:lnTo>
                  <a:lnTo>
                    <a:pt x="18386" y="12172"/>
                  </a:lnTo>
                  <a:lnTo>
                    <a:pt x="18386" y="12172"/>
                  </a:lnTo>
                </a:path>
                <a:path w="21600" h="21600">
                  <a:moveTo>
                    <a:pt x="19167" y="12709"/>
                  </a:moveTo>
                  <a:lnTo>
                    <a:pt x="19114" y="12649"/>
                  </a:lnTo>
                  <a:lnTo>
                    <a:pt x="18871" y="12470"/>
                  </a:lnTo>
                  <a:lnTo>
                    <a:pt x="18811" y="12411"/>
                  </a:lnTo>
                  <a:lnTo>
                    <a:pt x="18705" y="12231"/>
                  </a:lnTo>
                  <a:lnTo>
                    <a:pt x="18680" y="12231"/>
                  </a:lnTo>
                  <a:lnTo>
                    <a:pt x="18683" y="12172"/>
                  </a:lnTo>
                  <a:lnTo>
                    <a:pt x="18613" y="12112"/>
                  </a:lnTo>
                  <a:lnTo>
                    <a:pt x="21117" y="12112"/>
                  </a:lnTo>
                  <a:lnTo>
                    <a:pt x="21117" y="12291"/>
                  </a:lnTo>
                  <a:lnTo>
                    <a:pt x="21145" y="12351"/>
                  </a:lnTo>
                  <a:lnTo>
                    <a:pt x="21169" y="12470"/>
                  </a:lnTo>
                  <a:lnTo>
                    <a:pt x="19273" y="12470"/>
                  </a:lnTo>
                  <a:lnTo>
                    <a:pt x="19220" y="12649"/>
                  </a:lnTo>
                  <a:lnTo>
                    <a:pt x="19167" y="12709"/>
                  </a:lnTo>
                  <a:lnTo>
                    <a:pt x="19167" y="12709"/>
                  </a:lnTo>
                </a:path>
                <a:path w="21600" h="21600">
                  <a:moveTo>
                    <a:pt x="5570" y="12411"/>
                  </a:moveTo>
                  <a:lnTo>
                    <a:pt x="5435" y="12351"/>
                  </a:lnTo>
                  <a:lnTo>
                    <a:pt x="5353" y="12235"/>
                  </a:lnTo>
                  <a:lnTo>
                    <a:pt x="5459" y="12172"/>
                  </a:lnTo>
                  <a:lnTo>
                    <a:pt x="5671" y="12291"/>
                  </a:lnTo>
                  <a:lnTo>
                    <a:pt x="5570" y="12411"/>
                  </a:lnTo>
                  <a:lnTo>
                    <a:pt x="5570" y="12411"/>
                  </a:lnTo>
                </a:path>
                <a:path w="21600" h="21600">
                  <a:moveTo>
                    <a:pt x="7461" y="12411"/>
                  </a:moveTo>
                  <a:lnTo>
                    <a:pt x="5570" y="12411"/>
                  </a:lnTo>
                  <a:lnTo>
                    <a:pt x="5671" y="12291"/>
                  </a:lnTo>
                  <a:lnTo>
                    <a:pt x="5459" y="12172"/>
                  </a:lnTo>
                  <a:lnTo>
                    <a:pt x="7347" y="12172"/>
                  </a:lnTo>
                  <a:lnTo>
                    <a:pt x="7419" y="12231"/>
                  </a:lnTo>
                  <a:lnTo>
                    <a:pt x="7461" y="12231"/>
                  </a:lnTo>
                  <a:lnTo>
                    <a:pt x="7461" y="12411"/>
                  </a:lnTo>
                  <a:lnTo>
                    <a:pt x="7461" y="12411"/>
                  </a:lnTo>
                </a:path>
                <a:path w="21600" h="21600">
                  <a:moveTo>
                    <a:pt x="7419" y="12231"/>
                  </a:moveTo>
                  <a:lnTo>
                    <a:pt x="7347" y="12172"/>
                  </a:lnTo>
                  <a:lnTo>
                    <a:pt x="7436" y="12172"/>
                  </a:lnTo>
                  <a:lnTo>
                    <a:pt x="7441" y="12184"/>
                  </a:lnTo>
                  <a:lnTo>
                    <a:pt x="7419" y="12231"/>
                  </a:lnTo>
                  <a:lnTo>
                    <a:pt x="7419" y="12231"/>
                  </a:lnTo>
                </a:path>
                <a:path w="21600" h="21600">
                  <a:moveTo>
                    <a:pt x="7441" y="12184"/>
                  </a:moveTo>
                  <a:lnTo>
                    <a:pt x="7436" y="12172"/>
                  </a:lnTo>
                  <a:lnTo>
                    <a:pt x="7447" y="12172"/>
                  </a:lnTo>
                  <a:lnTo>
                    <a:pt x="7441" y="12184"/>
                  </a:lnTo>
                  <a:lnTo>
                    <a:pt x="7441" y="12184"/>
                  </a:lnTo>
                </a:path>
                <a:path w="21600" h="21600">
                  <a:moveTo>
                    <a:pt x="7461" y="12231"/>
                  </a:moveTo>
                  <a:lnTo>
                    <a:pt x="7419" y="12231"/>
                  </a:lnTo>
                  <a:lnTo>
                    <a:pt x="7441" y="12184"/>
                  </a:lnTo>
                  <a:lnTo>
                    <a:pt x="7461" y="12231"/>
                  </a:lnTo>
                  <a:lnTo>
                    <a:pt x="7461" y="12231"/>
                  </a:lnTo>
                </a:path>
                <a:path w="21600" h="21600">
                  <a:moveTo>
                    <a:pt x="7441" y="14081"/>
                  </a:moveTo>
                  <a:lnTo>
                    <a:pt x="5551" y="14081"/>
                  </a:lnTo>
                  <a:lnTo>
                    <a:pt x="5473" y="13843"/>
                  </a:lnTo>
                  <a:lnTo>
                    <a:pt x="5445" y="13664"/>
                  </a:lnTo>
                  <a:lnTo>
                    <a:pt x="5428" y="13485"/>
                  </a:lnTo>
                  <a:lnTo>
                    <a:pt x="5414" y="13306"/>
                  </a:lnTo>
                  <a:lnTo>
                    <a:pt x="5398" y="13127"/>
                  </a:lnTo>
                  <a:lnTo>
                    <a:pt x="5378" y="12948"/>
                  </a:lnTo>
                  <a:lnTo>
                    <a:pt x="5361" y="12769"/>
                  </a:lnTo>
                  <a:lnTo>
                    <a:pt x="5353" y="12649"/>
                  </a:lnTo>
                  <a:lnTo>
                    <a:pt x="5353" y="12235"/>
                  </a:lnTo>
                  <a:lnTo>
                    <a:pt x="5435" y="12351"/>
                  </a:lnTo>
                  <a:lnTo>
                    <a:pt x="5570" y="12411"/>
                  </a:lnTo>
                  <a:lnTo>
                    <a:pt x="7461" y="12411"/>
                  </a:lnTo>
                  <a:lnTo>
                    <a:pt x="7461" y="12530"/>
                  </a:lnTo>
                  <a:lnTo>
                    <a:pt x="7448" y="12649"/>
                  </a:lnTo>
                  <a:lnTo>
                    <a:pt x="7398" y="12769"/>
                  </a:lnTo>
                  <a:lnTo>
                    <a:pt x="7381" y="12769"/>
                  </a:lnTo>
                  <a:lnTo>
                    <a:pt x="7388" y="12888"/>
                  </a:lnTo>
                  <a:lnTo>
                    <a:pt x="7420" y="13067"/>
                  </a:lnTo>
                  <a:lnTo>
                    <a:pt x="7482" y="13306"/>
                  </a:lnTo>
                  <a:lnTo>
                    <a:pt x="7446" y="13425"/>
                  </a:lnTo>
                  <a:lnTo>
                    <a:pt x="7427" y="13544"/>
                  </a:lnTo>
                  <a:lnTo>
                    <a:pt x="7427" y="13723"/>
                  </a:lnTo>
                  <a:lnTo>
                    <a:pt x="7418" y="13783"/>
                  </a:lnTo>
                  <a:lnTo>
                    <a:pt x="7398" y="13783"/>
                  </a:lnTo>
                  <a:lnTo>
                    <a:pt x="7432" y="13902"/>
                  </a:lnTo>
                  <a:lnTo>
                    <a:pt x="7441" y="14081"/>
                  </a:lnTo>
                  <a:lnTo>
                    <a:pt x="7441" y="14081"/>
                  </a:lnTo>
                </a:path>
                <a:path w="21600" h="21600">
                  <a:moveTo>
                    <a:pt x="19350" y="16741"/>
                  </a:moveTo>
                  <a:lnTo>
                    <a:pt x="19324" y="16707"/>
                  </a:lnTo>
                  <a:lnTo>
                    <a:pt x="19244" y="16408"/>
                  </a:lnTo>
                  <a:lnTo>
                    <a:pt x="19444" y="16349"/>
                  </a:lnTo>
                  <a:lnTo>
                    <a:pt x="19553" y="16229"/>
                  </a:lnTo>
                  <a:lnTo>
                    <a:pt x="19570" y="16170"/>
                  </a:lnTo>
                  <a:lnTo>
                    <a:pt x="19589" y="16050"/>
                  </a:lnTo>
                  <a:lnTo>
                    <a:pt x="19637" y="15991"/>
                  </a:lnTo>
                  <a:lnTo>
                    <a:pt x="19712" y="15931"/>
                  </a:lnTo>
                  <a:lnTo>
                    <a:pt x="19648" y="15871"/>
                  </a:lnTo>
                  <a:lnTo>
                    <a:pt x="19623" y="15812"/>
                  </a:lnTo>
                  <a:lnTo>
                    <a:pt x="19637" y="15692"/>
                  </a:lnTo>
                  <a:lnTo>
                    <a:pt x="19662" y="15513"/>
                  </a:lnTo>
                  <a:lnTo>
                    <a:pt x="19631" y="15334"/>
                  </a:lnTo>
                  <a:lnTo>
                    <a:pt x="19635" y="15215"/>
                  </a:lnTo>
                  <a:lnTo>
                    <a:pt x="19674" y="15155"/>
                  </a:lnTo>
                  <a:lnTo>
                    <a:pt x="19716" y="15096"/>
                  </a:lnTo>
                  <a:lnTo>
                    <a:pt x="19712" y="15036"/>
                  </a:lnTo>
                  <a:lnTo>
                    <a:pt x="19662" y="15036"/>
                  </a:lnTo>
                  <a:lnTo>
                    <a:pt x="19662" y="14976"/>
                  </a:lnTo>
                  <a:lnTo>
                    <a:pt x="19652" y="14857"/>
                  </a:lnTo>
                  <a:lnTo>
                    <a:pt x="19428" y="13723"/>
                  </a:lnTo>
                  <a:lnTo>
                    <a:pt x="19386" y="13544"/>
                  </a:lnTo>
                  <a:lnTo>
                    <a:pt x="19327" y="13425"/>
                  </a:lnTo>
                  <a:lnTo>
                    <a:pt x="19252" y="13246"/>
                  </a:lnTo>
                  <a:lnTo>
                    <a:pt x="19260" y="13067"/>
                  </a:lnTo>
                  <a:lnTo>
                    <a:pt x="19245" y="13007"/>
                  </a:lnTo>
                  <a:lnTo>
                    <a:pt x="19206" y="12948"/>
                  </a:lnTo>
                  <a:lnTo>
                    <a:pt x="19170" y="12888"/>
                  </a:lnTo>
                  <a:lnTo>
                    <a:pt x="19192" y="12769"/>
                  </a:lnTo>
                  <a:lnTo>
                    <a:pt x="19273" y="12470"/>
                  </a:lnTo>
                  <a:lnTo>
                    <a:pt x="21169" y="12470"/>
                  </a:lnTo>
                  <a:lnTo>
                    <a:pt x="21188" y="12530"/>
                  </a:lnTo>
                  <a:lnTo>
                    <a:pt x="21208" y="12649"/>
                  </a:lnTo>
                  <a:lnTo>
                    <a:pt x="21266" y="12769"/>
                  </a:lnTo>
                  <a:lnTo>
                    <a:pt x="21364" y="12948"/>
                  </a:lnTo>
                  <a:lnTo>
                    <a:pt x="21314" y="13186"/>
                  </a:lnTo>
                  <a:lnTo>
                    <a:pt x="21294" y="13425"/>
                  </a:lnTo>
                  <a:lnTo>
                    <a:pt x="21441" y="14260"/>
                  </a:lnTo>
                  <a:lnTo>
                    <a:pt x="21485" y="14499"/>
                  </a:lnTo>
                  <a:lnTo>
                    <a:pt x="21530" y="14678"/>
                  </a:lnTo>
                  <a:lnTo>
                    <a:pt x="21552" y="14857"/>
                  </a:lnTo>
                  <a:lnTo>
                    <a:pt x="21552" y="15155"/>
                  </a:lnTo>
                  <a:lnTo>
                    <a:pt x="21544" y="15275"/>
                  </a:lnTo>
                  <a:lnTo>
                    <a:pt x="21527" y="15334"/>
                  </a:lnTo>
                  <a:lnTo>
                    <a:pt x="21513" y="15394"/>
                  </a:lnTo>
                  <a:lnTo>
                    <a:pt x="21381" y="15394"/>
                  </a:lnTo>
                  <a:lnTo>
                    <a:pt x="21456" y="15454"/>
                  </a:lnTo>
                  <a:lnTo>
                    <a:pt x="21545" y="15454"/>
                  </a:lnTo>
                  <a:lnTo>
                    <a:pt x="21586" y="15573"/>
                  </a:lnTo>
                  <a:lnTo>
                    <a:pt x="21586" y="15931"/>
                  </a:lnTo>
                  <a:lnTo>
                    <a:pt x="21565" y="16110"/>
                  </a:lnTo>
                  <a:lnTo>
                    <a:pt x="21484" y="16110"/>
                  </a:lnTo>
                  <a:lnTo>
                    <a:pt x="21494" y="16229"/>
                  </a:lnTo>
                  <a:lnTo>
                    <a:pt x="21552" y="16408"/>
                  </a:lnTo>
                  <a:lnTo>
                    <a:pt x="21461" y="16528"/>
                  </a:lnTo>
                  <a:lnTo>
                    <a:pt x="19313" y="16528"/>
                  </a:lnTo>
                  <a:lnTo>
                    <a:pt x="19350" y="16741"/>
                  </a:lnTo>
                  <a:lnTo>
                    <a:pt x="19350" y="16741"/>
                  </a:lnTo>
                </a:path>
                <a:path w="21600" h="21600">
                  <a:moveTo>
                    <a:pt x="5555" y="17646"/>
                  </a:moveTo>
                  <a:lnTo>
                    <a:pt x="5515" y="17482"/>
                  </a:lnTo>
                  <a:lnTo>
                    <a:pt x="5504" y="17363"/>
                  </a:lnTo>
                  <a:lnTo>
                    <a:pt x="5504" y="17184"/>
                  </a:lnTo>
                  <a:lnTo>
                    <a:pt x="5523" y="17065"/>
                  </a:lnTo>
                  <a:lnTo>
                    <a:pt x="5525" y="17032"/>
                  </a:lnTo>
                  <a:lnTo>
                    <a:pt x="5529" y="16886"/>
                  </a:lnTo>
                  <a:lnTo>
                    <a:pt x="5526" y="16826"/>
                  </a:lnTo>
                  <a:lnTo>
                    <a:pt x="5517" y="16766"/>
                  </a:lnTo>
                  <a:lnTo>
                    <a:pt x="5504" y="16707"/>
                  </a:lnTo>
                  <a:lnTo>
                    <a:pt x="5423" y="16229"/>
                  </a:lnTo>
                  <a:lnTo>
                    <a:pt x="5393" y="15871"/>
                  </a:lnTo>
                  <a:lnTo>
                    <a:pt x="5416" y="15633"/>
                  </a:lnTo>
                  <a:lnTo>
                    <a:pt x="5441" y="15334"/>
                  </a:lnTo>
                  <a:lnTo>
                    <a:pt x="5450" y="15155"/>
                  </a:lnTo>
                  <a:lnTo>
                    <a:pt x="5453" y="14917"/>
                  </a:lnTo>
                  <a:lnTo>
                    <a:pt x="5501" y="14917"/>
                  </a:lnTo>
                  <a:lnTo>
                    <a:pt x="5495" y="14857"/>
                  </a:lnTo>
                  <a:lnTo>
                    <a:pt x="5381" y="14857"/>
                  </a:lnTo>
                  <a:lnTo>
                    <a:pt x="5353" y="14738"/>
                  </a:lnTo>
                  <a:lnTo>
                    <a:pt x="5353" y="14260"/>
                  </a:lnTo>
                  <a:lnTo>
                    <a:pt x="5381" y="14141"/>
                  </a:lnTo>
                  <a:lnTo>
                    <a:pt x="5492" y="14022"/>
                  </a:lnTo>
                  <a:lnTo>
                    <a:pt x="5508" y="14022"/>
                  </a:lnTo>
                  <a:lnTo>
                    <a:pt x="5549" y="14081"/>
                  </a:lnTo>
                  <a:lnTo>
                    <a:pt x="7441" y="14081"/>
                  </a:lnTo>
                  <a:lnTo>
                    <a:pt x="7427" y="14260"/>
                  </a:lnTo>
                  <a:lnTo>
                    <a:pt x="7416" y="14499"/>
                  </a:lnTo>
                  <a:lnTo>
                    <a:pt x="7414" y="14559"/>
                  </a:lnTo>
                  <a:lnTo>
                    <a:pt x="7411" y="14917"/>
                  </a:lnTo>
                  <a:lnTo>
                    <a:pt x="7439" y="15215"/>
                  </a:lnTo>
                  <a:lnTo>
                    <a:pt x="7442" y="15334"/>
                  </a:lnTo>
                  <a:lnTo>
                    <a:pt x="7439" y="15931"/>
                  </a:lnTo>
                  <a:lnTo>
                    <a:pt x="7437" y="15991"/>
                  </a:lnTo>
                  <a:lnTo>
                    <a:pt x="7409" y="16408"/>
                  </a:lnTo>
                  <a:lnTo>
                    <a:pt x="7458" y="16647"/>
                  </a:lnTo>
                  <a:lnTo>
                    <a:pt x="7570" y="16886"/>
                  </a:lnTo>
                  <a:lnTo>
                    <a:pt x="7508" y="17005"/>
                  </a:lnTo>
                  <a:lnTo>
                    <a:pt x="7486" y="17065"/>
                  </a:lnTo>
                  <a:lnTo>
                    <a:pt x="7519" y="17124"/>
                  </a:lnTo>
                  <a:lnTo>
                    <a:pt x="7528" y="17184"/>
                  </a:lnTo>
                  <a:lnTo>
                    <a:pt x="7528" y="17363"/>
                  </a:lnTo>
                  <a:lnTo>
                    <a:pt x="7729" y="17363"/>
                  </a:lnTo>
                  <a:lnTo>
                    <a:pt x="7653" y="17602"/>
                  </a:lnTo>
                  <a:lnTo>
                    <a:pt x="5570" y="17602"/>
                  </a:lnTo>
                  <a:lnTo>
                    <a:pt x="5555" y="17646"/>
                  </a:lnTo>
                  <a:lnTo>
                    <a:pt x="5555" y="17646"/>
                  </a:lnTo>
                </a:path>
                <a:path w="21600" h="21600">
                  <a:moveTo>
                    <a:pt x="13006" y="15036"/>
                  </a:moveTo>
                  <a:lnTo>
                    <a:pt x="12581" y="15036"/>
                  </a:lnTo>
                  <a:lnTo>
                    <a:pt x="12623" y="14320"/>
                  </a:lnTo>
                  <a:lnTo>
                    <a:pt x="12882" y="14797"/>
                  </a:lnTo>
                  <a:lnTo>
                    <a:pt x="13006" y="15036"/>
                  </a:lnTo>
                  <a:lnTo>
                    <a:pt x="13006" y="15036"/>
                  </a:lnTo>
                </a:path>
                <a:path w="21600" h="21600">
                  <a:moveTo>
                    <a:pt x="12497" y="14857"/>
                  </a:moveTo>
                  <a:lnTo>
                    <a:pt x="12318" y="14857"/>
                  </a:lnTo>
                  <a:lnTo>
                    <a:pt x="12382" y="14797"/>
                  </a:lnTo>
                  <a:lnTo>
                    <a:pt x="12442" y="14797"/>
                  </a:lnTo>
                  <a:lnTo>
                    <a:pt x="12497" y="14857"/>
                  </a:lnTo>
                  <a:lnTo>
                    <a:pt x="12497" y="14857"/>
                  </a:lnTo>
                </a:path>
                <a:path w="21600" h="21600">
                  <a:moveTo>
                    <a:pt x="15010" y="18198"/>
                  </a:moveTo>
                  <a:lnTo>
                    <a:pt x="11937" y="18198"/>
                  </a:lnTo>
                  <a:lnTo>
                    <a:pt x="11934" y="18139"/>
                  </a:lnTo>
                  <a:lnTo>
                    <a:pt x="11888" y="18079"/>
                  </a:lnTo>
                  <a:lnTo>
                    <a:pt x="11799" y="17900"/>
                  </a:lnTo>
                  <a:lnTo>
                    <a:pt x="11799" y="17423"/>
                  </a:lnTo>
                  <a:lnTo>
                    <a:pt x="11774" y="17363"/>
                  </a:lnTo>
                  <a:lnTo>
                    <a:pt x="11653" y="17065"/>
                  </a:lnTo>
                  <a:lnTo>
                    <a:pt x="11583" y="16945"/>
                  </a:lnTo>
                  <a:lnTo>
                    <a:pt x="11548" y="16707"/>
                  </a:lnTo>
                  <a:lnTo>
                    <a:pt x="11548" y="16170"/>
                  </a:lnTo>
                  <a:lnTo>
                    <a:pt x="11591" y="15931"/>
                  </a:lnTo>
                  <a:lnTo>
                    <a:pt x="11678" y="15692"/>
                  </a:lnTo>
                  <a:lnTo>
                    <a:pt x="11856" y="15215"/>
                  </a:lnTo>
                  <a:lnTo>
                    <a:pt x="11945" y="14917"/>
                  </a:lnTo>
                  <a:lnTo>
                    <a:pt x="12129" y="14857"/>
                  </a:lnTo>
                  <a:lnTo>
                    <a:pt x="12553" y="14857"/>
                  </a:lnTo>
                  <a:lnTo>
                    <a:pt x="12581" y="14917"/>
                  </a:lnTo>
                  <a:lnTo>
                    <a:pt x="12581" y="15036"/>
                  </a:lnTo>
                  <a:lnTo>
                    <a:pt x="13006" y="15036"/>
                  </a:lnTo>
                  <a:lnTo>
                    <a:pt x="13037" y="15096"/>
                  </a:lnTo>
                  <a:lnTo>
                    <a:pt x="13087" y="15215"/>
                  </a:lnTo>
                  <a:lnTo>
                    <a:pt x="13140" y="15275"/>
                  </a:lnTo>
                  <a:lnTo>
                    <a:pt x="13240" y="15394"/>
                  </a:lnTo>
                  <a:lnTo>
                    <a:pt x="13388" y="15513"/>
                  </a:lnTo>
                  <a:lnTo>
                    <a:pt x="13388" y="15812"/>
                  </a:lnTo>
                  <a:lnTo>
                    <a:pt x="13412" y="15991"/>
                  </a:lnTo>
                  <a:lnTo>
                    <a:pt x="13507" y="16170"/>
                  </a:lnTo>
                  <a:lnTo>
                    <a:pt x="13553" y="16349"/>
                  </a:lnTo>
                  <a:lnTo>
                    <a:pt x="13597" y="16587"/>
                  </a:lnTo>
                  <a:lnTo>
                    <a:pt x="13583" y="16587"/>
                  </a:lnTo>
                  <a:lnTo>
                    <a:pt x="13622" y="16647"/>
                  </a:lnTo>
                  <a:lnTo>
                    <a:pt x="13714" y="16707"/>
                  </a:lnTo>
                  <a:lnTo>
                    <a:pt x="13809" y="16707"/>
                  </a:lnTo>
                  <a:lnTo>
                    <a:pt x="13797" y="16886"/>
                  </a:lnTo>
                  <a:lnTo>
                    <a:pt x="13748" y="17032"/>
                  </a:lnTo>
                  <a:lnTo>
                    <a:pt x="13724" y="17065"/>
                  </a:lnTo>
                  <a:lnTo>
                    <a:pt x="13677" y="17244"/>
                  </a:lnTo>
                  <a:lnTo>
                    <a:pt x="14006" y="17244"/>
                  </a:lnTo>
                  <a:lnTo>
                    <a:pt x="14074" y="17303"/>
                  </a:lnTo>
                  <a:lnTo>
                    <a:pt x="14077" y="17602"/>
                  </a:lnTo>
                  <a:lnTo>
                    <a:pt x="14103" y="17721"/>
                  </a:lnTo>
                  <a:lnTo>
                    <a:pt x="14128" y="17721"/>
                  </a:lnTo>
                  <a:lnTo>
                    <a:pt x="14194" y="17781"/>
                  </a:lnTo>
                  <a:lnTo>
                    <a:pt x="14406" y="17900"/>
                  </a:lnTo>
                  <a:lnTo>
                    <a:pt x="14487" y="17960"/>
                  </a:lnTo>
                  <a:lnTo>
                    <a:pt x="14543" y="18079"/>
                  </a:lnTo>
                  <a:lnTo>
                    <a:pt x="14598" y="18079"/>
                  </a:lnTo>
                  <a:lnTo>
                    <a:pt x="14626" y="18139"/>
                  </a:lnTo>
                  <a:lnTo>
                    <a:pt x="14908" y="18139"/>
                  </a:lnTo>
                  <a:lnTo>
                    <a:pt x="15010" y="18198"/>
                  </a:lnTo>
                  <a:lnTo>
                    <a:pt x="15010" y="18198"/>
                  </a:lnTo>
                </a:path>
                <a:path w="21600" h="21600">
                  <a:moveTo>
                    <a:pt x="21489" y="15454"/>
                  </a:moveTo>
                  <a:lnTo>
                    <a:pt x="21456" y="15454"/>
                  </a:lnTo>
                  <a:lnTo>
                    <a:pt x="21381" y="15394"/>
                  </a:lnTo>
                  <a:lnTo>
                    <a:pt x="21497" y="15436"/>
                  </a:lnTo>
                  <a:lnTo>
                    <a:pt x="21489" y="15454"/>
                  </a:lnTo>
                  <a:lnTo>
                    <a:pt x="21489" y="15454"/>
                  </a:lnTo>
                </a:path>
                <a:path w="21600" h="21600">
                  <a:moveTo>
                    <a:pt x="21497" y="15436"/>
                  </a:moveTo>
                  <a:lnTo>
                    <a:pt x="21384" y="15394"/>
                  </a:lnTo>
                  <a:lnTo>
                    <a:pt x="21513" y="15394"/>
                  </a:lnTo>
                  <a:lnTo>
                    <a:pt x="21497" y="15436"/>
                  </a:lnTo>
                  <a:lnTo>
                    <a:pt x="21497" y="15436"/>
                  </a:lnTo>
                </a:path>
                <a:path w="21600" h="21600">
                  <a:moveTo>
                    <a:pt x="21545" y="15454"/>
                  </a:moveTo>
                  <a:lnTo>
                    <a:pt x="21489" y="15454"/>
                  </a:lnTo>
                  <a:lnTo>
                    <a:pt x="21497" y="15436"/>
                  </a:lnTo>
                  <a:lnTo>
                    <a:pt x="21545" y="15454"/>
                  </a:lnTo>
                  <a:lnTo>
                    <a:pt x="21545" y="15454"/>
                  </a:lnTo>
                </a:path>
                <a:path w="21600" h="21600">
                  <a:moveTo>
                    <a:pt x="21132" y="17423"/>
                  </a:moveTo>
                  <a:lnTo>
                    <a:pt x="19048" y="17423"/>
                  </a:lnTo>
                  <a:lnTo>
                    <a:pt x="19044" y="17414"/>
                  </a:lnTo>
                  <a:lnTo>
                    <a:pt x="19009" y="17244"/>
                  </a:lnTo>
                  <a:lnTo>
                    <a:pt x="19079" y="17244"/>
                  </a:lnTo>
                  <a:lnTo>
                    <a:pt x="19090" y="17065"/>
                  </a:lnTo>
                  <a:lnTo>
                    <a:pt x="19136" y="16886"/>
                  </a:lnTo>
                  <a:lnTo>
                    <a:pt x="19223" y="16528"/>
                  </a:lnTo>
                  <a:lnTo>
                    <a:pt x="19334" y="16826"/>
                  </a:lnTo>
                  <a:lnTo>
                    <a:pt x="19375" y="16886"/>
                  </a:lnTo>
                  <a:lnTo>
                    <a:pt x="21338" y="16886"/>
                  </a:lnTo>
                  <a:lnTo>
                    <a:pt x="21351" y="17065"/>
                  </a:lnTo>
                  <a:lnTo>
                    <a:pt x="21190" y="17065"/>
                  </a:lnTo>
                  <a:lnTo>
                    <a:pt x="21120" y="17124"/>
                  </a:lnTo>
                  <a:lnTo>
                    <a:pt x="21140" y="17184"/>
                  </a:lnTo>
                  <a:lnTo>
                    <a:pt x="21000" y="17184"/>
                  </a:lnTo>
                  <a:lnTo>
                    <a:pt x="21117" y="17363"/>
                  </a:lnTo>
                  <a:lnTo>
                    <a:pt x="21132" y="17423"/>
                  </a:lnTo>
                  <a:lnTo>
                    <a:pt x="21132" y="17423"/>
                  </a:lnTo>
                </a:path>
                <a:path w="21600" h="21600">
                  <a:moveTo>
                    <a:pt x="19412" y="16826"/>
                  </a:moveTo>
                  <a:lnTo>
                    <a:pt x="19350" y="16741"/>
                  </a:lnTo>
                  <a:lnTo>
                    <a:pt x="19313" y="16528"/>
                  </a:lnTo>
                  <a:lnTo>
                    <a:pt x="19368" y="16587"/>
                  </a:lnTo>
                  <a:lnTo>
                    <a:pt x="19507" y="16766"/>
                  </a:lnTo>
                  <a:lnTo>
                    <a:pt x="19412" y="16826"/>
                  </a:lnTo>
                  <a:lnTo>
                    <a:pt x="19412" y="16826"/>
                  </a:lnTo>
                </a:path>
                <a:path w="21600" h="21600">
                  <a:moveTo>
                    <a:pt x="21335" y="16826"/>
                  </a:moveTo>
                  <a:lnTo>
                    <a:pt x="19412" y="16826"/>
                  </a:lnTo>
                  <a:lnTo>
                    <a:pt x="19507" y="16766"/>
                  </a:lnTo>
                  <a:lnTo>
                    <a:pt x="19368" y="16587"/>
                  </a:lnTo>
                  <a:lnTo>
                    <a:pt x="19313" y="16528"/>
                  </a:lnTo>
                  <a:lnTo>
                    <a:pt x="21461" y="16528"/>
                  </a:lnTo>
                  <a:lnTo>
                    <a:pt x="21416" y="16587"/>
                  </a:lnTo>
                  <a:lnTo>
                    <a:pt x="21343" y="16647"/>
                  </a:lnTo>
                  <a:lnTo>
                    <a:pt x="21335" y="16707"/>
                  </a:lnTo>
                  <a:lnTo>
                    <a:pt x="21329" y="16707"/>
                  </a:lnTo>
                  <a:lnTo>
                    <a:pt x="21335" y="16826"/>
                  </a:lnTo>
                  <a:lnTo>
                    <a:pt x="21335" y="16826"/>
                  </a:lnTo>
                </a:path>
                <a:path w="21600" h="21600">
                  <a:moveTo>
                    <a:pt x="21338" y="16886"/>
                  </a:moveTo>
                  <a:lnTo>
                    <a:pt x="19375" y="16886"/>
                  </a:lnTo>
                  <a:lnTo>
                    <a:pt x="19350" y="16741"/>
                  </a:lnTo>
                  <a:lnTo>
                    <a:pt x="19412" y="16826"/>
                  </a:lnTo>
                  <a:lnTo>
                    <a:pt x="21335" y="16826"/>
                  </a:lnTo>
                  <a:lnTo>
                    <a:pt x="21338" y="16886"/>
                  </a:lnTo>
                  <a:lnTo>
                    <a:pt x="21338" y="16886"/>
                  </a:lnTo>
                </a:path>
                <a:path w="21600" h="21600">
                  <a:moveTo>
                    <a:pt x="14006" y="17244"/>
                  </a:moveTo>
                  <a:lnTo>
                    <a:pt x="13677" y="17244"/>
                  </a:lnTo>
                  <a:lnTo>
                    <a:pt x="13748" y="17032"/>
                  </a:lnTo>
                  <a:lnTo>
                    <a:pt x="13767" y="17005"/>
                  </a:lnTo>
                  <a:lnTo>
                    <a:pt x="13806" y="17065"/>
                  </a:lnTo>
                  <a:lnTo>
                    <a:pt x="13848" y="17065"/>
                  </a:lnTo>
                  <a:lnTo>
                    <a:pt x="13937" y="17184"/>
                  </a:lnTo>
                  <a:lnTo>
                    <a:pt x="14006" y="17244"/>
                  </a:lnTo>
                  <a:lnTo>
                    <a:pt x="14006" y="17244"/>
                  </a:lnTo>
                </a:path>
                <a:path w="21600" h="21600">
                  <a:moveTo>
                    <a:pt x="13677" y="17244"/>
                  </a:moveTo>
                  <a:lnTo>
                    <a:pt x="13724" y="17065"/>
                  </a:lnTo>
                  <a:lnTo>
                    <a:pt x="13748" y="17032"/>
                  </a:lnTo>
                  <a:lnTo>
                    <a:pt x="13677" y="17244"/>
                  </a:lnTo>
                  <a:lnTo>
                    <a:pt x="13677" y="17244"/>
                  </a:lnTo>
                </a:path>
                <a:path w="21600" h="21600">
                  <a:moveTo>
                    <a:pt x="21360" y="17184"/>
                  </a:moveTo>
                  <a:lnTo>
                    <a:pt x="21190" y="17065"/>
                  </a:lnTo>
                  <a:lnTo>
                    <a:pt x="21351" y="17065"/>
                  </a:lnTo>
                  <a:lnTo>
                    <a:pt x="21360" y="17184"/>
                  </a:lnTo>
                  <a:lnTo>
                    <a:pt x="21360" y="17184"/>
                  </a:lnTo>
                </a:path>
                <a:path w="21600" h="21600">
                  <a:moveTo>
                    <a:pt x="21181" y="17303"/>
                  </a:moveTo>
                  <a:lnTo>
                    <a:pt x="21131" y="17303"/>
                  </a:lnTo>
                  <a:lnTo>
                    <a:pt x="21000" y="17184"/>
                  </a:lnTo>
                  <a:lnTo>
                    <a:pt x="21140" y="17184"/>
                  </a:lnTo>
                  <a:lnTo>
                    <a:pt x="21181" y="17303"/>
                  </a:lnTo>
                  <a:lnTo>
                    <a:pt x="21181" y="17303"/>
                  </a:lnTo>
                </a:path>
                <a:path w="21600" h="21600">
                  <a:moveTo>
                    <a:pt x="20695" y="18318"/>
                  </a:moveTo>
                  <a:lnTo>
                    <a:pt x="17766" y="18318"/>
                  </a:lnTo>
                  <a:lnTo>
                    <a:pt x="17801" y="18198"/>
                  </a:lnTo>
                  <a:lnTo>
                    <a:pt x="17809" y="18019"/>
                  </a:lnTo>
                  <a:lnTo>
                    <a:pt x="18056" y="18019"/>
                  </a:lnTo>
                  <a:lnTo>
                    <a:pt x="18134" y="17840"/>
                  </a:lnTo>
                  <a:lnTo>
                    <a:pt x="18251" y="17721"/>
                  </a:lnTo>
                  <a:lnTo>
                    <a:pt x="18407" y="17661"/>
                  </a:lnTo>
                  <a:lnTo>
                    <a:pt x="18563" y="17542"/>
                  </a:lnTo>
                  <a:lnTo>
                    <a:pt x="18714" y="17423"/>
                  </a:lnTo>
                  <a:lnTo>
                    <a:pt x="18859" y="17244"/>
                  </a:lnTo>
                  <a:lnTo>
                    <a:pt x="18937" y="17244"/>
                  </a:lnTo>
                  <a:lnTo>
                    <a:pt x="18990" y="17303"/>
                  </a:lnTo>
                  <a:lnTo>
                    <a:pt x="19018" y="17363"/>
                  </a:lnTo>
                  <a:lnTo>
                    <a:pt x="19044" y="17414"/>
                  </a:lnTo>
                  <a:lnTo>
                    <a:pt x="19046" y="17423"/>
                  </a:lnTo>
                  <a:lnTo>
                    <a:pt x="21132" y="17423"/>
                  </a:lnTo>
                  <a:lnTo>
                    <a:pt x="21147" y="17482"/>
                  </a:lnTo>
                  <a:lnTo>
                    <a:pt x="21029" y="17721"/>
                  </a:lnTo>
                  <a:lnTo>
                    <a:pt x="21000" y="17840"/>
                  </a:lnTo>
                  <a:lnTo>
                    <a:pt x="20998" y="18206"/>
                  </a:lnTo>
                  <a:lnTo>
                    <a:pt x="20983" y="18258"/>
                  </a:lnTo>
                  <a:lnTo>
                    <a:pt x="20691" y="18258"/>
                  </a:lnTo>
                  <a:lnTo>
                    <a:pt x="20695" y="18318"/>
                  </a:lnTo>
                  <a:lnTo>
                    <a:pt x="20695" y="18318"/>
                  </a:lnTo>
                </a:path>
                <a:path w="21600" h="21600">
                  <a:moveTo>
                    <a:pt x="19048" y="17423"/>
                  </a:moveTo>
                  <a:lnTo>
                    <a:pt x="19044" y="17414"/>
                  </a:lnTo>
                  <a:lnTo>
                    <a:pt x="19048" y="17423"/>
                  </a:lnTo>
                  <a:lnTo>
                    <a:pt x="19048" y="17423"/>
                  </a:lnTo>
                </a:path>
                <a:path w="21600" h="21600">
                  <a:moveTo>
                    <a:pt x="5570" y="17661"/>
                  </a:moveTo>
                  <a:lnTo>
                    <a:pt x="5559" y="17661"/>
                  </a:lnTo>
                  <a:lnTo>
                    <a:pt x="5555" y="17646"/>
                  </a:lnTo>
                  <a:lnTo>
                    <a:pt x="5570" y="17602"/>
                  </a:lnTo>
                  <a:lnTo>
                    <a:pt x="5570" y="17661"/>
                  </a:lnTo>
                  <a:lnTo>
                    <a:pt x="5570" y="17661"/>
                  </a:lnTo>
                </a:path>
                <a:path w="21600" h="21600">
                  <a:moveTo>
                    <a:pt x="7648" y="17661"/>
                  </a:moveTo>
                  <a:lnTo>
                    <a:pt x="5570" y="17661"/>
                  </a:lnTo>
                  <a:lnTo>
                    <a:pt x="5570" y="17602"/>
                  </a:lnTo>
                  <a:lnTo>
                    <a:pt x="7653" y="17602"/>
                  </a:lnTo>
                  <a:lnTo>
                    <a:pt x="7648" y="17661"/>
                  </a:lnTo>
                  <a:lnTo>
                    <a:pt x="7648" y="17661"/>
                  </a:lnTo>
                </a:path>
                <a:path w="21600" h="21600">
                  <a:moveTo>
                    <a:pt x="5602" y="18206"/>
                  </a:moveTo>
                  <a:lnTo>
                    <a:pt x="5596" y="18198"/>
                  </a:lnTo>
                  <a:lnTo>
                    <a:pt x="5537" y="18139"/>
                  </a:lnTo>
                  <a:lnTo>
                    <a:pt x="5478" y="18019"/>
                  </a:lnTo>
                  <a:lnTo>
                    <a:pt x="5490" y="17840"/>
                  </a:lnTo>
                  <a:lnTo>
                    <a:pt x="5555" y="17646"/>
                  </a:lnTo>
                  <a:lnTo>
                    <a:pt x="5559" y="17661"/>
                  </a:lnTo>
                  <a:lnTo>
                    <a:pt x="7648" y="17661"/>
                  </a:lnTo>
                  <a:lnTo>
                    <a:pt x="7637" y="17781"/>
                  </a:lnTo>
                  <a:lnTo>
                    <a:pt x="7678" y="17900"/>
                  </a:lnTo>
                  <a:lnTo>
                    <a:pt x="7723" y="17960"/>
                  </a:lnTo>
                  <a:lnTo>
                    <a:pt x="7745" y="18139"/>
                  </a:lnTo>
                  <a:lnTo>
                    <a:pt x="5626" y="18139"/>
                  </a:lnTo>
                  <a:lnTo>
                    <a:pt x="5602" y="18206"/>
                  </a:lnTo>
                  <a:lnTo>
                    <a:pt x="5602" y="18206"/>
                  </a:lnTo>
                </a:path>
                <a:path w="21600" h="21600">
                  <a:moveTo>
                    <a:pt x="14908" y="18139"/>
                  </a:moveTo>
                  <a:lnTo>
                    <a:pt x="14696" y="18139"/>
                  </a:lnTo>
                  <a:lnTo>
                    <a:pt x="14752" y="18019"/>
                  </a:lnTo>
                  <a:lnTo>
                    <a:pt x="14908" y="18139"/>
                  </a:lnTo>
                  <a:lnTo>
                    <a:pt x="14908" y="18139"/>
                  </a:lnTo>
                </a:path>
                <a:path w="21600" h="21600">
                  <a:moveTo>
                    <a:pt x="5646" y="18258"/>
                  </a:moveTo>
                  <a:lnTo>
                    <a:pt x="5602" y="18206"/>
                  </a:lnTo>
                  <a:lnTo>
                    <a:pt x="5626" y="18139"/>
                  </a:lnTo>
                  <a:lnTo>
                    <a:pt x="5688" y="18198"/>
                  </a:lnTo>
                  <a:lnTo>
                    <a:pt x="5646" y="18258"/>
                  </a:lnTo>
                  <a:lnTo>
                    <a:pt x="5646" y="18258"/>
                  </a:lnTo>
                </a:path>
                <a:path w="21600" h="21600">
                  <a:moveTo>
                    <a:pt x="7745" y="18258"/>
                  </a:moveTo>
                  <a:lnTo>
                    <a:pt x="5646" y="18258"/>
                  </a:lnTo>
                  <a:lnTo>
                    <a:pt x="5688" y="18198"/>
                  </a:lnTo>
                  <a:lnTo>
                    <a:pt x="5626" y="18139"/>
                  </a:lnTo>
                  <a:lnTo>
                    <a:pt x="7745" y="18139"/>
                  </a:lnTo>
                  <a:lnTo>
                    <a:pt x="7745" y="18258"/>
                  </a:lnTo>
                  <a:lnTo>
                    <a:pt x="7745" y="18258"/>
                  </a:lnTo>
                </a:path>
                <a:path w="21600" h="21600">
                  <a:moveTo>
                    <a:pt x="18282" y="21241"/>
                  </a:moveTo>
                  <a:lnTo>
                    <a:pt x="15037" y="21241"/>
                  </a:lnTo>
                  <a:lnTo>
                    <a:pt x="14957" y="21182"/>
                  </a:lnTo>
                  <a:lnTo>
                    <a:pt x="14838" y="21182"/>
                  </a:lnTo>
                  <a:lnTo>
                    <a:pt x="14792" y="21122"/>
                  </a:lnTo>
                  <a:lnTo>
                    <a:pt x="14739" y="21122"/>
                  </a:lnTo>
                  <a:lnTo>
                    <a:pt x="14594" y="21062"/>
                  </a:lnTo>
                  <a:lnTo>
                    <a:pt x="14501" y="21003"/>
                  </a:lnTo>
                  <a:lnTo>
                    <a:pt x="14459" y="20943"/>
                  </a:lnTo>
                  <a:lnTo>
                    <a:pt x="14420" y="20943"/>
                  </a:lnTo>
                  <a:lnTo>
                    <a:pt x="14359" y="20883"/>
                  </a:lnTo>
                  <a:lnTo>
                    <a:pt x="14043" y="20883"/>
                  </a:lnTo>
                  <a:lnTo>
                    <a:pt x="13847" y="20824"/>
                  </a:lnTo>
                  <a:lnTo>
                    <a:pt x="13523" y="20525"/>
                  </a:lnTo>
                  <a:lnTo>
                    <a:pt x="13327" y="20466"/>
                  </a:lnTo>
                  <a:lnTo>
                    <a:pt x="13095" y="20406"/>
                  </a:lnTo>
                  <a:lnTo>
                    <a:pt x="13015" y="20167"/>
                  </a:lnTo>
                  <a:lnTo>
                    <a:pt x="12893" y="19988"/>
                  </a:lnTo>
                  <a:lnTo>
                    <a:pt x="12732" y="19929"/>
                  </a:lnTo>
                  <a:lnTo>
                    <a:pt x="12748" y="19750"/>
                  </a:lnTo>
                  <a:lnTo>
                    <a:pt x="12747" y="19690"/>
                  </a:lnTo>
                  <a:lnTo>
                    <a:pt x="12679" y="19690"/>
                  </a:lnTo>
                  <a:lnTo>
                    <a:pt x="12640" y="19630"/>
                  </a:lnTo>
                  <a:lnTo>
                    <a:pt x="12559" y="19511"/>
                  </a:lnTo>
                  <a:lnTo>
                    <a:pt x="12495" y="19451"/>
                  </a:lnTo>
                  <a:lnTo>
                    <a:pt x="12368" y="19153"/>
                  </a:lnTo>
                  <a:lnTo>
                    <a:pt x="12326" y="19093"/>
                  </a:lnTo>
                  <a:lnTo>
                    <a:pt x="12270" y="19034"/>
                  </a:lnTo>
                  <a:lnTo>
                    <a:pt x="12200" y="18974"/>
                  </a:lnTo>
                  <a:lnTo>
                    <a:pt x="12131" y="18855"/>
                  </a:lnTo>
                  <a:lnTo>
                    <a:pt x="12037" y="18735"/>
                  </a:lnTo>
                  <a:lnTo>
                    <a:pt x="11920" y="18556"/>
                  </a:lnTo>
                  <a:lnTo>
                    <a:pt x="11937" y="18318"/>
                  </a:lnTo>
                  <a:lnTo>
                    <a:pt x="11942" y="18198"/>
                  </a:lnTo>
                  <a:lnTo>
                    <a:pt x="15382" y="18198"/>
                  </a:lnTo>
                  <a:lnTo>
                    <a:pt x="15432" y="18286"/>
                  </a:lnTo>
                  <a:lnTo>
                    <a:pt x="15440" y="18377"/>
                  </a:lnTo>
                  <a:lnTo>
                    <a:pt x="15412" y="18377"/>
                  </a:lnTo>
                  <a:lnTo>
                    <a:pt x="15412" y="18616"/>
                  </a:lnTo>
                  <a:lnTo>
                    <a:pt x="20730" y="18616"/>
                  </a:lnTo>
                  <a:lnTo>
                    <a:pt x="20714" y="18676"/>
                  </a:lnTo>
                  <a:lnTo>
                    <a:pt x="20459" y="18676"/>
                  </a:lnTo>
                  <a:lnTo>
                    <a:pt x="20507" y="18735"/>
                  </a:lnTo>
                  <a:lnTo>
                    <a:pt x="20557" y="18796"/>
                  </a:lnTo>
                  <a:lnTo>
                    <a:pt x="20550" y="18855"/>
                  </a:lnTo>
                  <a:lnTo>
                    <a:pt x="20486" y="18974"/>
                  </a:lnTo>
                  <a:lnTo>
                    <a:pt x="20291" y="19153"/>
                  </a:lnTo>
                  <a:lnTo>
                    <a:pt x="20141" y="19332"/>
                  </a:lnTo>
                  <a:lnTo>
                    <a:pt x="19935" y="19690"/>
                  </a:lnTo>
                  <a:lnTo>
                    <a:pt x="19751" y="19869"/>
                  </a:lnTo>
                  <a:lnTo>
                    <a:pt x="19619" y="19929"/>
                  </a:lnTo>
                  <a:lnTo>
                    <a:pt x="19460" y="19929"/>
                  </a:lnTo>
                  <a:lnTo>
                    <a:pt x="19457" y="20048"/>
                  </a:lnTo>
                  <a:lnTo>
                    <a:pt x="19394" y="20167"/>
                  </a:lnTo>
                  <a:lnTo>
                    <a:pt x="19269" y="20227"/>
                  </a:lnTo>
                  <a:lnTo>
                    <a:pt x="19114" y="20227"/>
                  </a:lnTo>
                  <a:lnTo>
                    <a:pt x="19103" y="20287"/>
                  </a:lnTo>
                  <a:lnTo>
                    <a:pt x="19037" y="20346"/>
                  </a:lnTo>
                  <a:lnTo>
                    <a:pt x="19009" y="20466"/>
                  </a:lnTo>
                  <a:lnTo>
                    <a:pt x="18976" y="20585"/>
                  </a:lnTo>
                  <a:lnTo>
                    <a:pt x="18787" y="20764"/>
                  </a:lnTo>
                  <a:lnTo>
                    <a:pt x="18608" y="20883"/>
                  </a:lnTo>
                  <a:lnTo>
                    <a:pt x="18439" y="21062"/>
                  </a:lnTo>
                  <a:lnTo>
                    <a:pt x="18282" y="21241"/>
                  </a:lnTo>
                  <a:lnTo>
                    <a:pt x="18282" y="21241"/>
                  </a:lnTo>
                </a:path>
                <a:path w="21600" h="21600">
                  <a:moveTo>
                    <a:pt x="20745" y="18556"/>
                  </a:moveTo>
                  <a:lnTo>
                    <a:pt x="15440" y="18556"/>
                  </a:lnTo>
                  <a:lnTo>
                    <a:pt x="15442" y="18377"/>
                  </a:lnTo>
                  <a:lnTo>
                    <a:pt x="15450" y="18318"/>
                  </a:lnTo>
                  <a:lnTo>
                    <a:pt x="15432" y="18286"/>
                  </a:lnTo>
                  <a:lnTo>
                    <a:pt x="15425" y="18198"/>
                  </a:lnTo>
                  <a:lnTo>
                    <a:pt x="15693" y="18318"/>
                  </a:lnTo>
                  <a:lnTo>
                    <a:pt x="15864" y="18377"/>
                  </a:lnTo>
                  <a:lnTo>
                    <a:pt x="16015" y="18497"/>
                  </a:lnTo>
                  <a:lnTo>
                    <a:pt x="20748" y="18497"/>
                  </a:lnTo>
                  <a:lnTo>
                    <a:pt x="20745" y="18556"/>
                  </a:lnTo>
                  <a:lnTo>
                    <a:pt x="20745" y="18556"/>
                  </a:lnTo>
                </a:path>
                <a:path w="21600" h="21600">
                  <a:moveTo>
                    <a:pt x="6712" y="20645"/>
                  </a:moveTo>
                  <a:lnTo>
                    <a:pt x="6538" y="20645"/>
                  </a:lnTo>
                  <a:lnTo>
                    <a:pt x="6273" y="20585"/>
                  </a:lnTo>
                  <a:lnTo>
                    <a:pt x="6231" y="20406"/>
                  </a:lnTo>
                  <a:lnTo>
                    <a:pt x="6182" y="20346"/>
                  </a:lnTo>
                  <a:lnTo>
                    <a:pt x="6127" y="20227"/>
                  </a:lnTo>
                  <a:lnTo>
                    <a:pt x="6032" y="20167"/>
                  </a:lnTo>
                  <a:lnTo>
                    <a:pt x="5958" y="20048"/>
                  </a:lnTo>
                  <a:lnTo>
                    <a:pt x="5905" y="19929"/>
                  </a:lnTo>
                  <a:lnTo>
                    <a:pt x="5855" y="19869"/>
                  </a:lnTo>
                  <a:lnTo>
                    <a:pt x="5821" y="19750"/>
                  </a:lnTo>
                  <a:lnTo>
                    <a:pt x="5774" y="19511"/>
                  </a:lnTo>
                  <a:lnTo>
                    <a:pt x="5763" y="19451"/>
                  </a:lnTo>
                  <a:lnTo>
                    <a:pt x="5749" y="19332"/>
                  </a:lnTo>
                  <a:lnTo>
                    <a:pt x="5648" y="19213"/>
                  </a:lnTo>
                  <a:lnTo>
                    <a:pt x="5563" y="19034"/>
                  </a:lnTo>
                  <a:lnTo>
                    <a:pt x="5491" y="18735"/>
                  </a:lnTo>
                  <a:lnTo>
                    <a:pt x="5561" y="18318"/>
                  </a:lnTo>
                  <a:lnTo>
                    <a:pt x="5602" y="18206"/>
                  </a:lnTo>
                  <a:lnTo>
                    <a:pt x="5646" y="18258"/>
                  </a:lnTo>
                  <a:lnTo>
                    <a:pt x="7745" y="18258"/>
                  </a:lnTo>
                  <a:lnTo>
                    <a:pt x="7742" y="18556"/>
                  </a:lnTo>
                  <a:lnTo>
                    <a:pt x="7738" y="18616"/>
                  </a:lnTo>
                  <a:lnTo>
                    <a:pt x="7695" y="18855"/>
                  </a:lnTo>
                  <a:lnTo>
                    <a:pt x="7698" y="18974"/>
                  </a:lnTo>
                  <a:lnTo>
                    <a:pt x="7709" y="19093"/>
                  </a:lnTo>
                  <a:lnTo>
                    <a:pt x="7712" y="19511"/>
                  </a:lnTo>
                  <a:lnTo>
                    <a:pt x="7670" y="19690"/>
                  </a:lnTo>
                  <a:lnTo>
                    <a:pt x="7505" y="19690"/>
                  </a:lnTo>
                  <a:lnTo>
                    <a:pt x="7536" y="19750"/>
                  </a:lnTo>
                  <a:lnTo>
                    <a:pt x="7678" y="19929"/>
                  </a:lnTo>
                  <a:lnTo>
                    <a:pt x="7461" y="20108"/>
                  </a:lnTo>
                  <a:lnTo>
                    <a:pt x="7335" y="20167"/>
                  </a:lnTo>
                  <a:lnTo>
                    <a:pt x="7271" y="20167"/>
                  </a:lnTo>
                  <a:lnTo>
                    <a:pt x="7274" y="20406"/>
                  </a:lnTo>
                  <a:lnTo>
                    <a:pt x="7281" y="20525"/>
                  </a:lnTo>
                  <a:lnTo>
                    <a:pt x="6882" y="20525"/>
                  </a:lnTo>
                  <a:lnTo>
                    <a:pt x="6796" y="20585"/>
                  </a:lnTo>
                  <a:lnTo>
                    <a:pt x="6712" y="20645"/>
                  </a:lnTo>
                  <a:lnTo>
                    <a:pt x="6712" y="20645"/>
                  </a:lnTo>
                </a:path>
                <a:path w="21600" h="21600">
                  <a:moveTo>
                    <a:pt x="20748" y="18497"/>
                  </a:moveTo>
                  <a:lnTo>
                    <a:pt x="17282" y="18497"/>
                  </a:lnTo>
                  <a:lnTo>
                    <a:pt x="17552" y="18377"/>
                  </a:lnTo>
                  <a:lnTo>
                    <a:pt x="17649" y="18318"/>
                  </a:lnTo>
                  <a:lnTo>
                    <a:pt x="17704" y="18258"/>
                  </a:lnTo>
                  <a:lnTo>
                    <a:pt x="17766" y="18318"/>
                  </a:lnTo>
                  <a:lnTo>
                    <a:pt x="20695" y="18318"/>
                  </a:lnTo>
                  <a:lnTo>
                    <a:pt x="20699" y="18377"/>
                  </a:lnTo>
                  <a:lnTo>
                    <a:pt x="20751" y="18436"/>
                  </a:lnTo>
                  <a:lnTo>
                    <a:pt x="20748" y="18497"/>
                  </a:lnTo>
                  <a:lnTo>
                    <a:pt x="20748" y="18497"/>
                  </a:lnTo>
                </a:path>
                <a:path w="21600" h="21600">
                  <a:moveTo>
                    <a:pt x="20751" y="18436"/>
                  </a:moveTo>
                  <a:lnTo>
                    <a:pt x="20699" y="18377"/>
                  </a:lnTo>
                  <a:lnTo>
                    <a:pt x="20691" y="18258"/>
                  </a:lnTo>
                  <a:lnTo>
                    <a:pt x="20758" y="18318"/>
                  </a:lnTo>
                  <a:lnTo>
                    <a:pt x="20751" y="18436"/>
                  </a:lnTo>
                  <a:lnTo>
                    <a:pt x="20751" y="18436"/>
                  </a:lnTo>
                </a:path>
                <a:path w="21600" h="21600">
                  <a:moveTo>
                    <a:pt x="20850" y="18437"/>
                  </a:moveTo>
                  <a:lnTo>
                    <a:pt x="20752" y="18437"/>
                  </a:lnTo>
                  <a:lnTo>
                    <a:pt x="20754" y="18387"/>
                  </a:lnTo>
                  <a:lnTo>
                    <a:pt x="20758" y="18318"/>
                  </a:lnTo>
                  <a:lnTo>
                    <a:pt x="20691" y="18258"/>
                  </a:lnTo>
                  <a:lnTo>
                    <a:pt x="20983" y="18258"/>
                  </a:lnTo>
                  <a:lnTo>
                    <a:pt x="20950" y="18377"/>
                  </a:lnTo>
                  <a:lnTo>
                    <a:pt x="20850" y="18437"/>
                  </a:lnTo>
                  <a:lnTo>
                    <a:pt x="20850" y="18437"/>
                  </a:lnTo>
                </a:path>
                <a:path w="21600" h="21600">
                  <a:moveTo>
                    <a:pt x="15440" y="18387"/>
                  </a:moveTo>
                  <a:lnTo>
                    <a:pt x="15432" y="18286"/>
                  </a:lnTo>
                  <a:lnTo>
                    <a:pt x="15450" y="18318"/>
                  </a:lnTo>
                  <a:lnTo>
                    <a:pt x="15440" y="18387"/>
                  </a:lnTo>
                  <a:lnTo>
                    <a:pt x="15440" y="18387"/>
                  </a:lnTo>
                </a:path>
                <a:path w="21600" h="21600">
                  <a:moveTo>
                    <a:pt x="15419" y="18616"/>
                  </a:moveTo>
                  <a:lnTo>
                    <a:pt x="15412" y="18616"/>
                  </a:lnTo>
                  <a:lnTo>
                    <a:pt x="15412" y="18377"/>
                  </a:lnTo>
                  <a:lnTo>
                    <a:pt x="15430" y="18487"/>
                  </a:lnTo>
                  <a:lnTo>
                    <a:pt x="15419" y="18616"/>
                  </a:lnTo>
                  <a:lnTo>
                    <a:pt x="15419" y="18616"/>
                  </a:lnTo>
                </a:path>
                <a:path w="21600" h="21600">
                  <a:moveTo>
                    <a:pt x="15430" y="18487"/>
                  </a:moveTo>
                  <a:lnTo>
                    <a:pt x="15412" y="18377"/>
                  </a:lnTo>
                  <a:lnTo>
                    <a:pt x="15440" y="18377"/>
                  </a:lnTo>
                  <a:lnTo>
                    <a:pt x="15440" y="18387"/>
                  </a:lnTo>
                  <a:lnTo>
                    <a:pt x="15433" y="18437"/>
                  </a:lnTo>
                  <a:lnTo>
                    <a:pt x="15430" y="18487"/>
                  </a:lnTo>
                  <a:lnTo>
                    <a:pt x="15430" y="18487"/>
                  </a:lnTo>
                </a:path>
                <a:path w="21600" h="21600">
                  <a:moveTo>
                    <a:pt x="16925" y="18497"/>
                  </a:moveTo>
                  <a:lnTo>
                    <a:pt x="16554" y="18497"/>
                  </a:lnTo>
                  <a:lnTo>
                    <a:pt x="16653" y="18437"/>
                  </a:lnTo>
                  <a:lnTo>
                    <a:pt x="16843" y="18437"/>
                  </a:lnTo>
                  <a:lnTo>
                    <a:pt x="16925" y="18497"/>
                  </a:lnTo>
                  <a:lnTo>
                    <a:pt x="16925" y="18497"/>
                  </a:lnTo>
                </a:path>
                <a:path w="21600" h="21600">
                  <a:moveTo>
                    <a:pt x="20730" y="18616"/>
                  </a:moveTo>
                  <a:lnTo>
                    <a:pt x="15419" y="18616"/>
                  </a:lnTo>
                  <a:lnTo>
                    <a:pt x="15430" y="18487"/>
                  </a:lnTo>
                  <a:lnTo>
                    <a:pt x="15440" y="18556"/>
                  </a:lnTo>
                  <a:lnTo>
                    <a:pt x="20745" y="18556"/>
                  </a:lnTo>
                  <a:lnTo>
                    <a:pt x="20730" y="18616"/>
                  </a:lnTo>
                  <a:lnTo>
                    <a:pt x="20730" y="18616"/>
                  </a:lnTo>
                </a:path>
                <a:path w="21600" h="21600">
                  <a:moveTo>
                    <a:pt x="20653" y="18914"/>
                  </a:moveTo>
                  <a:lnTo>
                    <a:pt x="20557" y="18796"/>
                  </a:lnTo>
                  <a:lnTo>
                    <a:pt x="20459" y="18676"/>
                  </a:lnTo>
                  <a:lnTo>
                    <a:pt x="20714" y="18676"/>
                  </a:lnTo>
                  <a:lnTo>
                    <a:pt x="20653" y="18914"/>
                  </a:lnTo>
                  <a:lnTo>
                    <a:pt x="20653" y="18914"/>
                  </a:lnTo>
                </a:path>
                <a:path w="21600" h="21600">
                  <a:moveTo>
                    <a:pt x="20557" y="18796"/>
                  </a:moveTo>
                  <a:lnTo>
                    <a:pt x="20537" y="18771"/>
                  </a:lnTo>
                  <a:lnTo>
                    <a:pt x="20557" y="18795"/>
                  </a:lnTo>
                  <a:lnTo>
                    <a:pt x="20557" y="18796"/>
                  </a:lnTo>
                </a:path>
                <a:path w="21600" h="21600">
                  <a:moveTo>
                    <a:pt x="19486" y="19988"/>
                  </a:moveTo>
                  <a:lnTo>
                    <a:pt x="19469" y="19929"/>
                  </a:lnTo>
                  <a:lnTo>
                    <a:pt x="19619" y="19929"/>
                  </a:lnTo>
                  <a:lnTo>
                    <a:pt x="19486" y="19988"/>
                  </a:lnTo>
                  <a:lnTo>
                    <a:pt x="19486" y="19988"/>
                  </a:lnTo>
                </a:path>
                <a:path w="21600" h="21600">
                  <a:moveTo>
                    <a:pt x="15542" y="21540"/>
                  </a:moveTo>
                  <a:lnTo>
                    <a:pt x="15369" y="21420"/>
                  </a:lnTo>
                  <a:lnTo>
                    <a:pt x="15248" y="21361"/>
                  </a:lnTo>
                  <a:lnTo>
                    <a:pt x="15178" y="21301"/>
                  </a:lnTo>
                  <a:lnTo>
                    <a:pt x="15111" y="21241"/>
                  </a:lnTo>
                  <a:lnTo>
                    <a:pt x="17545" y="21241"/>
                  </a:lnTo>
                  <a:lnTo>
                    <a:pt x="17548" y="21301"/>
                  </a:lnTo>
                  <a:lnTo>
                    <a:pt x="16603" y="21301"/>
                  </a:lnTo>
                  <a:lnTo>
                    <a:pt x="16589" y="21361"/>
                  </a:lnTo>
                  <a:lnTo>
                    <a:pt x="15761" y="21361"/>
                  </a:lnTo>
                  <a:lnTo>
                    <a:pt x="15659" y="21420"/>
                  </a:lnTo>
                  <a:lnTo>
                    <a:pt x="15542" y="21540"/>
                  </a:lnTo>
                  <a:lnTo>
                    <a:pt x="15542" y="21540"/>
                  </a:lnTo>
                </a:path>
                <a:path w="21600" h="21600">
                  <a:moveTo>
                    <a:pt x="17734" y="21420"/>
                  </a:moveTo>
                  <a:lnTo>
                    <a:pt x="17626" y="21361"/>
                  </a:lnTo>
                  <a:lnTo>
                    <a:pt x="17545" y="21241"/>
                  </a:lnTo>
                  <a:lnTo>
                    <a:pt x="18001" y="21241"/>
                  </a:lnTo>
                  <a:lnTo>
                    <a:pt x="17734" y="21420"/>
                  </a:lnTo>
                  <a:lnTo>
                    <a:pt x="17734" y="21420"/>
                  </a:lnTo>
                </a:path>
                <a:path w="21600" h="21600">
                  <a:moveTo>
                    <a:pt x="16929" y="21599"/>
                  </a:moveTo>
                  <a:lnTo>
                    <a:pt x="16639" y="21599"/>
                  </a:lnTo>
                  <a:lnTo>
                    <a:pt x="16547" y="21540"/>
                  </a:lnTo>
                  <a:lnTo>
                    <a:pt x="16603" y="21301"/>
                  </a:lnTo>
                  <a:lnTo>
                    <a:pt x="16611" y="21301"/>
                  </a:lnTo>
                  <a:lnTo>
                    <a:pt x="16600" y="21420"/>
                  </a:lnTo>
                  <a:lnTo>
                    <a:pt x="17354" y="21420"/>
                  </a:lnTo>
                  <a:lnTo>
                    <a:pt x="17257" y="21480"/>
                  </a:lnTo>
                  <a:lnTo>
                    <a:pt x="17065" y="21540"/>
                  </a:lnTo>
                  <a:lnTo>
                    <a:pt x="16929" y="21599"/>
                  </a:lnTo>
                  <a:lnTo>
                    <a:pt x="16929" y="21599"/>
                  </a:lnTo>
                </a:path>
                <a:path w="21600" h="21600">
                  <a:moveTo>
                    <a:pt x="17354" y="21420"/>
                  </a:moveTo>
                  <a:lnTo>
                    <a:pt x="16600" y="21420"/>
                  </a:lnTo>
                  <a:lnTo>
                    <a:pt x="16611" y="21301"/>
                  </a:lnTo>
                  <a:lnTo>
                    <a:pt x="17548" y="21301"/>
                  </a:lnTo>
                  <a:lnTo>
                    <a:pt x="17354" y="21420"/>
                  </a:lnTo>
                  <a:lnTo>
                    <a:pt x="17354" y="21420"/>
                  </a:lnTo>
                </a:path>
                <a:path w="21600" h="21600">
                  <a:moveTo>
                    <a:pt x="16401" y="21540"/>
                  </a:moveTo>
                  <a:lnTo>
                    <a:pt x="15934" y="21540"/>
                  </a:lnTo>
                  <a:lnTo>
                    <a:pt x="15761" y="21361"/>
                  </a:lnTo>
                  <a:lnTo>
                    <a:pt x="16589" y="21361"/>
                  </a:lnTo>
                  <a:lnTo>
                    <a:pt x="16575" y="21420"/>
                  </a:lnTo>
                  <a:lnTo>
                    <a:pt x="16524" y="21420"/>
                  </a:lnTo>
                  <a:lnTo>
                    <a:pt x="16401" y="21540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87" name="矩形"/>
          <p:cNvSpPr>
            <a:spLocks/>
          </p:cNvSpPr>
          <p:nvPr/>
        </p:nvSpPr>
        <p:spPr>
          <a:xfrm rot="0">
            <a:off x="11264518" y="6460637"/>
            <a:ext cx="165100" cy="434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35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95" baseline="0">
                <a:solidFill>
                  <a:srgbClr val="2D936A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1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135" baseline="0">
                <a:solidFill>
                  <a:srgbClr val="2D936A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2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pic>
        <p:nvPicPr>
          <p:cNvPr id="188" name="图片"/>
          <p:cNvPicPr>
            <a:picLocks noChangeAspect="1"/>
          </p:cNvPicPr>
          <p:nvPr/>
        </p:nvPicPr>
        <p:blipFill>
          <a:blip r:embed="rId2" cstate="print"/>
          <a:srcRect t="34908" b="10528" l="30624" r="7608"/>
          <a:stretch>
            <a:fillRect/>
          </a:stretch>
        </p:blipFill>
        <p:spPr>
          <a:xfrm rot="0">
            <a:off x="1451077" y="1673183"/>
            <a:ext cx="9430286" cy="448478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1861175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"/>
          <p:cNvGrpSpPr>
            <a:grpSpLocks/>
          </p:cNvGrpSpPr>
          <p:nvPr/>
        </p:nvGrpSpPr>
        <p:grpSpPr>
          <a:xfrm>
            <a:off x="1215362" y="273162"/>
            <a:ext cx="7788909" cy="913440"/>
            <a:chOff x="1215362" y="273162"/>
            <a:chExt cx="7788909" cy="913440"/>
          </a:xfrm>
        </p:grpSpPr>
        <p:sp>
          <p:nvSpPr>
            <p:cNvPr id="189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90" name="曲线"/>
            <p:cNvSpPr>
              <a:spLocks/>
            </p:cNvSpPr>
            <p:nvPr/>
          </p:nvSpPr>
          <p:spPr>
            <a:xfrm rot="0">
              <a:off x="1244600" y="273162"/>
              <a:ext cx="3392169" cy="787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9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65528" y="445708"/>
              <a:ext cx="3373933" cy="4897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19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6675" y="3381373"/>
            <a:ext cx="2476500" cy="34289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4" name="文本框"/>
          <p:cNvSpPr>
            <a:spLocks noGrp="1"/>
          </p:cNvSpPr>
          <p:nvPr>
            <p:ph type="body" idx="1"/>
          </p:nvPr>
        </p:nvSpPr>
        <p:spPr>
          <a:xfrm rot="0">
            <a:off x="147711" y="1688559"/>
            <a:ext cx="11896576" cy="44286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2230120" indent="0" algn="l">
              <a:lnSpc>
                <a:spcPct val="112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9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Drivers: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Training, </a:t>
            </a:r>
            <a:r>
              <a:rPr lang="en-US" altLang="zh-CN" sz="29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experience,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9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 </a:t>
            </a:r>
            <a:r>
              <a:rPr lang="en-US" altLang="zh-CN" sz="29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 </a:t>
            </a:r>
            <a:r>
              <a:rPr lang="en-US" altLang="zh-CN" sz="29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crucial</a:t>
            </a:r>
            <a:r>
              <a:rPr lang="en-US" altLang="zh-CN" sz="2900" b="0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</a:t>
            </a:r>
            <a:r>
              <a:rPr lang="en-US" altLang="zh-CN" sz="2900" b="0" i="0" u="none" strike="noStrike" kern="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high</a:t>
            </a:r>
            <a:r>
              <a:rPr lang="en-US" altLang="zh-CN" sz="2900" b="0" i="0" u="none" strike="noStrike" kern="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performance.Employee</a:t>
            </a:r>
            <a:r>
              <a:rPr lang="en-US" altLang="zh-CN" sz="2900" b="0" i="0" u="none" strike="noStrike" kern="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Segmentation:</a:t>
            </a:r>
            <a:r>
              <a:rPr lang="en-US" altLang="zh-CN" sz="2900" b="0" i="0" u="none" strike="noStrike" kern="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Identiﬁes </a:t>
            </a:r>
            <a:r>
              <a:rPr lang="en-US" altLang="zh-CN" sz="2900" b="0" i="0" u="none" strike="noStrike" kern="0" cap="none" spc="-7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9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clusters, </a:t>
            </a:r>
            <a:r>
              <a:rPr lang="en-US" altLang="zh-CN" sz="29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guiding </a:t>
            </a:r>
            <a:r>
              <a:rPr lang="en-US" altLang="zh-CN" sz="29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targeted </a:t>
            </a:r>
            <a:r>
              <a:rPr lang="en-US" altLang="zh-CN" sz="29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interventions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9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recognition.Predictive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Insights: </a:t>
            </a:r>
            <a:r>
              <a:rPr lang="en-US" altLang="zh-CN" sz="29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Helps </a:t>
            </a:r>
            <a:r>
              <a:rPr lang="en-US" altLang="zh-CN" sz="29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anticipate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9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address </a:t>
            </a:r>
            <a:r>
              <a:rPr lang="en-US" altLang="zh-CN" sz="29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potential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9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issues </a:t>
            </a:r>
            <a:r>
              <a:rPr lang="en-US" altLang="zh-CN" sz="29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proactively.Recommendations: </a:t>
            </a:r>
            <a:r>
              <a:rPr lang="en-US" altLang="zh-CN" sz="29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Focus</a:t>
            </a:r>
            <a:r>
              <a:rPr lang="en-US" altLang="zh-CN" sz="29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</a:t>
            </a:r>
            <a:r>
              <a:rPr lang="en-US" altLang="zh-CN" sz="2900" b="0" i="0" u="none" strike="noStrike" kern="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targeted</a:t>
            </a:r>
            <a:r>
              <a:rPr lang="en-US" altLang="zh-CN" sz="29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training,</a:t>
            </a:r>
            <a:r>
              <a:rPr lang="en-US" altLang="zh-CN" sz="29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recognition</a:t>
            </a:r>
            <a:r>
              <a:rPr lang="en-US" altLang="zh-CN" sz="2900" b="0" i="0" u="none" strike="noStrike" kern="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programs,</a:t>
            </a:r>
            <a:r>
              <a:rPr lang="en-US" altLang="zh-CN" sz="2900" b="0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9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e£fective </a:t>
            </a:r>
            <a:r>
              <a:rPr lang="en-US" altLang="zh-CN" sz="29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resource </a:t>
            </a:r>
            <a:r>
              <a:rPr lang="en-US" altLang="zh-CN" sz="29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allocation.Bias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9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Fairness: </a:t>
            </a:r>
            <a:r>
              <a:rPr lang="en-US" altLang="zh-CN" sz="29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Ensure </a:t>
            </a:r>
            <a:r>
              <a:rPr lang="en-US" altLang="zh-CN" sz="29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evaluations </a:t>
            </a:r>
            <a:r>
              <a:rPr lang="en-US" altLang="zh-CN" sz="29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 </a:t>
            </a:r>
            <a:r>
              <a:rPr lang="en-US" altLang="zh-CN" sz="29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unbiased</a:t>
            </a:r>
            <a:r>
              <a:rPr lang="en-US" altLang="zh-CN" sz="29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9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equitable.</a:t>
            </a:r>
            <a:endParaRPr lang="zh-CN" altLang="en-US" sz="2900" b="0" i="0" u="none" strike="noStrike" kern="0" cap="none" spc="5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461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067300" y="338719"/>
            <a:ext cx="609600" cy="49096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6" name="矩形"/>
          <p:cNvSpPr>
            <a:spLocks/>
          </p:cNvSpPr>
          <p:nvPr/>
        </p:nvSpPr>
        <p:spPr>
          <a:xfrm rot="0">
            <a:off x="5918199" y="436879"/>
            <a:ext cx="970280" cy="2044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1250" b="0" i="1" u="none" strike="noStrike" kern="1200" cap="none" spc="105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Zoho</a:t>
            </a:r>
            <a:r>
              <a:rPr lang="en-US" altLang="zh-CN" sz="1250" b="0" i="1" u="none" strike="noStrike" kern="1200" cap="none" spc="190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250" b="0" i="1" u="none" strike="noStrike" kern="1200" cap="none" spc="130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Show</a:t>
            </a:r>
            <a:endParaRPr lang="zh-CN" altLang="en-US" sz="125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482599" y="6314440"/>
            <a:ext cx="11228071" cy="273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650" b="0" i="1" u="none" strike="noStrike" kern="1200" cap="none" spc="20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To</a:t>
            </a:r>
            <a:r>
              <a:rPr lang="en-US" altLang="zh-CN" sz="1650" b="0" i="1" u="none" strike="noStrike" kern="1200" cap="none" spc="39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1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create</a:t>
            </a:r>
            <a:r>
              <a:rPr lang="en-US" altLang="zh-CN" sz="1650" b="0" i="1" u="none" strike="noStrike" kern="1200" cap="none" spc="31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7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beautźful</a:t>
            </a:r>
            <a:r>
              <a:rPr lang="en-US" altLang="zh-CN" sz="1650" b="0" i="1" u="none" strike="noStrike" kern="1200" cap="none" spc="41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8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presentatźons,</a:t>
            </a:r>
            <a:r>
              <a:rPr lang="en-US" altLang="zh-CN" sz="1650" b="0" i="1" u="none" strike="noStrike" kern="1200" cap="none" spc="34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3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download</a:t>
            </a:r>
            <a:r>
              <a:rPr lang="en-US" altLang="zh-CN" sz="1650" b="0" i="1" u="none" strike="noStrike" kern="1200" cap="none" spc="33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7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Zoho</a:t>
            </a:r>
            <a:r>
              <a:rPr lang="en-US" altLang="zh-CN" sz="1650" b="0" i="1" u="none" strike="noStrike" kern="1200" cap="none" spc="39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0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Show</a:t>
            </a:r>
            <a:r>
              <a:rPr lang="en-US" altLang="zh-CN" sz="1650" b="0" i="1" u="none" strike="noStrike" kern="1200" cap="none" spc="29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4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from</a:t>
            </a:r>
            <a:r>
              <a:rPr lang="en-US" altLang="zh-CN" sz="1650" b="0" i="1" u="none" strike="noStrike" kern="1200" cap="none" spc="38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8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Play</a:t>
            </a:r>
            <a:r>
              <a:rPr lang="en-US" altLang="zh-CN" sz="1650" b="0" i="1" u="none" strike="noStrike" kern="1200" cap="none" spc="31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9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Store</a:t>
            </a:r>
            <a:r>
              <a:rPr lang="en-US" altLang="zh-CN" sz="1650" b="0" i="1" u="none" strike="noStrike" kern="1200" cap="none" spc="31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sng" strike="noStrike" kern="1200" cap="none" spc="215" baseline="0">
                <a:solidFill>
                  <a:srgbClr val="2100CC"/>
                </a:solidFill>
                <a:uFill>
                  <a:solidFill>
                    <a:srgbClr val="2100CC"/>
                  </a:solidFill>
                </a:uFill>
                <a:latin typeface="Georgia" pitchFamily="0" charset="0"/>
                <a:ea typeface="宋体" pitchFamily="0" charset="0"/>
                <a:cs typeface="Georgia" pitchFamily="0" charset="0"/>
              </a:rPr>
              <a:t>https://zoho.to/cy7</a:t>
            </a:r>
            <a:endParaRPr lang="zh-CN" altLang="en-US" sz="165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1650999" y="3092576"/>
            <a:ext cx="8910956" cy="916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2864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None/>
            </a:pPr>
            <a:r>
              <a:rPr lang="en-US" altLang="zh-CN" sz="3750" b="0" i="1" u="none" strike="noStrike" kern="1200" cap="none" spc="50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Employee_Data_Analysźs_2.pdf</a:t>
            </a:r>
            <a:endParaRPr lang="en-US" altLang="zh-CN" sz="375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1650" b="0" i="1" u="none" strike="noStrike" kern="1200" cap="none" spc="16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(Thźs</a:t>
            </a:r>
            <a:r>
              <a:rPr lang="en-US" altLang="zh-CN" sz="1650" b="0" i="1" u="none" strike="noStrike" kern="1200" cap="none" spc="34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1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PDF</a:t>
            </a:r>
            <a:r>
              <a:rPr lang="en-US" altLang="zh-CN" sz="1650" b="0" i="1" u="none" strike="noStrike" kern="1200" cap="none" spc="32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2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has</a:t>
            </a:r>
            <a:r>
              <a:rPr lang="en-US" altLang="zh-CN" sz="1650" b="0" i="1" u="none" strike="noStrike" kern="1200" cap="none" spc="35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8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been</a:t>
            </a:r>
            <a:r>
              <a:rPr lang="en-US" altLang="zh-CN" sz="1650" b="0" i="1" u="none" strike="noStrike" kern="1200" cap="none" spc="31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7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generated</a:t>
            </a:r>
            <a:r>
              <a:rPr lang="en-US" altLang="zh-CN" sz="1650" b="0" i="1" u="none" strike="noStrike" kern="1200" cap="none" spc="32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8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usźng</a:t>
            </a:r>
            <a:r>
              <a:rPr lang="en-US" altLang="zh-CN" sz="1650" b="0" i="1" u="none" strike="noStrike" kern="1200" cap="none" spc="33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7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Zoho</a:t>
            </a:r>
            <a:r>
              <a:rPr lang="en-US" altLang="zh-CN" sz="1650" b="0" i="1" u="none" strike="noStrike" kern="1200" cap="none" spc="38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6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Show)</a:t>
            </a:r>
            <a:endParaRPr lang="zh-CN" altLang="en-US" sz="165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033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 rot="0">
            <a:off x="1905000" y="2209800"/>
            <a:ext cx="7541895" cy="1440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937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00"/>
              </a:lnSpc>
              <a:spcBef>
                <a:spcPts val="939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1"/>
                </a:solidFill>
                <a:latin typeface="Tahoma" pitchFamily="0" charset="0"/>
                <a:ea typeface="宋体" pitchFamily="0" charset="0"/>
                <a:cs typeface="Tahoma" pitchFamily="0" charset="0"/>
              </a:rPr>
              <a:t>Employee Performance Analysis  using Excel</a:t>
            </a:r>
            <a:endParaRPr lang="zh-CN" altLang="en-US" sz="5000" b="0" i="0" u="none" strike="noStrike" kern="1200" cap="none" spc="0" baseline="0">
              <a:solidFill>
                <a:schemeClr val="tx1"/>
              </a:solidFill>
              <a:latin typeface="Tahoma" pitchFamily="0" charset="0"/>
              <a:ea typeface="宋体" pitchFamily="0" charset="0"/>
              <a:cs typeface="Tahom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8079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12700"/>
              <a:ext cx="12192000" cy="68453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203200" y="0"/>
              <a:ext cx="889000" cy="18288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10633861" y="461304"/>
              <a:ext cx="1549400" cy="634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42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43" name="曲线"/>
            <p:cNvSpPr>
              <a:spLocks/>
            </p:cNvSpPr>
            <p:nvPr/>
          </p:nvSpPr>
          <p:spPr>
            <a:xfrm rot="0">
              <a:off x="1244600" y="557250"/>
              <a:ext cx="2148840" cy="584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44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253433" y="660041"/>
              <a:ext cx="2136858" cy="3807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6" name="矩形"/>
          <p:cNvSpPr>
            <a:spLocks/>
          </p:cNvSpPr>
          <p:nvPr/>
        </p:nvSpPr>
        <p:spPr>
          <a:xfrm rot="0">
            <a:off x="2292782" y="1501445"/>
            <a:ext cx="6144260" cy="56892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5885" rIns="0" bIns="0" anchor="t" anchorCtr="0">
            <a:prstTxWarp prst="textNoShape"/>
            <a:spAutoFit/>
          </a:bodyPr>
          <a:lstStyle/>
          <a:p>
            <a:pPr marL="469900" indent="-45720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Tx/>
              <a:buAutoNum type="arabicPeriod"/>
              <a:tabLst>
                <a:tab pos="469900" algn="l"/>
              </a:tabLst>
            </a:pP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Problem Statement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558800" indent="-54610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AutoNum type="arabicPeriod"/>
              <a:tabLst>
                <a:tab pos="558800" algn="l"/>
              </a:tabLst>
            </a:pP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Overview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558800" indent="-54610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AutoNum type="arabicPeriod"/>
              <a:tabLst>
                <a:tab pos="558800" algn="l"/>
              </a:tabLst>
            </a:pP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End Users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558800" indent="-54610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AutoNum type="arabicPeriod"/>
              <a:tabLst>
                <a:tab pos="558800" algn="l"/>
              </a:tabLst>
            </a:pP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 Solution and Proposition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ts val="5100"/>
              </a:lnSpc>
              <a:spcBef>
                <a:spcPts val="280"/>
              </a:spcBef>
              <a:spcAft>
                <a:spcPts val="0"/>
              </a:spcAft>
              <a:buClrTx/>
              <a:buAutoNum type="arabicPeriod"/>
              <a:tabLst>
                <a:tab pos="584200" algn="l"/>
              </a:tabLst>
            </a:pP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Dataset Description  </a:t>
            </a:r>
            <a:r>
              <a:rPr lang="en-US" altLang="zh-CN" sz="3700" b="0" i="1" u="none" strike="noStrike" kern="1200" cap="none" spc="0" baseline="0">
                <a:solidFill>
                  <a:srgbClr val="0D0D0D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6.</a:t>
            </a: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Modelling Approach  </a:t>
            </a:r>
            <a:r>
              <a:rPr lang="en-US" altLang="zh-CN" sz="3700" b="0" i="1" u="none" strike="noStrike" kern="1200" cap="none" spc="0" baseline="0">
                <a:solidFill>
                  <a:srgbClr val="0D0D0D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7.</a:t>
            </a: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Results and Discussion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1200" cap="none" spc="0" baseline="0">
                <a:solidFill>
                  <a:srgbClr val="0D0D0D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8.</a:t>
            </a: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6901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"/>
          <p:cNvGrpSpPr>
            <a:grpSpLocks/>
          </p:cNvGrpSpPr>
          <p:nvPr/>
        </p:nvGrpSpPr>
        <p:grpSpPr>
          <a:xfrm>
            <a:off x="1215362" y="557250"/>
            <a:ext cx="7788909" cy="629352"/>
            <a:chOff x="1215362" y="557250"/>
            <a:chExt cx="7788909" cy="629352"/>
          </a:xfrm>
        </p:grpSpPr>
        <p:sp>
          <p:nvSpPr>
            <p:cNvPr id="47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244600" y="557250"/>
              <a:ext cx="5417820" cy="584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4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72171" y="660041"/>
              <a:ext cx="5263873" cy="38353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1" name="矩形"/>
          <p:cNvSpPr>
            <a:spLocks/>
          </p:cNvSpPr>
          <p:nvPr/>
        </p:nvSpPr>
        <p:spPr>
          <a:xfrm rot="0">
            <a:off x="736599" y="1658922"/>
            <a:ext cx="10674985" cy="51057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080" rIns="0" bIns="0" anchor="t" anchorCtr="0">
            <a:prstTxWarp prst="textNoShape"/>
            <a:spAutoFit/>
          </a:bodyPr>
          <a:lstStyle/>
          <a:p>
            <a:pPr marL="456565" indent="-444500" algn="l">
              <a:lnSpc>
                <a:spcPct val="102000"/>
              </a:lnSpc>
              <a:spcBef>
                <a:spcPts val="40"/>
              </a:spcBef>
              <a:spcAft>
                <a:spcPts val="0"/>
              </a:spcAft>
              <a:buSzPct val="102000"/>
              <a:buFont typeface="Lucida Sans Unicode" pitchFamily="0" charset="0"/>
              <a:buChar char="▪"/>
              <a:tabLst>
                <a:tab pos="558165" algn="l"/>
                <a:tab pos="558800" algn="l"/>
              </a:tabLst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facing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challenges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accurately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evaluating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improving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due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 </a:t>
            </a:r>
            <a:r>
              <a:rPr lang="en-US" altLang="zh-CN" sz="22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lack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structured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methods.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Current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evaluation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processes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 </a:t>
            </a:r>
            <a:r>
              <a:rPr lang="en-US" altLang="zh-CN" sz="2200" b="0" i="0" u="none" strike="noStrike" kern="1200" cap="none" spc="-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largely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manual,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leading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inconsistencies,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delays,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potential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biases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assessments. </a:t>
            </a:r>
            <a:r>
              <a:rPr lang="en-US" altLang="zh-CN" sz="2200" b="0" i="0" u="none" strike="noStrike" kern="120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Additionally,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200" b="0" i="0" u="none" strike="noStrike" kern="120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company </a:t>
            </a:r>
            <a:r>
              <a:rPr lang="en-US" altLang="zh-CN" sz="2200" b="0" i="0" u="none" strike="noStrike" kern="120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lacks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comprehensive </a:t>
            </a:r>
            <a:r>
              <a:rPr lang="en-US" altLang="zh-CN" sz="2200" b="0" i="0" u="none" strike="noStrike" kern="1200" cap="none" spc="-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view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trends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over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time,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which </a:t>
            </a:r>
            <a:r>
              <a:rPr lang="en-US" altLang="zh-CN" sz="2200" b="0" i="0" u="none" strike="noStrike" kern="1200" cap="none" spc="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hinders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informed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decision-making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promotions,</a:t>
            </a:r>
            <a:r>
              <a:rPr lang="en-US" altLang="zh-CN" sz="2200" b="0" i="0" u="none" strike="noStrike" kern="1200" cap="none" spc="-1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training,</a:t>
            </a:r>
            <a:r>
              <a:rPr lang="en-US" altLang="zh-CN" sz="2200" b="0" i="0" u="none" strike="noStrike" kern="1200" cap="none" spc="-1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200" b="0" i="0" u="none" strike="noStrike" kern="1200" cap="none" spc="-1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other</a:t>
            </a:r>
            <a:r>
              <a:rPr lang="en-US" altLang="zh-CN" sz="2200" b="0" i="0" u="none" strike="noStrike" kern="1200" cap="none" spc="-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200" b="0" i="0" u="none" strike="noStrike" kern="1200" cap="none" spc="-1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interventions.To</a:t>
            </a:r>
            <a:r>
              <a:rPr lang="en-US" altLang="zh-CN" sz="2200" b="0" i="0" u="none" strike="noStrike" kern="1200" cap="none" spc="-1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address</a:t>
            </a:r>
            <a:r>
              <a:rPr lang="en-US" altLang="zh-CN" sz="2200" b="0" i="0" u="none" strike="noStrike" kern="1200" cap="none" spc="-1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these</a:t>
            </a:r>
            <a:r>
              <a:rPr lang="en-US" altLang="zh-CN" sz="22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issues,</a:t>
            </a:r>
            <a:r>
              <a:rPr lang="en-US" altLang="zh-CN" sz="2200" b="0" i="0" u="none" strike="noStrike" kern="1200" cap="none" spc="-1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aims </a:t>
            </a:r>
            <a:r>
              <a:rPr lang="en-US" altLang="zh-CN" sz="2200" b="0" i="0" u="none" strike="noStrike" kern="1200" cap="none" spc="-5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develop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 </a:t>
            </a:r>
            <a:r>
              <a:rPr lang="en-US" altLang="zh-CN" sz="2200" b="0" i="0" u="none" strike="noStrike" kern="120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Excel-based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solution </a:t>
            </a:r>
            <a:r>
              <a:rPr lang="en-US" altLang="zh-CN" sz="22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 </a:t>
            </a:r>
            <a:r>
              <a:rPr lang="en-US" altLang="zh-CN" sz="22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will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systematically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analyze employee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-5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data.  </a:t>
            </a:r>
            <a:r>
              <a:rPr lang="en-US" altLang="zh-CN" sz="2200" b="0" i="0" u="none" strike="noStrike" kern="1200" cap="none" spc="2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solution</a:t>
            </a:r>
            <a:r>
              <a:rPr lang="en-US" altLang="zh-CN" sz="2200" b="0" i="0" u="none" strike="noStrike" kern="1200" cap="none" spc="-1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will</a:t>
            </a:r>
            <a:r>
              <a:rPr lang="en-US" altLang="zh-CN" sz="2200" b="0" i="0" u="none" strike="noStrike" kern="1200" cap="none" spc="-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include</a:t>
            </a:r>
            <a:r>
              <a:rPr lang="en-US" altLang="zh-CN" sz="22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aggregation,</a:t>
            </a:r>
            <a:r>
              <a:rPr lang="en-US" altLang="zh-CN" sz="2200" b="0" i="0" u="none" strike="noStrike" kern="1200" cap="none" spc="-1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statistical</a:t>
            </a:r>
            <a:r>
              <a:rPr lang="en-US" altLang="zh-CN" sz="2200" b="0" i="0" u="none" strike="noStrike" kern="1200" cap="none" spc="-1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analysis,</a:t>
            </a:r>
            <a:r>
              <a:rPr lang="en-US" altLang="zh-CN" sz="2200" b="0" i="0" u="none" strike="noStrike" kern="1200" cap="none" spc="-1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visualization</a:t>
            </a:r>
            <a:r>
              <a:rPr lang="en-US" altLang="zh-CN" sz="2200" b="0" i="0" u="none" strike="noStrike" kern="1200" cap="none" spc="-1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tools </a:t>
            </a:r>
            <a:r>
              <a:rPr lang="en-US" altLang="zh-CN" sz="2200" b="0" i="0" u="none" strike="noStrike" kern="1200" cap="none" spc="-5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identify </a:t>
            </a:r>
            <a:r>
              <a:rPr lang="en-US" altLang="zh-CN" sz="22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key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indicators </a:t>
            </a:r>
            <a:r>
              <a:rPr lang="en-US" altLang="zh-CN" sz="22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(KPIs),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trends,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outliers.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</a:t>
            </a:r>
            <a:r>
              <a:rPr lang="en-US" altLang="zh-CN" sz="2200" b="0" i="0" u="none" strike="noStrike" kern="120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goal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provide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department </a:t>
            </a:r>
            <a:r>
              <a:rPr lang="en-US" altLang="zh-CN" sz="2200" b="0" i="0" u="none" strike="noStrike" kern="1200" cap="none" spc="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 </a:t>
            </a:r>
            <a:r>
              <a:rPr lang="en-US" altLang="zh-CN" sz="2200" b="0" i="0" u="none" strike="noStrike" kern="120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actionable </a:t>
            </a:r>
            <a:r>
              <a:rPr lang="en-US" altLang="zh-CN" sz="2200" b="0" i="0" u="none" strike="noStrike" kern="1200" cap="none" spc="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 </a:t>
            </a:r>
            <a:r>
              <a:rPr lang="en-US" altLang="zh-CN" sz="22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data-driven, </a:t>
            </a:r>
            <a:r>
              <a:rPr lang="en-US" altLang="zh-CN" sz="2200" b="0" i="0" u="none" strike="noStrike" kern="1200" cap="none" spc="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consistent,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200" b="0" i="0" u="none" strike="noStrike" kern="120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easily </a:t>
            </a:r>
            <a:r>
              <a:rPr lang="en-US" altLang="zh-CN" sz="2200" b="0" i="0" u="none" strike="noStrike" kern="120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interpretable.By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2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end</a:t>
            </a:r>
            <a:r>
              <a:rPr lang="en-US" altLang="zh-CN" sz="2200" b="0" i="0" u="none" strike="noStrike" kern="1200" cap="none" spc="-1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2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project,</a:t>
            </a:r>
            <a:r>
              <a:rPr lang="en-US" altLang="zh-CN" sz="2200" b="0" i="0" u="none" strike="noStrike" kern="1200" cap="none" spc="-1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</a:t>
            </a:r>
            <a:r>
              <a:rPr lang="en-US" altLang="zh-CN" sz="2200" b="0" i="0" u="none" strike="noStrike" kern="1200" cap="none" spc="-1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should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have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robust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200" b="0" i="0" u="none" strike="noStrike" kern="1200" cap="none" spc="-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enables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accurate,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timely,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unbiased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evaluations,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contributing</a:t>
            </a:r>
            <a:r>
              <a:rPr lang="en-US" altLang="zh-CN" sz="2200" b="0" i="0" u="none" strike="noStrike" kern="1200" cap="none" spc="-1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2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better</a:t>
            </a:r>
            <a:r>
              <a:rPr lang="en-US" altLang="zh-CN" sz="2200" b="0" i="0" u="none" strike="noStrike" kern="1200" cap="none" spc="-1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workforce</a:t>
            </a:r>
            <a:r>
              <a:rPr lang="en-US" altLang="zh-CN" sz="22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management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overall</a:t>
            </a:r>
            <a:r>
              <a:rPr lang="en-US" altLang="zh-CN" sz="2200" b="0" i="0" u="none" strike="noStrike" kern="1200" cap="none" spc="-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organizational</a:t>
            </a:r>
            <a:r>
              <a:rPr lang="en-US" altLang="zh-CN" sz="2200" b="0" i="0" u="none" strike="noStrike" kern="1200" cap="none" spc="-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productivity.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65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"/>
          <p:cNvGrpSpPr>
            <a:grpSpLocks/>
          </p:cNvGrpSpPr>
          <p:nvPr/>
        </p:nvGrpSpPr>
        <p:grpSpPr>
          <a:xfrm>
            <a:off x="1003300" y="499750"/>
            <a:ext cx="11188699" cy="6358248"/>
            <a:chOff x="1003300" y="499750"/>
            <a:chExt cx="11188699" cy="6358248"/>
          </a:xfrm>
        </p:grpSpPr>
        <p:sp>
          <p:nvSpPr>
            <p:cNvPr id="52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5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557130" y="4082244"/>
              <a:ext cx="2634869" cy="277575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54" name="曲线"/>
            <p:cNvSpPr>
              <a:spLocks/>
            </p:cNvSpPr>
            <p:nvPr/>
          </p:nvSpPr>
          <p:spPr>
            <a:xfrm rot="0">
              <a:off x="1003300" y="499750"/>
              <a:ext cx="25654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036832" y="648209"/>
              <a:ext cx="2560525" cy="44831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56" name="曲线"/>
            <p:cNvSpPr>
              <a:spLocks/>
            </p:cNvSpPr>
            <p:nvPr/>
          </p:nvSpPr>
          <p:spPr>
            <a:xfrm rot="0">
              <a:off x="3797300" y="499750"/>
              <a:ext cx="308229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3816275" y="649744"/>
              <a:ext cx="3093107" cy="45038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5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76275" y="6467475"/>
            <a:ext cx="2159000" cy="2158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0" name="矩形"/>
          <p:cNvSpPr>
            <a:spLocks/>
          </p:cNvSpPr>
          <p:nvPr/>
        </p:nvSpPr>
        <p:spPr>
          <a:xfrm rot="0">
            <a:off x="10951018" y="6483035"/>
            <a:ext cx="71120" cy="1174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-25" baseline="0">
                <a:solidFill>
                  <a:srgbClr val="808080"/>
                </a:solidFill>
                <a:latin typeface="Tahoma" pitchFamily="0" charset="0"/>
                <a:ea typeface="宋体" pitchFamily="0" charset="0"/>
                <a:cs typeface="Tahoma" pitchFamily="0" charset="0"/>
              </a:rPr>
              <a:t>5</a:t>
            </a:r>
            <a:endParaRPr lang="zh-CN" altLang="en-US" sz="700" b="0" i="0" u="none" strike="noStrike" kern="1200" cap="none" spc="0" baseline="0">
              <a:solidFill>
                <a:schemeClr val="tx1"/>
              </a:solidFill>
              <a:latin typeface="Tahoma" pitchFamily="0" charset="0"/>
              <a:ea typeface="宋体" pitchFamily="0" charset="0"/>
              <a:cs typeface="Tahoma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739774" y="1877156"/>
            <a:ext cx="9338945" cy="5243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6040" rIns="0" bIns="0" anchor="t" anchorCtr="0">
            <a:prstTxWarp prst="textNoShape"/>
            <a:spAutoFit/>
          </a:bodyPr>
          <a:lstStyle/>
          <a:p>
            <a:pPr marL="50800" indent="0" algn="l">
              <a:lnSpc>
                <a:spcPct val="84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1200" cap="none" spc="17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primary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objective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3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23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3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develop</a:t>
            </a:r>
            <a:r>
              <a:rPr lang="en-US" altLang="zh-CN" sz="23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Excel-based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tool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</a:t>
            </a:r>
            <a:r>
              <a:rPr lang="en-US" altLang="zh-CN" sz="23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can </a:t>
            </a:r>
            <a:r>
              <a:rPr lang="en-US" altLang="zh-CN" sz="2300" b="0" i="0" u="none" strike="noStrike" kern="1200" cap="none" spc="-5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2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e£fe</a:t>
            </a:r>
            <a:r>
              <a:rPr lang="en-US" altLang="zh-CN" sz="4800" b="0" i="1" u="none" strike="noStrike" kern="1200" cap="none" spc="-337" baseline="30000">
                <a:solidFill>
                  <a:srgbClr val="0D0D0D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•</a:t>
            </a:r>
            <a:r>
              <a:rPr lang="en-US" altLang="zh-CN" sz="2300" b="0" i="0" u="none" strike="noStrike" kern="1200" cap="none" spc="-2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4650" b="0" i="1" u="none" strike="noStrike" kern="1200" cap="none" spc="-337" baseline="30000">
                <a:solidFill>
                  <a:srgbClr val="0D0D0D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.</a:t>
            </a:r>
            <a:r>
              <a:rPr lang="en-US" altLang="zh-CN" sz="2300" b="0" i="0" u="none" strike="noStrike" kern="1200" cap="none" spc="-2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tively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data.</a:t>
            </a:r>
            <a:r>
              <a:rPr lang="en-US" altLang="zh-CN" sz="2300" b="0" i="0" u="none" strike="noStrike" kern="1200" cap="none" spc="22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tool</a:t>
            </a:r>
            <a:r>
              <a:rPr lang="en-US" altLang="zh-CN" sz="23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will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50800" indent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3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managers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team</a:t>
            </a:r>
            <a:r>
              <a:rPr lang="en-US" altLang="zh-CN" sz="2300" b="0" i="0" u="none" strike="noStrike" kern="120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leaders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3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gain</a:t>
            </a:r>
            <a:r>
              <a:rPr lang="en-US" altLang="zh-CN" sz="23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actionable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into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5080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performance,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identify </a:t>
            </a:r>
            <a:r>
              <a:rPr lang="en-US" altLang="zh-CN" sz="23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trends,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make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informed 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decisions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regarding </a:t>
            </a:r>
            <a:r>
              <a:rPr lang="en-US" altLang="zh-CN" sz="23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promotions, </a:t>
            </a:r>
            <a:r>
              <a:rPr lang="en-US" altLang="zh-CN" sz="23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training,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resource </a:t>
            </a:r>
            <a:r>
              <a:rPr lang="en-US" altLang="zh-CN" sz="23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allocation.Scope: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</a:t>
            </a:r>
            <a:r>
              <a:rPr lang="en-US" altLang="zh-CN" sz="23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involves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collecting,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organizing,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analyzing </a:t>
            </a:r>
            <a:r>
              <a:rPr lang="en-US" altLang="zh-CN" sz="23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3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data, </a:t>
            </a:r>
            <a:r>
              <a:rPr lang="en-US" altLang="zh-CN" sz="23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including</a:t>
            </a:r>
            <a:r>
              <a:rPr lang="en-US" altLang="zh-CN" sz="23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metrics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such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productivity,</a:t>
            </a:r>
            <a:r>
              <a:rPr lang="en-US" altLang="zh-CN" sz="23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quality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3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work,</a:t>
            </a:r>
            <a:r>
              <a:rPr lang="en-US" altLang="zh-CN" sz="23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attendance,</a:t>
            </a:r>
            <a:r>
              <a:rPr lang="en-US" altLang="zh-CN" sz="23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peer/ </a:t>
            </a:r>
            <a:r>
              <a:rPr lang="en-US" altLang="zh-CN" sz="2300" b="0" i="0" u="none" strike="noStrike" kern="1200" cap="none" spc="-5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managerial </a:t>
            </a:r>
            <a:r>
              <a:rPr lang="en-US" altLang="zh-CN" sz="23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reviews.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</a:t>
            </a:r>
            <a:r>
              <a:rPr lang="en-US" altLang="zh-CN" sz="23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 </a:t>
            </a:r>
            <a:r>
              <a:rPr lang="en-US" altLang="zh-CN" sz="23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will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be </a:t>
            </a:r>
            <a:r>
              <a:rPr lang="en-US" altLang="zh-CN" sz="23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conducted </a:t>
            </a:r>
            <a:r>
              <a:rPr lang="en-US" altLang="zh-CN" sz="23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 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Excel's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advanced </a:t>
            </a:r>
            <a:r>
              <a:rPr lang="en-US" altLang="zh-CN" sz="23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functionalities,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such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 </a:t>
            </a:r>
            <a:r>
              <a:rPr lang="en-US" altLang="zh-CN" sz="23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pivot </a:t>
            </a:r>
            <a:r>
              <a:rPr lang="en-US" altLang="zh-CN" sz="23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tables, statistical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functions,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 </a:t>
            </a:r>
            <a:r>
              <a:rPr lang="en-US" altLang="zh-CN" sz="23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visualization tools.</a:t>
            </a:r>
            <a:r>
              <a:rPr lang="en-US" altLang="zh-CN" sz="2300" b="0" i="0" u="none" strike="noStrike" kern="1200" cap="none" spc="6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</a:t>
            </a:r>
            <a:r>
              <a:rPr lang="en-US" altLang="zh-CN" sz="23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will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also </a:t>
            </a:r>
            <a:r>
              <a:rPr lang="en-US" altLang="zh-CN" sz="23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involve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creating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dashboards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reports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summarize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key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indicators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(KPIs)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provide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3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clear </a:t>
            </a:r>
            <a:r>
              <a:rPr lang="en-US" altLang="zh-CN" sz="2300" b="0" i="0" u="none" strike="noStrike" kern="1200" cap="none" spc="-5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picture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individual</a:t>
            </a:r>
            <a:r>
              <a:rPr lang="en-US" altLang="zh-CN" sz="23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team</a:t>
            </a:r>
            <a:r>
              <a:rPr lang="en-US" altLang="zh-CN" sz="2300" b="0" i="0" u="none" strike="noStrike" kern="120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over</a:t>
            </a:r>
            <a:r>
              <a:rPr lang="en-US" altLang="zh-CN" sz="23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time.</a:t>
            </a:r>
            <a:endParaRPr lang="zh-CN" altLang="en-US" sz="23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536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"/>
          <p:cNvGrpSpPr>
            <a:grpSpLocks/>
          </p:cNvGrpSpPr>
          <p:nvPr/>
        </p:nvGrpSpPr>
        <p:grpSpPr>
          <a:xfrm>
            <a:off x="1215362" y="468350"/>
            <a:ext cx="7788909" cy="718252"/>
            <a:chOff x="1215362" y="468350"/>
            <a:chExt cx="7788909" cy="718252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1257300" y="468350"/>
              <a:ext cx="5206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1244600" y="621693"/>
              <a:ext cx="562610" cy="39750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587" y="8488"/>
                  </a:moveTo>
                  <a:lnTo>
                    <a:pt x="1587" y="8005"/>
                  </a:lnTo>
                  <a:lnTo>
                    <a:pt x="1474" y="7660"/>
                  </a:lnTo>
                  <a:lnTo>
                    <a:pt x="1247" y="7384"/>
                  </a:lnTo>
                  <a:lnTo>
                    <a:pt x="1247" y="7038"/>
                  </a:lnTo>
                  <a:lnTo>
                    <a:pt x="1187" y="6831"/>
                  </a:lnTo>
                  <a:lnTo>
                    <a:pt x="1067" y="6693"/>
                  </a:lnTo>
                  <a:lnTo>
                    <a:pt x="1063" y="6417"/>
                  </a:lnTo>
                  <a:lnTo>
                    <a:pt x="1059" y="6348"/>
                  </a:lnTo>
                  <a:lnTo>
                    <a:pt x="1042" y="6348"/>
                  </a:lnTo>
                  <a:lnTo>
                    <a:pt x="1029" y="6279"/>
                  </a:lnTo>
                  <a:lnTo>
                    <a:pt x="1005" y="6210"/>
                  </a:lnTo>
                  <a:lnTo>
                    <a:pt x="972" y="6141"/>
                  </a:lnTo>
                  <a:lnTo>
                    <a:pt x="942" y="6072"/>
                  </a:lnTo>
                  <a:lnTo>
                    <a:pt x="907" y="6003"/>
                  </a:lnTo>
                  <a:lnTo>
                    <a:pt x="807" y="5658"/>
                  </a:lnTo>
                  <a:lnTo>
                    <a:pt x="807" y="5520"/>
                  </a:lnTo>
                  <a:lnTo>
                    <a:pt x="714" y="5313"/>
                  </a:lnTo>
                  <a:lnTo>
                    <a:pt x="682" y="5106"/>
                  </a:lnTo>
                  <a:lnTo>
                    <a:pt x="742" y="4968"/>
                  </a:lnTo>
                  <a:lnTo>
                    <a:pt x="387" y="4968"/>
                  </a:lnTo>
                  <a:lnTo>
                    <a:pt x="484" y="4620"/>
                  </a:lnTo>
                  <a:lnTo>
                    <a:pt x="517" y="4485"/>
                  </a:lnTo>
                  <a:lnTo>
                    <a:pt x="454" y="4347"/>
                  </a:lnTo>
                  <a:lnTo>
                    <a:pt x="417" y="4209"/>
                  </a:lnTo>
                  <a:lnTo>
                    <a:pt x="377" y="4071"/>
                  </a:lnTo>
                  <a:lnTo>
                    <a:pt x="327" y="3795"/>
                  </a:lnTo>
                  <a:lnTo>
                    <a:pt x="313" y="3657"/>
                  </a:lnTo>
                  <a:lnTo>
                    <a:pt x="310" y="3519"/>
                  </a:lnTo>
                  <a:lnTo>
                    <a:pt x="319" y="3381"/>
                  </a:lnTo>
                  <a:lnTo>
                    <a:pt x="280" y="3243"/>
                  </a:lnTo>
                  <a:lnTo>
                    <a:pt x="197" y="3105"/>
                  </a:lnTo>
                  <a:lnTo>
                    <a:pt x="100" y="2691"/>
                  </a:lnTo>
                  <a:lnTo>
                    <a:pt x="5" y="2346"/>
                  </a:lnTo>
                  <a:lnTo>
                    <a:pt x="0" y="2346"/>
                  </a:lnTo>
                  <a:lnTo>
                    <a:pt x="0" y="276"/>
                  </a:lnTo>
                  <a:lnTo>
                    <a:pt x="127" y="207"/>
                  </a:lnTo>
                  <a:lnTo>
                    <a:pt x="364" y="69"/>
                  </a:lnTo>
                  <a:lnTo>
                    <a:pt x="610" y="0"/>
                  </a:lnTo>
                  <a:lnTo>
                    <a:pt x="1170" y="0"/>
                  </a:lnTo>
                  <a:lnTo>
                    <a:pt x="1247" y="138"/>
                  </a:lnTo>
                  <a:lnTo>
                    <a:pt x="1327" y="276"/>
                  </a:lnTo>
                  <a:lnTo>
                    <a:pt x="1559" y="276"/>
                  </a:lnTo>
                  <a:lnTo>
                    <a:pt x="1624" y="414"/>
                  </a:lnTo>
                  <a:lnTo>
                    <a:pt x="1682" y="552"/>
                  </a:lnTo>
                  <a:lnTo>
                    <a:pt x="1722" y="690"/>
                  </a:lnTo>
                  <a:lnTo>
                    <a:pt x="1740" y="690"/>
                  </a:lnTo>
                  <a:lnTo>
                    <a:pt x="1764" y="759"/>
                  </a:lnTo>
                  <a:lnTo>
                    <a:pt x="1780" y="759"/>
                  </a:lnTo>
                  <a:lnTo>
                    <a:pt x="1834" y="828"/>
                  </a:lnTo>
                  <a:lnTo>
                    <a:pt x="1867" y="897"/>
                  </a:lnTo>
                  <a:lnTo>
                    <a:pt x="1907" y="966"/>
                  </a:lnTo>
                  <a:lnTo>
                    <a:pt x="1977" y="1104"/>
                  </a:lnTo>
                  <a:lnTo>
                    <a:pt x="2047" y="1311"/>
                  </a:lnTo>
                  <a:lnTo>
                    <a:pt x="2074" y="1380"/>
                  </a:lnTo>
                  <a:lnTo>
                    <a:pt x="2134" y="1449"/>
                  </a:lnTo>
                  <a:lnTo>
                    <a:pt x="2227" y="1518"/>
                  </a:lnTo>
                  <a:lnTo>
                    <a:pt x="2280" y="1863"/>
                  </a:lnTo>
                  <a:lnTo>
                    <a:pt x="2307" y="2070"/>
                  </a:lnTo>
                  <a:lnTo>
                    <a:pt x="2307" y="2277"/>
                  </a:lnTo>
                  <a:lnTo>
                    <a:pt x="2339" y="2415"/>
                  </a:lnTo>
                  <a:lnTo>
                    <a:pt x="2402" y="2415"/>
                  </a:lnTo>
                  <a:lnTo>
                    <a:pt x="2532" y="3036"/>
                  </a:lnTo>
                  <a:lnTo>
                    <a:pt x="2522" y="3174"/>
                  </a:lnTo>
                  <a:lnTo>
                    <a:pt x="2549" y="3312"/>
                  </a:lnTo>
                  <a:lnTo>
                    <a:pt x="2612" y="3450"/>
                  </a:lnTo>
                  <a:lnTo>
                    <a:pt x="2679" y="3588"/>
                  </a:lnTo>
                  <a:lnTo>
                    <a:pt x="2727" y="3657"/>
                  </a:lnTo>
                  <a:lnTo>
                    <a:pt x="2757" y="3795"/>
                  </a:lnTo>
                  <a:lnTo>
                    <a:pt x="2814" y="3933"/>
                  </a:lnTo>
                  <a:lnTo>
                    <a:pt x="2860" y="4071"/>
                  </a:lnTo>
                  <a:lnTo>
                    <a:pt x="2934" y="4347"/>
                  </a:lnTo>
                  <a:lnTo>
                    <a:pt x="2927" y="4485"/>
                  </a:lnTo>
                  <a:lnTo>
                    <a:pt x="2877" y="4554"/>
                  </a:lnTo>
                  <a:lnTo>
                    <a:pt x="3010" y="4554"/>
                  </a:lnTo>
                  <a:lnTo>
                    <a:pt x="3007" y="4761"/>
                  </a:lnTo>
                  <a:lnTo>
                    <a:pt x="3247" y="4761"/>
                  </a:lnTo>
                  <a:lnTo>
                    <a:pt x="3280" y="5313"/>
                  </a:lnTo>
                  <a:lnTo>
                    <a:pt x="3369" y="5727"/>
                  </a:lnTo>
                  <a:lnTo>
                    <a:pt x="3512" y="6003"/>
                  </a:lnTo>
                  <a:lnTo>
                    <a:pt x="3535" y="6210"/>
                  </a:lnTo>
                  <a:lnTo>
                    <a:pt x="3547" y="6348"/>
                  </a:lnTo>
                  <a:lnTo>
                    <a:pt x="3547" y="6555"/>
                  </a:lnTo>
                  <a:lnTo>
                    <a:pt x="3542" y="6555"/>
                  </a:lnTo>
                  <a:lnTo>
                    <a:pt x="3665" y="6693"/>
                  </a:lnTo>
                  <a:lnTo>
                    <a:pt x="3709" y="6831"/>
                  </a:lnTo>
                  <a:lnTo>
                    <a:pt x="3635" y="7038"/>
                  </a:lnTo>
                  <a:lnTo>
                    <a:pt x="3647" y="7108"/>
                  </a:lnTo>
                  <a:lnTo>
                    <a:pt x="3738" y="7108"/>
                  </a:lnTo>
                  <a:lnTo>
                    <a:pt x="3830" y="7315"/>
                  </a:lnTo>
                  <a:lnTo>
                    <a:pt x="3898" y="7453"/>
                  </a:lnTo>
                  <a:lnTo>
                    <a:pt x="3912" y="7591"/>
                  </a:lnTo>
                  <a:lnTo>
                    <a:pt x="3928" y="7729"/>
                  </a:lnTo>
                  <a:lnTo>
                    <a:pt x="3962" y="7867"/>
                  </a:lnTo>
                  <a:lnTo>
                    <a:pt x="4040" y="7936"/>
                  </a:lnTo>
                  <a:lnTo>
                    <a:pt x="4092" y="8005"/>
                  </a:lnTo>
                  <a:lnTo>
                    <a:pt x="4162" y="8143"/>
                  </a:lnTo>
                  <a:lnTo>
                    <a:pt x="4222" y="8419"/>
                  </a:lnTo>
                  <a:lnTo>
                    <a:pt x="1757" y="8419"/>
                  </a:lnTo>
                  <a:lnTo>
                    <a:pt x="1587" y="8488"/>
                  </a:lnTo>
                  <a:lnTo>
                    <a:pt x="1587" y="8488"/>
                  </a:lnTo>
                </a:path>
                <a:path w="21600" h="21600">
                  <a:moveTo>
                    <a:pt x="21481" y="1104"/>
                  </a:moveTo>
                  <a:lnTo>
                    <a:pt x="19401" y="1104"/>
                  </a:lnTo>
                  <a:lnTo>
                    <a:pt x="19281" y="828"/>
                  </a:lnTo>
                  <a:lnTo>
                    <a:pt x="19289" y="690"/>
                  </a:lnTo>
                  <a:lnTo>
                    <a:pt x="19366" y="621"/>
                  </a:lnTo>
                  <a:lnTo>
                    <a:pt x="19456" y="414"/>
                  </a:lnTo>
                  <a:lnTo>
                    <a:pt x="19592" y="207"/>
                  </a:lnTo>
                  <a:lnTo>
                    <a:pt x="20144" y="0"/>
                  </a:lnTo>
                  <a:lnTo>
                    <a:pt x="20674" y="0"/>
                  </a:lnTo>
                  <a:lnTo>
                    <a:pt x="21027" y="138"/>
                  </a:lnTo>
                  <a:lnTo>
                    <a:pt x="21211" y="276"/>
                  </a:lnTo>
                  <a:lnTo>
                    <a:pt x="21401" y="483"/>
                  </a:lnTo>
                  <a:lnTo>
                    <a:pt x="21441" y="828"/>
                  </a:lnTo>
                  <a:lnTo>
                    <a:pt x="21481" y="1104"/>
                  </a:lnTo>
                  <a:lnTo>
                    <a:pt x="21481" y="1104"/>
                  </a:lnTo>
                </a:path>
                <a:path w="21600" h="21600">
                  <a:moveTo>
                    <a:pt x="1559" y="276"/>
                  </a:moveTo>
                  <a:lnTo>
                    <a:pt x="1420" y="276"/>
                  </a:lnTo>
                  <a:lnTo>
                    <a:pt x="1527" y="207"/>
                  </a:lnTo>
                  <a:lnTo>
                    <a:pt x="1559" y="276"/>
                  </a:lnTo>
                  <a:lnTo>
                    <a:pt x="1559" y="276"/>
                  </a:lnTo>
                </a:path>
                <a:path w="21600" h="21600">
                  <a:moveTo>
                    <a:pt x="14522" y="2898"/>
                  </a:moveTo>
                  <a:lnTo>
                    <a:pt x="11766" y="2898"/>
                  </a:lnTo>
                  <a:lnTo>
                    <a:pt x="11786" y="2553"/>
                  </a:lnTo>
                  <a:lnTo>
                    <a:pt x="11863" y="2346"/>
                  </a:lnTo>
                  <a:lnTo>
                    <a:pt x="12130" y="2070"/>
                  </a:lnTo>
                  <a:lnTo>
                    <a:pt x="12205" y="2001"/>
                  </a:lnTo>
                  <a:lnTo>
                    <a:pt x="12221" y="2001"/>
                  </a:lnTo>
                  <a:lnTo>
                    <a:pt x="12245" y="1932"/>
                  </a:lnTo>
                  <a:lnTo>
                    <a:pt x="12290" y="1794"/>
                  </a:lnTo>
                  <a:lnTo>
                    <a:pt x="12423" y="1518"/>
                  </a:lnTo>
                  <a:lnTo>
                    <a:pt x="12515" y="1311"/>
                  </a:lnTo>
                  <a:lnTo>
                    <a:pt x="12631" y="1104"/>
                  </a:lnTo>
                  <a:lnTo>
                    <a:pt x="12911" y="1035"/>
                  </a:lnTo>
                  <a:lnTo>
                    <a:pt x="13141" y="966"/>
                  </a:lnTo>
                  <a:lnTo>
                    <a:pt x="13501" y="828"/>
                  </a:lnTo>
                  <a:lnTo>
                    <a:pt x="13774" y="897"/>
                  </a:lnTo>
                  <a:lnTo>
                    <a:pt x="14141" y="966"/>
                  </a:lnTo>
                  <a:lnTo>
                    <a:pt x="14174" y="1242"/>
                  </a:lnTo>
                  <a:lnTo>
                    <a:pt x="14208" y="1380"/>
                  </a:lnTo>
                  <a:lnTo>
                    <a:pt x="14241" y="1449"/>
                  </a:lnTo>
                  <a:lnTo>
                    <a:pt x="14278" y="1518"/>
                  </a:lnTo>
                  <a:lnTo>
                    <a:pt x="14351" y="1794"/>
                  </a:lnTo>
                  <a:lnTo>
                    <a:pt x="14391" y="2001"/>
                  </a:lnTo>
                  <a:lnTo>
                    <a:pt x="14408" y="2139"/>
                  </a:lnTo>
                  <a:lnTo>
                    <a:pt x="14401" y="2208"/>
                  </a:lnTo>
                  <a:lnTo>
                    <a:pt x="14398" y="2277"/>
                  </a:lnTo>
                  <a:lnTo>
                    <a:pt x="14426" y="2415"/>
                  </a:lnTo>
                  <a:lnTo>
                    <a:pt x="14486" y="2553"/>
                  </a:lnTo>
                  <a:lnTo>
                    <a:pt x="14486" y="2760"/>
                  </a:lnTo>
                  <a:lnTo>
                    <a:pt x="14467" y="2790"/>
                  </a:lnTo>
                  <a:lnTo>
                    <a:pt x="14336" y="2829"/>
                  </a:lnTo>
                  <a:lnTo>
                    <a:pt x="14544" y="2829"/>
                  </a:lnTo>
                  <a:lnTo>
                    <a:pt x="14522" y="2898"/>
                  </a:lnTo>
                  <a:lnTo>
                    <a:pt x="14522" y="2898"/>
                  </a:lnTo>
                </a:path>
                <a:path w="21600" h="21600">
                  <a:moveTo>
                    <a:pt x="8739" y="1173"/>
                  </a:moveTo>
                  <a:lnTo>
                    <a:pt x="7782" y="1173"/>
                  </a:lnTo>
                  <a:lnTo>
                    <a:pt x="7808" y="1104"/>
                  </a:lnTo>
                  <a:lnTo>
                    <a:pt x="7853" y="1104"/>
                  </a:lnTo>
                  <a:lnTo>
                    <a:pt x="7980" y="966"/>
                  </a:lnTo>
                  <a:lnTo>
                    <a:pt x="8077" y="897"/>
                  </a:lnTo>
                  <a:lnTo>
                    <a:pt x="8463" y="897"/>
                  </a:lnTo>
                  <a:lnTo>
                    <a:pt x="8655" y="1035"/>
                  </a:lnTo>
                  <a:lnTo>
                    <a:pt x="8739" y="1173"/>
                  </a:lnTo>
                  <a:lnTo>
                    <a:pt x="8739" y="1173"/>
                  </a:lnTo>
                </a:path>
                <a:path w="21600" h="21600">
                  <a:moveTo>
                    <a:pt x="21586" y="1932"/>
                  </a:moveTo>
                  <a:lnTo>
                    <a:pt x="19176" y="1932"/>
                  </a:lnTo>
                  <a:lnTo>
                    <a:pt x="19062" y="1656"/>
                  </a:lnTo>
                  <a:lnTo>
                    <a:pt x="19042" y="1518"/>
                  </a:lnTo>
                  <a:lnTo>
                    <a:pt x="19189" y="1242"/>
                  </a:lnTo>
                  <a:lnTo>
                    <a:pt x="19252" y="1173"/>
                  </a:lnTo>
                  <a:lnTo>
                    <a:pt x="19306" y="1035"/>
                  </a:lnTo>
                  <a:lnTo>
                    <a:pt x="19389" y="1104"/>
                  </a:lnTo>
                  <a:lnTo>
                    <a:pt x="21481" y="1104"/>
                  </a:lnTo>
                  <a:lnTo>
                    <a:pt x="21521" y="1311"/>
                  </a:lnTo>
                  <a:lnTo>
                    <a:pt x="21564" y="1518"/>
                  </a:lnTo>
                  <a:lnTo>
                    <a:pt x="21586" y="1794"/>
                  </a:lnTo>
                  <a:lnTo>
                    <a:pt x="21586" y="1932"/>
                  </a:lnTo>
                  <a:lnTo>
                    <a:pt x="21586" y="1932"/>
                  </a:lnTo>
                </a:path>
                <a:path w="21600" h="21600">
                  <a:moveTo>
                    <a:pt x="9261" y="1932"/>
                  </a:moveTo>
                  <a:lnTo>
                    <a:pt x="7167" y="1932"/>
                  </a:lnTo>
                  <a:lnTo>
                    <a:pt x="7020" y="1656"/>
                  </a:lnTo>
                  <a:lnTo>
                    <a:pt x="7002" y="1518"/>
                  </a:lnTo>
                  <a:lnTo>
                    <a:pt x="7225" y="1518"/>
                  </a:lnTo>
                  <a:lnTo>
                    <a:pt x="7273" y="1449"/>
                  </a:lnTo>
                  <a:lnTo>
                    <a:pt x="7257" y="1311"/>
                  </a:lnTo>
                  <a:lnTo>
                    <a:pt x="7450" y="1173"/>
                  </a:lnTo>
                  <a:lnTo>
                    <a:pt x="7580" y="1104"/>
                  </a:lnTo>
                  <a:lnTo>
                    <a:pt x="7717" y="1173"/>
                  </a:lnTo>
                  <a:lnTo>
                    <a:pt x="8739" y="1173"/>
                  </a:lnTo>
                  <a:lnTo>
                    <a:pt x="8781" y="1242"/>
                  </a:lnTo>
                  <a:lnTo>
                    <a:pt x="8911" y="1518"/>
                  </a:lnTo>
                  <a:lnTo>
                    <a:pt x="9058" y="1656"/>
                  </a:lnTo>
                  <a:lnTo>
                    <a:pt x="9221" y="1794"/>
                  </a:lnTo>
                  <a:lnTo>
                    <a:pt x="9261" y="1932"/>
                  </a:lnTo>
                  <a:lnTo>
                    <a:pt x="9261" y="1932"/>
                  </a:lnTo>
                </a:path>
                <a:path w="21600" h="21600">
                  <a:moveTo>
                    <a:pt x="7165" y="3498"/>
                  </a:moveTo>
                  <a:lnTo>
                    <a:pt x="7058" y="3450"/>
                  </a:lnTo>
                  <a:lnTo>
                    <a:pt x="6792" y="3381"/>
                  </a:lnTo>
                  <a:lnTo>
                    <a:pt x="6860" y="3031"/>
                  </a:lnTo>
                  <a:lnTo>
                    <a:pt x="6892" y="2898"/>
                  </a:lnTo>
                  <a:lnTo>
                    <a:pt x="6845" y="2829"/>
                  </a:lnTo>
                  <a:lnTo>
                    <a:pt x="6742" y="2622"/>
                  </a:lnTo>
                  <a:lnTo>
                    <a:pt x="6818" y="2346"/>
                  </a:lnTo>
                  <a:lnTo>
                    <a:pt x="6883" y="2139"/>
                  </a:lnTo>
                  <a:lnTo>
                    <a:pt x="6937" y="2001"/>
                  </a:lnTo>
                  <a:lnTo>
                    <a:pt x="6993" y="1863"/>
                  </a:lnTo>
                  <a:lnTo>
                    <a:pt x="7070" y="1863"/>
                  </a:lnTo>
                  <a:lnTo>
                    <a:pt x="7167" y="1932"/>
                  </a:lnTo>
                  <a:lnTo>
                    <a:pt x="9261" y="1932"/>
                  </a:lnTo>
                  <a:lnTo>
                    <a:pt x="9321" y="2139"/>
                  </a:lnTo>
                  <a:lnTo>
                    <a:pt x="9351" y="2208"/>
                  </a:lnTo>
                  <a:lnTo>
                    <a:pt x="9381" y="2346"/>
                  </a:lnTo>
                  <a:lnTo>
                    <a:pt x="9400" y="2415"/>
                  </a:lnTo>
                  <a:lnTo>
                    <a:pt x="9406" y="2484"/>
                  </a:lnTo>
                  <a:lnTo>
                    <a:pt x="9450" y="2553"/>
                  </a:lnTo>
                  <a:lnTo>
                    <a:pt x="9516" y="2691"/>
                  </a:lnTo>
                  <a:lnTo>
                    <a:pt x="9606" y="2898"/>
                  </a:lnTo>
                  <a:lnTo>
                    <a:pt x="9700" y="3105"/>
                  </a:lnTo>
                  <a:lnTo>
                    <a:pt x="9722" y="3243"/>
                  </a:lnTo>
                  <a:lnTo>
                    <a:pt x="7362" y="3243"/>
                  </a:lnTo>
                  <a:lnTo>
                    <a:pt x="7165" y="3498"/>
                  </a:lnTo>
                  <a:lnTo>
                    <a:pt x="7165" y="3498"/>
                  </a:lnTo>
                </a:path>
                <a:path w="21600" h="21600">
                  <a:moveTo>
                    <a:pt x="21586" y="2070"/>
                  </a:moveTo>
                  <a:lnTo>
                    <a:pt x="19074" y="2070"/>
                  </a:lnTo>
                  <a:lnTo>
                    <a:pt x="19041" y="1932"/>
                  </a:lnTo>
                  <a:lnTo>
                    <a:pt x="19011" y="1863"/>
                  </a:lnTo>
                  <a:lnTo>
                    <a:pt x="19056" y="1863"/>
                  </a:lnTo>
                  <a:lnTo>
                    <a:pt x="19176" y="1932"/>
                  </a:lnTo>
                  <a:lnTo>
                    <a:pt x="21586" y="1932"/>
                  </a:lnTo>
                  <a:lnTo>
                    <a:pt x="21586" y="2070"/>
                  </a:lnTo>
                  <a:lnTo>
                    <a:pt x="21586" y="2070"/>
                  </a:lnTo>
                </a:path>
                <a:path w="21600" h="21600">
                  <a:moveTo>
                    <a:pt x="21151" y="4485"/>
                  </a:moveTo>
                  <a:lnTo>
                    <a:pt x="18566" y="4485"/>
                  </a:lnTo>
                  <a:lnTo>
                    <a:pt x="18392" y="4278"/>
                  </a:lnTo>
                  <a:lnTo>
                    <a:pt x="18344" y="4071"/>
                  </a:lnTo>
                  <a:lnTo>
                    <a:pt x="18421" y="3795"/>
                  </a:lnTo>
                  <a:lnTo>
                    <a:pt x="18487" y="3450"/>
                  </a:lnTo>
                  <a:lnTo>
                    <a:pt x="18649" y="3174"/>
                  </a:lnTo>
                  <a:lnTo>
                    <a:pt x="18749" y="3174"/>
                  </a:lnTo>
                  <a:lnTo>
                    <a:pt x="18677" y="3105"/>
                  </a:lnTo>
                  <a:lnTo>
                    <a:pt x="18691" y="2967"/>
                  </a:lnTo>
                  <a:lnTo>
                    <a:pt x="18707" y="2829"/>
                  </a:lnTo>
                  <a:lnTo>
                    <a:pt x="18732" y="2691"/>
                  </a:lnTo>
                  <a:lnTo>
                    <a:pt x="18799" y="2553"/>
                  </a:lnTo>
                  <a:lnTo>
                    <a:pt x="18819" y="2484"/>
                  </a:lnTo>
                  <a:lnTo>
                    <a:pt x="18832" y="2415"/>
                  </a:lnTo>
                  <a:lnTo>
                    <a:pt x="18819" y="2277"/>
                  </a:lnTo>
                  <a:lnTo>
                    <a:pt x="18786" y="2001"/>
                  </a:lnTo>
                  <a:lnTo>
                    <a:pt x="18989" y="2070"/>
                  </a:lnTo>
                  <a:lnTo>
                    <a:pt x="21586" y="2070"/>
                  </a:lnTo>
                  <a:lnTo>
                    <a:pt x="21586" y="2346"/>
                  </a:lnTo>
                  <a:lnTo>
                    <a:pt x="21541" y="2484"/>
                  </a:lnTo>
                  <a:lnTo>
                    <a:pt x="21364" y="2484"/>
                  </a:lnTo>
                  <a:lnTo>
                    <a:pt x="21371" y="2553"/>
                  </a:lnTo>
                  <a:lnTo>
                    <a:pt x="21471" y="2760"/>
                  </a:lnTo>
                  <a:lnTo>
                    <a:pt x="21297" y="2898"/>
                  </a:lnTo>
                  <a:lnTo>
                    <a:pt x="20996" y="2898"/>
                  </a:lnTo>
                  <a:lnTo>
                    <a:pt x="21069" y="2967"/>
                  </a:lnTo>
                  <a:lnTo>
                    <a:pt x="21122" y="3036"/>
                  </a:lnTo>
                  <a:lnTo>
                    <a:pt x="21129" y="3036"/>
                  </a:lnTo>
                  <a:lnTo>
                    <a:pt x="21149" y="3105"/>
                  </a:lnTo>
                  <a:lnTo>
                    <a:pt x="21116" y="3312"/>
                  </a:lnTo>
                  <a:lnTo>
                    <a:pt x="21056" y="3588"/>
                  </a:lnTo>
                  <a:lnTo>
                    <a:pt x="20996" y="3795"/>
                  </a:lnTo>
                  <a:lnTo>
                    <a:pt x="20979" y="3864"/>
                  </a:lnTo>
                  <a:lnTo>
                    <a:pt x="20972" y="3933"/>
                  </a:lnTo>
                  <a:lnTo>
                    <a:pt x="21031" y="4140"/>
                  </a:lnTo>
                  <a:lnTo>
                    <a:pt x="21151" y="4485"/>
                  </a:lnTo>
                  <a:lnTo>
                    <a:pt x="21151" y="4485"/>
                  </a:lnTo>
                </a:path>
                <a:path w="21600" h="21600">
                  <a:moveTo>
                    <a:pt x="13903" y="4554"/>
                  </a:moveTo>
                  <a:lnTo>
                    <a:pt x="11226" y="4554"/>
                  </a:lnTo>
                  <a:lnTo>
                    <a:pt x="11103" y="4347"/>
                  </a:lnTo>
                  <a:lnTo>
                    <a:pt x="11106" y="4209"/>
                  </a:lnTo>
                  <a:lnTo>
                    <a:pt x="11066" y="4071"/>
                  </a:lnTo>
                  <a:lnTo>
                    <a:pt x="11234" y="3864"/>
                  </a:lnTo>
                  <a:lnTo>
                    <a:pt x="11363" y="3588"/>
                  </a:lnTo>
                  <a:lnTo>
                    <a:pt x="11452" y="3174"/>
                  </a:lnTo>
                  <a:lnTo>
                    <a:pt x="11501" y="2760"/>
                  </a:lnTo>
                  <a:lnTo>
                    <a:pt x="11691" y="3036"/>
                  </a:lnTo>
                  <a:lnTo>
                    <a:pt x="11763" y="3174"/>
                  </a:lnTo>
                  <a:lnTo>
                    <a:pt x="14433" y="3174"/>
                  </a:lnTo>
                  <a:lnTo>
                    <a:pt x="14336" y="3519"/>
                  </a:lnTo>
                  <a:lnTo>
                    <a:pt x="14216" y="3657"/>
                  </a:lnTo>
                  <a:lnTo>
                    <a:pt x="14186" y="3864"/>
                  </a:lnTo>
                  <a:lnTo>
                    <a:pt x="14186" y="4140"/>
                  </a:lnTo>
                  <a:lnTo>
                    <a:pt x="13864" y="4347"/>
                  </a:lnTo>
                  <a:lnTo>
                    <a:pt x="13891" y="4485"/>
                  </a:lnTo>
                  <a:lnTo>
                    <a:pt x="13903" y="4554"/>
                  </a:lnTo>
                  <a:lnTo>
                    <a:pt x="13903" y="4554"/>
                  </a:lnTo>
                </a:path>
                <a:path w="21600" h="21600">
                  <a:moveTo>
                    <a:pt x="14544" y="2829"/>
                  </a:moveTo>
                  <a:lnTo>
                    <a:pt x="14441" y="2829"/>
                  </a:lnTo>
                  <a:lnTo>
                    <a:pt x="14467" y="2790"/>
                  </a:lnTo>
                  <a:lnTo>
                    <a:pt x="14566" y="2760"/>
                  </a:lnTo>
                  <a:lnTo>
                    <a:pt x="14544" y="2829"/>
                  </a:lnTo>
                  <a:lnTo>
                    <a:pt x="14544" y="2829"/>
                  </a:lnTo>
                </a:path>
                <a:path w="21600" h="21600">
                  <a:moveTo>
                    <a:pt x="14441" y="2829"/>
                  </a:moveTo>
                  <a:lnTo>
                    <a:pt x="14336" y="2829"/>
                  </a:lnTo>
                  <a:lnTo>
                    <a:pt x="14467" y="2790"/>
                  </a:lnTo>
                  <a:lnTo>
                    <a:pt x="14441" y="2829"/>
                  </a:lnTo>
                  <a:lnTo>
                    <a:pt x="14441" y="2829"/>
                  </a:lnTo>
                </a:path>
                <a:path w="21600" h="21600">
                  <a:moveTo>
                    <a:pt x="14433" y="3174"/>
                  </a:moveTo>
                  <a:lnTo>
                    <a:pt x="11763" y="3174"/>
                  </a:lnTo>
                  <a:lnTo>
                    <a:pt x="11670" y="2898"/>
                  </a:lnTo>
                  <a:lnTo>
                    <a:pt x="11686" y="2829"/>
                  </a:lnTo>
                  <a:lnTo>
                    <a:pt x="11766" y="2898"/>
                  </a:lnTo>
                  <a:lnTo>
                    <a:pt x="14522" y="2898"/>
                  </a:lnTo>
                  <a:lnTo>
                    <a:pt x="14433" y="3174"/>
                  </a:lnTo>
                  <a:lnTo>
                    <a:pt x="14433" y="3174"/>
                  </a:lnTo>
                </a:path>
                <a:path w="21600" h="21600">
                  <a:moveTo>
                    <a:pt x="21122" y="3036"/>
                  </a:moveTo>
                  <a:lnTo>
                    <a:pt x="21069" y="2967"/>
                  </a:lnTo>
                  <a:lnTo>
                    <a:pt x="20996" y="2898"/>
                  </a:lnTo>
                  <a:lnTo>
                    <a:pt x="21109" y="2967"/>
                  </a:lnTo>
                  <a:lnTo>
                    <a:pt x="21127" y="3031"/>
                  </a:lnTo>
                  <a:lnTo>
                    <a:pt x="21122" y="3036"/>
                  </a:lnTo>
                  <a:lnTo>
                    <a:pt x="21122" y="3036"/>
                  </a:lnTo>
                </a:path>
                <a:path w="21600" h="21600">
                  <a:moveTo>
                    <a:pt x="21127" y="3031"/>
                  </a:moveTo>
                  <a:lnTo>
                    <a:pt x="21109" y="2967"/>
                  </a:lnTo>
                  <a:lnTo>
                    <a:pt x="20996" y="2898"/>
                  </a:lnTo>
                  <a:lnTo>
                    <a:pt x="21297" y="2898"/>
                  </a:lnTo>
                  <a:lnTo>
                    <a:pt x="21192" y="2967"/>
                  </a:lnTo>
                  <a:lnTo>
                    <a:pt x="21127" y="3031"/>
                  </a:lnTo>
                  <a:lnTo>
                    <a:pt x="21127" y="3031"/>
                  </a:lnTo>
                </a:path>
                <a:path w="21600" h="21600">
                  <a:moveTo>
                    <a:pt x="21129" y="3036"/>
                  </a:moveTo>
                  <a:lnTo>
                    <a:pt x="21122" y="3036"/>
                  </a:lnTo>
                  <a:lnTo>
                    <a:pt x="21127" y="3031"/>
                  </a:lnTo>
                  <a:lnTo>
                    <a:pt x="21129" y="3036"/>
                  </a:lnTo>
                </a:path>
                <a:path w="21600" h="21600">
                  <a:moveTo>
                    <a:pt x="7295" y="3519"/>
                  </a:moveTo>
                  <a:lnTo>
                    <a:pt x="7212" y="3519"/>
                  </a:lnTo>
                  <a:lnTo>
                    <a:pt x="7165" y="3498"/>
                  </a:lnTo>
                  <a:lnTo>
                    <a:pt x="7362" y="3243"/>
                  </a:lnTo>
                  <a:lnTo>
                    <a:pt x="7332" y="3450"/>
                  </a:lnTo>
                  <a:lnTo>
                    <a:pt x="7295" y="3519"/>
                  </a:lnTo>
                  <a:lnTo>
                    <a:pt x="7295" y="3519"/>
                  </a:lnTo>
                </a:path>
                <a:path w="21600" h="21600">
                  <a:moveTo>
                    <a:pt x="9810" y="3519"/>
                  </a:moveTo>
                  <a:lnTo>
                    <a:pt x="7295" y="3519"/>
                  </a:lnTo>
                  <a:lnTo>
                    <a:pt x="7332" y="3450"/>
                  </a:lnTo>
                  <a:lnTo>
                    <a:pt x="7362" y="3243"/>
                  </a:lnTo>
                  <a:lnTo>
                    <a:pt x="9722" y="3243"/>
                  </a:lnTo>
                  <a:lnTo>
                    <a:pt x="9733" y="3312"/>
                  </a:lnTo>
                  <a:lnTo>
                    <a:pt x="9706" y="3450"/>
                  </a:lnTo>
                  <a:lnTo>
                    <a:pt x="9758" y="3450"/>
                  </a:lnTo>
                  <a:lnTo>
                    <a:pt x="9810" y="3519"/>
                  </a:lnTo>
                  <a:lnTo>
                    <a:pt x="9810" y="3519"/>
                  </a:lnTo>
                </a:path>
                <a:path w="21600" h="21600">
                  <a:moveTo>
                    <a:pt x="7393" y="4023"/>
                  </a:moveTo>
                  <a:lnTo>
                    <a:pt x="7367" y="4002"/>
                  </a:lnTo>
                  <a:lnTo>
                    <a:pt x="7247" y="3795"/>
                  </a:lnTo>
                  <a:lnTo>
                    <a:pt x="7353" y="3657"/>
                  </a:lnTo>
                  <a:lnTo>
                    <a:pt x="7345" y="3588"/>
                  </a:lnTo>
                  <a:lnTo>
                    <a:pt x="7102" y="3588"/>
                  </a:lnTo>
                  <a:lnTo>
                    <a:pt x="7148" y="3519"/>
                  </a:lnTo>
                  <a:lnTo>
                    <a:pt x="7165" y="3498"/>
                  </a:lnTo>
                  <a:lnTo>
                    <a:pt x="7212" y="3519"/>
                  </a:lnTo>
                  <a:lnTo>
                    <a:pt x="9810" y="3519"/>
                  </a:lnTo>
                  <a:lnTo>
                    <a:pt x="9861" y="3588"/>
                  </a:lnTo>
                  <a:lnTo>
                    <a:pt x="9968" y="3657"/>
                  </a:lnTo>
                  <a:lnTo>
                    <a:pt x="9961" y="3864"/>
                  </a:lnTo>
                  <a:lnTo>
                    <a:pt x="9921" y="3933"/>
                  </a:lnTo>
                  <a:lnTo>
                    <a:pt x="7407" y="3933"/>
                  </a:lnTo>
                  <a:lnTo>
                    <a:pt x="7393" y="4023"/>
                  </a:lnTo>
                  <a:lnTo>
                    <a:pt x="7393" y="4023"/>
                  </a:lnTo>
                </a:path>
                <a:path w="21600" h="21600">
                  <a:moveTo>
                    <a:pt x="7453" y="4071"/>
                  </a:moveTo>
                  <a:lnTo>
                    <a:pt x="7393" y="4023"/>
                  </a:lnTo>
                  <a:lnTo>
                    <a:pt x="7407" y="3933"/>
                  </a:lnTo>
                  <a:lnTo>
                    <a:pt x="7560" y="3933"/>
                  </a:lnTo>
                  <a:lnTo>
                    <a:pt x="7453" y="4071"/>
                  </a:lnTo>
                  <a:lnTo>
                    <a:pt x="7453" y="4071"/>
                  </a:lnTo>
                </a:path>
                <a:path w="21600" h="21600">
                  <a:moveTo>
                    <a:pt x="9841" y="4071"/>
                  </a:moveTo>
                  <a:lnTo>
                    <a:pt x="7453" y="4071"/>
                  </a:lnTo>
                  <a:lnTo>
                    <a:pt x="7560" y="3933"/>
                  </a:lnTo>
                  <a:lnTo>
                    <a:pt x="9921" y="3933"/>
                  </a:lnTo>
                  <a:lnTo>
                    <a:pt x="9841" y="4071"/>
                  </a:lnTo>
                  <a:lnTo>
                    <a:pt x="9841" y="4071"/>
                  </a:lnTo>
                </a:path>
                <a:path w="21600" h="21600">
                  <a:moveTo>
                    <a:pt x="10021" y="4071"/>
                  </a:moveTo>
                  <a:lnTo>
                    <a:pt x="9841" y="4071"/>
                  </a:lnTo>
                  <a:lnTo>
                    <a:pt x="9975" y="4002"/>
                  </a:lnTo>
                  <a:lnTo>
                    <a:pt x="10021" y="4071"/>
                  </a:lnTo>
                  <a:lnTo>
                    <a:pt x="10021" y="4071"/>
                  </a:lnTo>
                </a:path>
                <a:path w="21600" h="21600">
                  <a:moveTo>
                    <a:pt x="10246" y="4278"/>
                  </a:moveTo>
                  <a:lnTo>
                    <a:pt x="9941" y="4278"/>
                  </a:lnTo>
                  <a:lnTo>
                    <a:pt x="10030" y="4209"/>
                  </a:lnTo>
                  <a:lnTo>
                    <a:pt x="10246" y="4002"/>
                  </a:lnTo>
                  <a:lnTo>
                    <a:pt x="10246" y="4278"/>
                  </a:lnTo>
                  <a:lnTo>
                    <a:pt x="10246" y="4278"/>
                  </a:lnTo>
                </a:path>
                <a:path w="21600" h="21600">
                  <a:moveTo>
                    <a:pt x="8610" y="7453"/>
                  </a:moveTo>
                  <a:lnTo>
                    <a:pt x="8507" y="7384"/>
                  </a:lnTo>
                  <a:lnTo>
                    <a:pt x="8357" y="7038"/>
                  </a:lnTo>
                  <a:lnTo>
                    <a:pt x="8473" y="6969"/>
                  </a:lnTo>
                  <a:lnTo>
                    <a:pt x="8505" y="6900"/>
                  </a:lnTo>
                  <a:lnTo>
                    <a:pt x="8343" y="6900"/>
                  </a:lnTo>
                  <a:lnTo>
                    <a:pt x="8250" y="6555"/>
                  </a:lnTo>
                  <a:lnTo>
                    <a:pt x="8228" y="6486"/>
                  </a:lnTo>
                  <a:lnTo>
                    <a:pt x="8212" y="6279"/>
                  </a:lnTo>
                  <a:lnTo>
                    <a:pt x="8088" y="6072"/>
                  </a:lnTo>
                  <a:lnTo>
                    <a:pt x="8038" y="5934"/>
                  </a:lnTo>
                  <a:lnTo>
                    <a:pt x="8062" y="5865"/>
                  </a:lnTo>
                  <a:lnTo>
                    <a:pt x="8085" y="5727"/>
                  </a:lnTo>
                  <a:lnTo>
                    <a:pt x="8002" y="5727"/>
                  </a:lnTo>
                  <a:lnTo>
                    <a:pt x="7958" y="5658"/>
                  </a:lnTo>
                  <a:lnTo>
                    <a:pt x="7785" y="4968"/>
                  </a:lnTo>
                  <a:lnTo>
                    <a:pt x="7765" y="4968"/>
                  </a:lnTo>
                  <a:lnTo>
                    <a:pt x="7725" y="4899"/>
                  </a:lnTo>
                  <a:lnTo>
                    <a:pt x="7598" y="4761"/>
                  </a:lnTo>
                  <a:lnTo>
                    <a:pt x="7580" y="4623"/>
                  </a:lnTo>
                  <a:lnTo>
                    <a:pt x="7607" y="4485"/>
                  </a:lnTo>
                  <a:lnTo>
                    <a:pt x="7437" y="4347"/>
                  </a:lnTo>
                  <a:lnTo>
                    <a:pt x="7360" y="4278"/>
                  </a:lnTo>
                  <a:lnTo>
                    <a:pt x="7377" y="4140"/>
                  </a:lnTo>
                  <a:lnTo>
                    <a:pt x="7393" y="4023"/>
                  </a:lnTo>
                  <a:lnTo>
                    <a:pt x="7453" y="4071"/>
                  </a:lnTo>
                  <a:lnTo>
                    <a:pt x="10021" y="4071"/>
                  </a:lnTo>
                  <a:lnTo>
                    <a:pt x="9941" y="4278"/>
                  </a:lnTo>
                  <a:lnTo>
                    <a:pt x="10246" y="4278"/>
                  </a:lnTo>
                  <a:lnTo>
                    <a:pt x="10246" y="4554"/>
                  </a:lnTo>
                  <a:lnTo>
                    <a:pt x="10105" y="4554"/>
                  </a:lnTo>
                  <a:lnTo>
                    <a:pt x="10043" y="4623"/>
                  </a:lnTo>
                  <a:lnTo>
                    <a:pt x="9936" y="4761"/>
                  </a:lnTo>
                  <a:lnTo>
                    <a:pt x="9983" y="4830"/>
                  </a:lnTo>
                  <a:lnTo>
                    <a:pt x="10193" y="4899"/>
                  </a:lnTo>
                  <a:lnTo>
                    <a:pt x="10440" y="4899"/>
                  </a:lnTo>
                  <a:lnTo>
                    <a:pt x="10428" y="5037"/>
                  </a:lnTo>
                  <a:lnTo>
                    <a:pt x="10423" y="5244"/>
                  </a:lnTo>
                  <a:lnTo>
                    <a:pt x="10436" y="5244"/>
                  </a:lnTo>
                  <a:lnTo>
                    <a:pt x="10453" y="5313"/>
                  </a:lnTo>
                  <a:lnTo>
                    <a:pt x="10478" y="5382"/>
                  </a:lnTo>
                  <a:lnTo>
                    <a:pt x="10511" y="5451"/>
                  </a:lnTo>
                  <a:lnTo>
                    <a:pt x="10628" y="5589"/>
                  </a:lnTo>
                  <a:lnTo>
                    <a:pt x="10635" y="5605"/>
                  </a:lnTo>
                  <a:lnTo>
                    <a:pt x="10620" y="5658"/>
                  </a:lnTo>
                  <a:lnTo>
                    <a:pt x="10546" y="5796"/>
                  </a:lnTo>
                  <a:lnTo>
                    <a:pt x="10516" y="5865"/>
                  </a:lnTo>
                  <a:lnTo>
                    <a:pt x="10501" y="5934"/>
                  </a:lnTo>
                  <a:lnTo>
                    <a:pt x="10505" y="6072"/>
                  </a:lnTo>
                  <a:lnTo>
                    <a:pt x="10538" y="6141"/>
                  </a:lnTo>
                  <a:lnTo>
                    <a:pt x="13073" y="6141"/>
                  </a:lnTo>
                  <a:lnTo>
                    <a:pt x="13041" y="6210"/>
                  </a:lnTo>
                  <a:lnTo>
                    <a:pt x="12903" y="6210"/>
                  </a:lnTo>
                  <a:lnTo>
                    <a:pt x="12950" y="6279"/>
                  </a:lnTo>
                  <a:lnTo>
                    <a:pt x="13076" y="6486"/>
                  </a:lnTo>
                  <a:lnTo>
                    <a:pt x="12926" y="6555"/>
                  </a:lnTo>
                  <a:lnTo>
                    <a:pt x="12803" y="6762"/>
                  </a:lnTo>
                  <a:lnTo>
                    <a:pt x="12765" y="6831"/>
                  </a:lnTo>
                  <a:lnTo>
                    <a:pt x="12406" y="6831"/>
                  </a:lnTo>
                  <a:lnTo>
                    <a:pt x="12433" y="6900"/>
                  </a:lnTo>
                  <a:lnTo>
                    <a:pt x="8505" y="6900"/>
                  </a:lnTo>
                  <a:lnTo>
                    <a:pt x="8398" y="6969"/>
                  </a:lnTo>
                  <a:lnTo>
                    <a:pt x="12460" y="6969"/>
                  </a:lnTo>
                  <a:lnTo>
                    <a:pt x="12513" y="7108"/>
                  </a:lnTo>
                  <a:lnTo>
                    <a:pt x="12660" y="7108"/>
                  </a:lnTo>
                  <a:lnTo>
                    <a:pt x="12786" y="7246"/>
                  </a:lnTo>
                  <a:lnTo>
                    <a:pt x="12818" y="7315"/>
                  </a:lnTo>
                  <a:lnTo>
                    <a:pt x="8723" y="7315"/>
                  </a:lnTo>
                  <a:lnTo>
                    <a:pt x="8610" y="7453"/>
                  </a:lnTo>
                  <a:lnTo>
                    <a:pt x="8610" y="7453"/>
                  </a:lnTo>
                </a:path>
                <a:path w="21600" h="21600">
                  <a:moveTo>
                    <a:pt x="20381" y="5520"/>
                  </a:moveTo>
                  <a:lnTo>
                    <a:pt x="18011" y="5520"/>
                  </a:lnTo>
                  <a:lnTo>
                    <a:pt x="17961" y="5313"/>
                  </a:lnTo>
                  <a:lnTo>
                    <a:pt x="17971" y="5106"/>
                  </a:lnTo>
                  <a:lnTo>
                    <a:pt x="18111" y="4899"/>
                  </a:lnTo>
                  <a:lnTo>
                    <a:pt x="18146" y="4761"/>
                  </a:lnTo>
                  <a:lnTo>
                    <a:pt x="18146" y="4554"/>
                  </a:lnTo>
                  <a:lnTo>
                    <a:pt x="18326" y="4554"/>
                  </a:lnTo>
                  <a:lnTo>
                    <a:pt x="18391" y="4485"/>
                  </a:lnTo>
                  <a:lnTo>
                    <a:pt x="18291" y="4209"/>
                  </a:lnTo>
                  <a:lnTo>
                    <a:pt x="18366" y="4278"/>
                  </a:lnTo>
                  <a:lnTo>
                    <a:pt x="18566" y="4485"/>
                  </a:lnTo>
                  <a:lnTo>
                    <a:pt x="21151" y="4485"/>
                  </a:lnTo>
                  <a:lnTo>
                    <a:pt x="20901" y="4623"/>
                  </a:lnTo>
                  <a:lnTo>
                    <a:pt x="20749" y="4692"/>
                  </a:lnTo>
                  <a:lnTo>
                    <a:pt x="20696" y="4761"/>
                  </a:lnTo>
                  <a:lnTo>
                    <a:pt x="20642" y="4899"/>
                  </a:lnTo>
                  <a:lnTo>
                    <a:pt x="20587" y="4968"/>
                  </a:lnTo>
                  <a:lnTo>
                    <a:pt x="20531" y="5037"/>
                  </a:lnTo>
                  <a:lnTo>
                    <a:pt x="20511" y="5106"/>
                  </a:lnTo>
                  <a:lnTo>
                    <a:pt x="20494" y="5175"/>
                  </a:lnTo>
                  <a:lnTo>
                    <a:pt x="20481" y="5244"/>
                  </a:lnTo>
                  <a:lnTo>
                    <a:pt x="20471" y="5313"/>
                  </a:lnTo>
                  <a:lnTo>
                    <a:pt x="20437" y="5382"/>
                  </a:lnTo>
                  <a:lnTo>
                    <a:pt x="20279" y="5382"/>
                  </a:lnTo>
                  <a:lnTo>
                    <a:pt x="20294" y="5451"/>
                  </a:lnTo>
                  <a:lnTo>
                    <a:pt x="20381" y="5520"/>
                  </a:lnTo>
                  <a:lnTo>
                    <a:pt x="20381" y="5520"/>
                  </a:lnTo>
                </a:path>
                <a:path w="21600" h="21600">
                  <a:moveTo>
                    <a:pt x="13548" y="5037"/>
                  </a:moveTo>
                  <a:lnTo>
                    <a:pt x="10933" y="5037"/>
                  </a:lnTo>
                  <a:lnTo>
                    <a:pt x="10860" y="4968"/>
                  </a:lnTo>
                  <a:lnTo>
                    <a:pt x="10854" y="4934"/>
                  </a:lnTo>
                  <a:lnTo>
                    <a:pt x="10850" y="4887"/>
                  </a:lnTo>
                  <a:lnTo>
                    <a:pt x="10875" y="4692"/>
                  </a:lnTo>
                  <a:lnTo>
                    <a:pt x="10909" y="4620"/>
                  </a:lnTo>
                  <a:lnTo>
                    <a:pt x="11015" y="4347"/>
                  </a:lnTo>
                  <a:lnTo>
                    <a:pt x="11056" y="4347"/>
                  </a:lnTo>
                  <a:lnTo>
                    <a:pt x="11010" y="4416"/>
                  </a:lnTo>
                  <a:lnTo>
                    <a:pt x="11066" y="4485"/>
                  </a:lnTo>
                  <a:lnTo>
                    <a:pt x="11226" y="4554"/>
                  </a:lnTo>
                  <a:lnTo>
                    <a:pt x="13903" y="4554"/>
                  </a:lnTo>
                  <a:lnTo>
                    <a:pt x="13915" y="4623"/>
                  </a:lnTo>
                  <a:lnTo>
                    <a:pt x="13426" y="4623"/>
                  </a:lnTo>
                  <a:lnTo>
                    <a:pt x="13519" y="4899"/>
                  </a:lnTo>
                  <a:lnTo>
                    <a:pt x="13564" y="4960"/>
                  </a:lnTo>
                  <a:lnTo>
                    <a:pt x="13561" y="4968"/>
                  </a:lnTo>
                  <a:lnTo>
                    <a:pt x="13541" y="4968"/>
                  </a:lnTo>
                  <a:lnTo>
                    <a:pt x="13548" y="5037"/>
                  </a:lnTo>
                  <a:lnTo>
                    <a:pt x="13548" y="5037"/>
                  </a:lnTo>
                </a:path>
                <a:path w="21600" h="21600">
                  <a:moveTo>
                    <a:pt x="11226" y="4554"/>
                  </a:moveTo>
                  <a:lnTo>
                    <a:pt x="11066" y="4485"/>
                  </a:lnTo>
                  <a:lnTo>
                    <a:pt x="11010" y="4416"/>
                  </a:lnTo>
                  <a:lnTo>
                    <a:pt x="11056" y="4347"/>
                  </a:lnTo>
                  <a:lnTo>
                    <a:pt x="11103" y="4347"/>
                  </a:lnTo>
                  <a:lnTo>
                    <a:pt x="11226" y="4554"/>
                  </a:lnTo>
                  <a:lnTo>
                    <a:pt x="11226" y="4554"/>
                  </a:lnTo>
                </a:path>
                <a:path w="21600" h="21600">
                  <a:moveTo>
                    <a:pt x="10193" y="4899"/>
                  </a:moveTo>
                  <a:lnTo>
                    <a:pt x="9983" y="4830"/>
                  </a:lnTo>
                  <a:lnTo>
                    <a:pt x="9933" y="4761"/>
                  </a:lnTo>
                  <a:lnTo>
                    <a:pt x="10046" y="4620"/>
                  </a:lnTo>
                  <a:lnTo>
                    <a:pt x="10105" y="4554"/>
                  </a:lnTo>
                  <a:lnTo>
                    <a:pt x="10141" y="4554"/>
                  </a:lnTo>
                  <a:lnTo>
                    <a:pt x="10246" y="4620"/>
                  </a:lnTo>
                  <a:lnTo>
                    <a:pt x="10193" y="4899"/>
                  </a:lnTo>
                  <a:lnTo>
                    <a:pt x="10193" y="4899"/>
                  </a:lnTo>
                </a:path>
                <a:path w="21600" h="21600">
                  <a:moveTo>
                    <a:pt x="10246" y="4620"/>
                  </a:moveTo>
                  <a:lnTo>
                    <a:pt x="10141" y="4554"/>
                  </a:lnTo>
                  <a:lnTo>
                    <a:pt x="10246" y="4554"/>
                  </a:lnTo>
                  <a:lnTo>
                    <a:pt x="10246" y="4620"/>
                  </a:lnTo>
                  <a:lnTo>
                    <a:pt x="10246" y="4620"/>
                  </a:lnTo>
                </a:path>
                <a:path w="21600" h="21600">
                  <a:moveTo>
                    <a:pt x="10440" y="4899"/>
                  </a:moveTo>
                  <a:lnTo>
                    <a:pt x="10193" y="4899"/>
                  </a:lnTo>
                  <a:lnTo>
                    <a:pt x="10246" y="4623"/>
                  </a:lnTo>
                  <a:lnTo>
                    <a:pt x="10451" y="4761"/>
                  </a:lnTo>
                  <a:lnTo>
                    <a:pt x="10440" y="4899"/>
                  </a:lnTo>
                  <a:lnTo>
                    <a:pt x="10440" y="4899"/>
                  </a:lnTo>
                </a:path>
                <a:path w="21600" h="21600">
                  <a:moveTo>
                    <a:pt x="13564" y="4960"/>
                  </a:moveTo>
                  <a:lnTo>
                    <a:pt x="13519" y="4899"/>
                  </a:lnTo>
                  <a:lnTo>
                    <a:pt x="13426" y="4623"/>
                  </a:lnTo>
                  <a:lnTo>
                    <a:pt x="13536" y="4830"/>
                  </a:lnTo>
                  <a:lnTo>
                    <a:pt x="13573" y="4887"/>
                  </a:lnTo>
                  <a:lnTo>
                    <a:pt x="13571" y="4934"/>
                  </a:lnTo>
                  <a:lnTo>
                    <a:pt x="13564" y="4960"/>
                  </a:lnTo>
                  <a:lnTo>
                    <a:pt x="13564" y="4960"/>
                  </a:lnTo>
                </a:path>
                <a:path w="21600" h="21600">
                  <a:moveTo>
                    <a:pt x="13573" y="4887"/>
                  </a:moveTo>
                  <a:lnTo>
                    <a:pt x="13536" y="4830"/>
                  </a:lnTo>
                  <a:lnTo>
                    <a:pt x="13426" y="4623"/>
                  </a:lnTo>
                  <a:lnTo>
                    <a:pt x="13915" y="4623"/>
                  </a:lnTo>
                  <a:lnTo>
                    <a:pt x="13927" y="4692"/>
                  </a:lnTo>
                  <a:lnTo>
                    <a:pt x="13583" y="4692"/>
                  </a:lnTo>
                  <a:lnTo>
                    <a:pt x="13573" y="4887"/>
                  </a:lnTo>
                  <a:lnTo>
                    <a:pt x="13573" y="4887"/>
                  </a:lnTo>
                </a:path>
                <a:path w="21600" h="21600">
                  <a:moveTo>
                    <a:pt x="13951" y="4830"/>
                  </a:moveTo>
                  <a:lnTo>
                    <a:pt x="13708" y="4692"/>
                  </a:lnTo>
                  <a:lnTo>
                    <a:pt x="13927" y="4692"/>
                  </a:lnTo>
                  <a:lnTo>
                    <a:pt x="13951" y="4830"/>
                  </a:lnTo>
                  <a:lnTo>
                    <a:pt x="13951" y="4830"/>
                  </a:lnTo>
                </a:path>
                <a:path w="21600" h="21600">
                  <a:moveTo>
                    <a:pt x="13571" y="4934"/>
                  </a:moveTo>
                  <a:lnTo>
                    <a:pt x="13573" y="4887"/>
                  </a:lnTo>
                  <a:lnTo>
                    <a:pt x="13581" y="4899"/>
                  </a:lnTo>
                  <a:lnTo>
                    <a:pt x="13571" y="4934"/>
                  </a:lnTo>
                  <a:lnTo>
                    <a:pt x="13571" y="4934"/>
                  </a:lnTo>
                </a:path>
                <a:path w="21600" h="21600">
                  <a:moveTo>
                    <a:pt x="13569" y="4968"/>
                  </a:moveTo>
                  <a:lnTo>
                    <a:pt x="13564" y="4960"/>
                  </a:lnTo>
                  <a:lnTo>
                    <a:pt x="13571" y="4934"/>
                  </a:lnTo>
                  <a:lnTo>
                    <a:pt x="13569" y="4968"/>
                  </a:lnTo>
                  <a:lnTo>
                    <a:pt x="13569" y="4968"/>
                  </a:lnTo>
                </a:path>
                <a:path w="21600" h="21600">
                  <a:moveTo>
                    <a:pt x="13073" y="6141"/>
                  </a:moveTo>
                  <a:lnTo>
                    <a:pt x="10601" y="6141"/>
                  </a:lnTo>
                  <a:lnTo>
                    <a:pt x="10658" y="6072"/>
                  </a:lnTo>
                  <a:lnTo>
                    <a:pt x="10686" y="6003"/>
                  </a:lnTo>
                  <a:lnTo>
                    <a:pt x="10686" y="5727"/>
                  </a:lnTo>
                  <a:lnTo>
                    <a:pt x="10635" y="5605"/>
                  </a:lnTo>
                  <a:lnTo>
                    <a:pt x="10658" y="5520"/>
                  </a:lnTo>
                  <a:lnTo>
                    <a:pt x="10661" y="5451"/>
                  </a:lnTo>
                  <a:lnTo>
                    <a:pt x="10668" y="5382"/>
                  </a:lnTo>
                  <a:lnTo>
                    <a:pt x="10691" y="5244"/>
                  </a:lnTo>
                  <a:lnTo>
                    <a:pt x="10731" y="4968"/>
                  </a:lnTo>
                  <a:lnTo>
                    <a:pt x="10878" y="5037"/>
                  </a:lnTo>
                  <a:lnTo>
                    <a:pt x="13548" y="5037"/>
                  </a:lnTo>
                  <a:lnTo>
                    <a:pt x="13581" y="5244"/>
                  </a:lnTo>
                  <a:lnTo>
                    <a:pt x="13374" y="5313"/>
                  </a:lnTo>
                  <a:lnTo>
                    <a:pt x="13296" y="5382"/>
                  </a:lnTo>
                  <a:lnTo>
                    <a:pt x="13413" y="5382"/>
                  </a:lnTo>
                  <a:lnTo>
                    <a:pt x="13426" y="5451"/>
                  </a:lnTo>
                  <a:lnTo>
                    <a:pt x="13426" y="5727"/>
                  </a:lnTo>
                  <a:lnTo>
                    <a:pt x="13387" y="5796"/>
                  </a:lnTo>
                  <a:lnTo>
                    <a:pt x="12966" y="5796"/>
                  </a:lnTo>
                  <a:lnTo>
                    <a:pt x="13116" y="6003"/>
                  </a:lnTo>
                  <a:lnTo>
                    <a:pt x="13163" y="6003"/>
                  </a:lnTo>
                  <a:lnTo>
                    <a:pt x="13073" y="6141"/>
                  </a:lnTo>
                  <a:lnTo>
                    <a:pt x="13073" y="6141"/>
                  </a:lnTo>
                </a:path>
                <a:path w="21600" h="21600">
                  <a:moveTo>
                    <a:pt x="13413" y="5382"/>
                  </a:moveTo>
                  <a:lnTo>
                    <a:pt x="13346" y="5382"/>
                  </a:lnTo>
                  <a:lnTo>
                    <a:pt x="13399" y="5313"/>
                  </a:lnTo>
                  <a:lnTo>
                    <a:pt x="13413" y="5382"/>
                  </a:lnTo>
                  <a:lnTo>
                    <a:pt x="13413" y="5382"/>
                  </a:lnTo>
                </a:path>
                <a:path w="21600" h="21600">
                  <a:moveTo>
                    <a:pt x="20381" y="5520"/>
                  </a:moveTo>
                  <a:lnTo>
                    <a:pt x="20294" y="5451"/>
                  </a:lnTo>
                  <a:lnTo>
                    <a:pt x="20279" y="5382"/>
                  </a:lnTo>
                  <a:lnTo>
                    <a:pt x="20336" y="5451"/>
                  </a:lnTo>
                  <a:lnTo>
                    <a:pt x="20396" y="5451"/>
                  </a:lnTo>
                  <a:lnTo>
                    <a:pt x="20403" y="5467"/>
                  </a:lnTo>
                  <a:lnTo>
                    <a:pt x="20381" y="5520"/>
                  </a:lnTo>
                  <a:lnTo>
                    <a:pt x="20381" y="5520"/>
                  </a:lnTo>
                </a:path>
                <a:path w="21600" h="21600">
                  <a:moveTo>
                    <a:pt x="20403" y="5467"/>
                  </a:moveTo>
                  <a:lnTo>
                    <a:pt x="20396" y="5451"/>
                  </a:lnTo>
                  <a:lnTo>
                    <a:pt x="20336" y="5451"/>
                  </a:lnTo>
                  <a:lnTo>
                    <a:pt x="20279" y="5382"/>
                  </a:lnTo>
                  <a:lnTo>
                    <a:pt x="20437" y="5382"/>
                  </a:lnTo>
                  <a:lnTo>
                    <a:pt x="20403" y="5467"/>
                  </a:lnTo>
                  <a:lnTo>
                    <a:pt x="20403" y="5467"/>
                  </a:lnTo>
                </a:path>
                <a:path w="21600" h="21600">
                  <a:moveTo>
                    <a:pt x="19419" y="8557"/>
                  </a:moveTo>
                  <a:lnTo>
                    <a:pt x="17046" y="8557"/>
                  </a:lnTo>
                  <a:lnTo>
                    <a:pt x="16993" y="8419"/>
                  </a:lnTo>
                  <a:lnTo>
                    <a:pt x="16962" y="8363"/>
                  </a:lnTo>
                  <a:lnTo>
                    <a:pt x="16956" y="8350"/>
                  </a:lnTo>
                  <a:lnTo>
                    <a:pt x="16939" y="8143"/>
                  </a:lnTo>
                  <a:lnTo>
                    <a:pt x="16996" y="8005"/>
                  </a:lnTo>
                  <a:lnTo>
                    <a:pt x="17053" y="7798"/>
                  </a:lnTo>
                  <a:lnTo>
                    <a:pt x="17111" y="7660"/>
                  </a:lnTo>
                  <a:lnTo>
                    <a:pt x="17231" y="7384"/>
                  </a:lnTo>
                  <a:lnTo>
                    <a:pt x="17278" y="7315"/>
                  </a:lnTo>
                  <a:lnTo>
                    <a:pt x="17311" y="7177"/>
                  </a:lnTo>
                  <a:lnTo>
                    <a:pt x="17348" y="7108"/>
                  </a:lnTo>
                  <a:lnTo>
                    <a:pt x="17361" y="6900"/>
                  </a:lnTo>
                  <a:lnTo>
                    <a:pt x="17366" y="6486"/>
                  </a:lnTo>
                  <a:lnTo>
                    <a:pt x="17523" y="6417"/>
                  </a:lnTo>
                  <a:lnTo>
                    <a:pt x="17614" y="6348"/>
                  </a:lnTo>
                  <a:lnTo>
                    <a:pt x="17641" y="6348"/>
                  </a:lnTo>
                  <a:lnTo>
                    <a:pt x="17668" y="6279"/>
                  </a:lnTo>
                  <a:lnTo>
                    <a:pt x="17696" y="6210"/>
                  </a:lnTo>
                  <a:lnTo>
                    <a:pt x="17726" y="6072"/>
                  </a:lnTo>
                  <a:lnTo>
                    <a:pt x="17756" y="6003"/>
                  </a:lnTo>
                  <a:lnTo>
                    <a:pt x="17796" y="5865"/>
                  </a:lnTo>
                  <a:lnTo>
                    <a:pt x="17846" y="5727"/>
                  </a:lnTo>
                  <a:lnTo>
                    <a:pt x="17899" y="5589"/>
                  </a:lnTo>
                  <a:lnTo>
                    <a:pt x="17954" y="5520"/>
                  </a:lnTo>
                  <a:lnTo>
                    <a:pt x="20381" y="5520"/>
                  </a:lnTo>
                  <a:lnTo>
                    <a:pt x="20403" y="5467"/>
                  </a:lnTo>
                  <a:lnTo>
                    <a:pt x="20426" y="5520"/>
                  </a:lnTo>
                  <a:lnTo>
                    <a:pt x="20426" y="5796"/>
                  </a:lnTo>
                  <a:lnTo>
                    <a:pt x="20399" y="5934"/>
                  </a:lnTo>
                  <a:lnTo>
                    <a:pt x="20292" y="6072"/>
                  </a:lnTo>
                  <a:lnTo>
                    <a:pt x="20266" y="6210"/>
                  </a:lnTo>
                  <a:lnTo>
                    <a:pt x="20266" y="6486"/>
                  </a:lnTo>
                  <a:lnTo>
                    <a:pt x="20217" y="6693"/>
                  </a:lnTo>
                  <a:lnTo>
                    <a:pt x="20027" y="6900"/>
                  </a:lnTo>
                  <a:lnTo>
                    <a:pt x="19991" y="7108"/>
                  </a:lnTo>
                  <a:lnTo>
                    <a:pt x="20006" y="7315"/>
                  </a:lnTo>
                  <a:lnTo>
                    <a:pt x="19834" y="7315"/>
                  </a:lnTo>
                  <a:lnTo>
                    <a:pt x="19744" y="7384"/>
                  </a:lnTo>
                  <a:lnTo>
                    <a:pt x="19571" y="7384"/>
                  </a:lnTo>
                  <a:lnTo>
                    <a:pt x="19741" y="7591"/>
                  </a:lnTo>
                  <a:lnTo>
                    <a:pt x="19787" y="7591"/>
                  </a:lnTo>
                  <a:lnTo>
                    <a:pt x="19614" y="7660"/>
                  </a:lnTo>
                  <a:lnTo>
                    <a:pt x="19726" y="7660"/>
                  </a:lnTo>
                  <a:lnTo>
                    <a:pt x="19686" y="7936"/>
                  </a:lnTo>
                  <a:lnTo>
                    <a:pt x="19616" y="8212"/>
                  </a:lnTo>
                  <a:lnTo>
                    <a:pt x="19516" y="8350"/>
                  </a:lnTo>
                  <a:lnTo>
                    <a:pt x="19419" y="8557"/>
                  </a:lnTo>
                  <a:lnTo>
                    <a:pt x="19419" y="8557"/>
                  </a:lnTo>
                </a:path>
                <a:path w="21600" h="21600">
                  <a:moveTo>
                    <a:pt x="10601" y="6141"/>
                  </a:moveTo>
                  <a:lnTo>
                    <a:pt x="10538" y="6141"/>
                  </a:lnTo>
                  <a:lnTo>
                    <a:pt x="10505" y="6072"/>
                  </a:lnTo>
                  <a:lnTo>
                    <a:pt x="10501" y="5934"/>
                  </a:lnTo>
                  <a:lnTo>
                    <a:pt x="10516" y="5865"/>
                  </a:lnTo>
                  <a:lnTo>
                    <a:pt x="10546" y="5796"/>
                  </a:lnTo>
                  <a:lnTo>
                    <a:pt x="10620" y="5658"/>
                  </a:lnTo>
                  <a:lnTo>
                    <a:pt x="10635" y="5605"/>
                  </a:lnTo>
                  <a:lnTo>
                    <a:pt x="10686" y="5727"/>
                  </a:lnTo>
                  <a:lnTo>
                    <a:pt x="10686" y="6003"/>
                  </a:lnTo>
                  <a:lnTo>
                    <a:pt x="10658" y="6072"/>
                  </a:lnTo>
                  <a:lnTo>
                    <a:pt x="10601" y="6141"/>
                  </a:lnTo>
                  <a:lnTo>
                    <a:pt x="10601" y="6141"/>
                  </a:lnTo>
                </a:path>
                <a:path w="21600" h="21600">
                  <a:moveTo>
                    <a:pt x="13163" y="6003"/>
                  </a:moveTo>
                  <a:lnTo>
                    <a:pt x="13116" y="6003"/>
                  </a:lnTo>
                  <a:lnTo>
                    <a:pt x="12966" y="5796"/>
                  </a:lnTo>
                  <a:lnTo>
                    <a:pt x="13113" y="5934"/>
                  </a:lnTo>
                  <a:lnTo>
                    <a:pt x="13163" y="6003"/>
                  </a:lnTo>
                  <a:lnTo>
                    <a:pt x="13163" y="6003"/>
                  </a:lnTo>
                </a:path>
                <a:path w="21600" h="21600">
                  <a:moveTo>
                    <a:pt x="13269" y="6003"/>
                  </a:moveTo>
                  <a:lnTo>
                    <a:pt x="13163" y="6003"/>
                  </a:lnTo>
                  <a:lnTo>
                    <a:pt x="13113" y="5934"/>
                  </a:lnTo>
                  <a:lnTo>
                    <a:pt x="12966" y="5796"/>
                  </a:lnTo>
                  <a:lnTo>
                    <a:pt x="13387" y="5796"/>
                  </a:lnTo>
                  <a:lnTo>
                    <a:pt x="13269" y="6003"/>
                  </a:lnTo>
                  <a:lnTo>
                    <a:pt x="13269" y="6003"/>
                  </a:lnTo>
                </a:path>
                <a:path w="21600" h="21600">
                  <a:moveTo>
                    <a:pt x="13001" y="6279"/>
                  </a:moveTo>
                  <a:lnTo>
                    <a:pt x="12973" y="6279"/>
                  </a:lnTo>
                  <a:lnTo>
                    <a:pt x="12936" y="6210"/>
                  </a:lnTo>
                  <a:lnTo>
                    <a:pt x="13041" y="6210"/>
                  </a:lnTo>
                  <a:lnTo>
                    <a:pt x="13001" y="6279"/>
                  </a:lnTo>
                  <a:lnTo>
                    <a:pt x="13001" y="6279"/>
                  </a:lnTo>
                </a:path>
                <a:path w="21600" h="21600">
                  <a:moveTo>
                    <a:pt x="12613" y="7108"/>
                  </a:moveTo>
                  <a:lnTo>
                    <a:pt x="12513" y="7108"/>
                  </a:lnTo>
                  <a:lnTo>
                    <a:pt x="12406" y="6831"/>
                  </a:lnTo>
                  <a:lnTo>
                    <a:pt x="12630" y="7076"/>
                  </a:lnTo>
                  <a:lnTo>
                    <a:pt x="12613" y="7108"/>
                  </a:lnTo>
                  <a:lnTo>
                    <a:pt x="12613" y="7108"/>
                  </a:lnTo>
                </a:path>
                <a:path w="21600" h="21600">
                  <a:moveTo>
                    <a:pt x="12630" y="7076"/>
                  </a:moveTo>
                  <a:lnTo>
                    <a:pt x="12406" y="6831"/>
                  </a:lnTo>
                  <a:lnTo>
                    <a:pt x="12765" y="6831"/>
                  </a:lnTo>
                  <a:lnTo>
                    <a:pt x="12630" y="7076"/>
                  </a:lnTo>
                  <a:lnTo>
                    <a:pt x="12630" y="7076"/>
                  </a:lnTo>
                </a:path>
                <a:path w="21600" h="21600">
                  <a:moveTo>
                    <a:pt x="3738" y="7108"/>
                  </a:moveTo>
                  <a:lnTo>
                    <a:pt x="3647" y="7108"/>
                  </a:lnTo>
                  <a:lnTo>
                    <a:pt x="3707" y="7038"/>
                  </a:lnTo>
                  <a:lnTo>
                    <a:pt x="3738" y="7108"/>
                  </a:lnTo>
                  <a:lnTo>
                    <a:pt x="3738" y="7108"/>
                  </a:lnTo>
                </a:path>
                <a:path w="21600" h="21600">
                  <a:moveTo>
                    <a:pt x="12660" y="7108"/>
                  </a:moveTo>
                  <a:lnTo>
                    <a:pt x="12613" y="7108"/>
                  </a:lnTo>
                  <a:lnTo>
                    <a:pt x="12630" y="7076"/>
                  </a:lnTo>
                  <a:lnTo>
                    <a:pt x="12660" y="7108"/>
                  </a:lnTo>
                  <a:lnTo>
                    <a:pt x="12660" y="7108"/>
                  </a:lnTo>
                </a:path>
                <a:path w="21600" h="21600">
                  <a:moveTo>
                    <a:pt x="8511" y="7729"/>
                  </a:moveTo>
                  <a:lnTo>
                    <a:pt x="8671" y="7453"/>
                  </a:lnTo>
                  <a:lnTo>
                    <a:pt x="8723" y="7315"/>
                  </a:lnTo>
                  <a:lnTo>
                    <a:pt x="12450" y="7315"/>
                  </a:lnTo>
                  <a:lnTo>
                    <a:pt x="12506" y="7453"/>
                  </a:lnTo>
                  <a:lnTo>
                    <a:pt x="12466" y="7453"/>
                  </a:lnTo>
                  <a:lnTo>
                    <a:pt x="12433" y="7522"/>
                  </a:lnTo>
                  <a:lnTo>
                    <a:pt x="12420" y="7591"/>
                  </a:lnTo>
                  <a:lnTo>
                    <a:pt x="12191" y="7591"/>
                  </a:lnTo>
                  <a:lnTo>
                    <a:pt x="12201" y="7660"/>
                  </a:lnTo>
                  <a:lnTo>
                    <a:pt x="8755" y="7660"/>
                  </a:lnTo>
                  <a:lnTo>
                    <a:pt x="8511" y="7729"/>
                  </a:lnTo>
                  <a:lnTo>
                    <a:pt x="8511" y="7729"/>
                  </a:lnTo>
                </a:path>
                <a:path w="21600" h="21600">
                  <a:moveTo>
                    <a:pt x="12883" y="7453"/>
                  </a:moveTo>
                  <a:lnTo>
                    <a:pt x="12513" y="7315"/>
                  </a:lnTo>
                  <a:lnTo>
                    <a:pt x="12818" y="7315"/>
                  </a:lnTo>
                  <a:lnTo>
                    <a:pt x="12883" y="7453"/>
                  </a:lnTo>
                  <a:lnTo>
                    <a:pt x="12883" y="7453"/>
                  </a:lnTo>
                </a:path>
                <a:path w="21600" h="21600">
                  <a:moveTo>
                    <a:pt x="20011" y="7384"/>
                  </a:moveTo>
                  <a:lnTo>
                    <a:pt x="19834" y="7315"/>
                  </a:lnTo>
                  <a:lnTo>
                    <a:pt x="20006" y="7315"/>
                  </a:lnTo>
                  <a:lnTo>
                    <a:pt x="20011" y="7384"/>
                  </a:lnTo>
                  <a:lnTo>
                    <a:pt x="20011" y="7384"/>
                  </a:lnTo>
                </a:path>
                <a:path w="21600" h="21600">
                  <a:moveTo>
                    <a:pt x="19741" y="7591"/>
                  </a:moveTo>
                  <a:lnTo>
                    <a:pt x="19571" y="7384"/>
                  </a:lnTo>
                  <a:lnTo>
                    <a:pt x="19741" y="7519"/>
                  </a:lnTo>
                  <a:lnTo>
                    <a:pt x="19741" y="7591"/>
                  </a:lnTo>
                  <a:lnTo>
                    <a:pt x="19741" y="7591"/>
                  </a:lnTo>
                </a:path>
                <a:path w="21600" h="21600">
                  <a:moveTo>
                    <a:pt x="19741" y="7519"/>
                  </a:moveTo>
                  <a:lnTo>
                    <a:pt x="19571" y="7384"/>
                  </a:lnTo>
                  <a:lnTo>
                    <a:pt x="19744" y="7384"/>
                  </a:lnTo>
                  <a:lnTo>
                    <a:pt x="19741" y="7519"/>
                  </a:lnTo>
                  <a:lnTo>
                    <a:pt x="19741" y="7519"/>
                  </a:lnTo>
                </a:path>
                <a:path w="21600" h="21600">
                  <a:moveTo>
                    <a:pt x="19787" y="7591"/>
                  </a:moveTo>
                  <a:lnTo>
                    <a:pt x="19741" y="7591"/>
                  </a:lnTo>
                  <a:lnTo>
                    <a:pt x="19741" y="7519"/>
                  </a:lnTo>
                  <a:lnTo>
                    <a:pt x="19787" y="7591"/>
                  </a:lnTo>
                  <a:lnTo>
                    <a:pt x="19787" y="7591"/>
                  </a:lnTo>
                </a:path>
                <a:path w="21600" h="21600">
                  <a:moveTo>
                    <a:pt x="12383" y="7729"/>
                  </a:moveTo>
                  <a:lnTo>
                    <a:pt x="12311" y="7729"/>
                  </a:lnTo>
                  <a:lnTo>
                    <a:pt x="12191" y="7591"/>
                  </a:lnTo>
                  <a:lnTo>
                    <a:pt x="12420" y="7591"/>
                  </a:lnTo>
                  <a:lnTo>
                    <a:pt x="12406" y="7660"/>
                  </a:lnTo>
                  <a:lnTo>
                    <a:pt x="12383" y="7729"/>
                  </a:lnTo>
                  <a:lnTo>
                    <a:pt x="12383" y="7729"/>
                  </a:lnTo>
                </a:path>
                <a:path w="21600" h="21600">
                  <a:moveTo>
                    <a:pt x="12327" y="9385"/>
                  </a:moveTo>
                  <a:lnTo>
                    <a:pt x="9106" y="9385"/>
                  </a:lnTo>
                  <a:lnTo>
                    <a:pt x="9020" y="9247"/>
                  </a:lnTo>
                  <a:lnTo>
                    <a:pt x="9008" y="9109"/>
                  </a:lnTo>
                  <a:lnTo>
                    <a:pt x="9071" y="9040"/>
                  </a:lnTo>
                  <a:lnTo>
                    <a:pt x="9166" y="8833"/>
                  </a:lnTo>
                  <a:lnTo>
                    <a:pt x="9166" y="8626"/>
                  </a:lnTo>
                  <a:lnTo>
                    <a:pt x="9121" y="8488"/>
                  </a:lnTo>
                  <a:lnTo>
                    <a:pt x="8941" y="8074"/>
                  </a:lnTo>
                  <a:lnTo>
                    <a:pt x="8866" y="7867"/>
                  </a:lnTo>
                  <a:lnTo>
                    <a:pt x="8806" y="7660"/>
                  </a:lnTo>
                  <a:lnTo>
                    <a:pt x="12201" y="7660"/>
                  </a:lnTo>
                  <a:lnTo>
                    <a:pt x="12258" y="8074"/>
                  </a:lnTo>
                  <a:lnTo>
                    <a:pt x="12151" y="8488"/>
                  </a:lnTo>
                  <a:lnTo>
                    <a:pt x="11871" y="8764"/>
                  </a:lnTo>
                  <a:lnTo>
                    <a:pt x="11915" y="8764"/>
                  </a:lnTo>
                  <a:lnTo>
                    <a:pt x="11943" y="8833"/>
                  </a:lnTo>
                  <a:lnTo>
                    <a:pt x="11970" y="8971"/>
                  </a:lnTo>
                  <a:lnTo>
                    <a:pt x="12130" y="9040"/>
                  </a:lnTo>
                  <a:lnTo>
                    <a:pt x="12436" y="9109"/>
                  </a:lnTo>
                  <a:lnTo>
                    <a:pt x="12327" y="9385"/>
                  </a:lnTo>
                  <a:lnTo>
                    <a:pt x="12327" y="9385"/>
                  </a:lnTo>
                </a:path>
                <a:path w="21600" h="21600">
                  <a:moveTo>
                    <a:pt x="19246" y="8971"/>
                  </a:moveTo>
                  <a:lnTo>
                    <a:pt x="16836" y="8971"/>
                  </a:lnTo>
                  <a:lnTo>
                    <a:pt x="16683" y="8902"/>
                  </a:lnTo>
                  <a:lnTo>
                    <a:pt x="16675" y="8902"/>
                  </a:lnTo>
                  <a:lnTo>
                    <a:pt x="16621" y="8557"/>
                  </a:lnTo>
                  <a:lnTo>
                    <a:pt x="16808" y="8419"/>
                  </a:lnTo>
                  <a:lnTo>
                    <a:pt x="16911" y="8419"/>
                  </a:lnTo>
                  <a:lnTo>
                    <a:pt x="16931" y="8350"/>
                  </a:lnTo>
                  <a:lnTo>
                    <a:pt x="16954" y="8350"/>
                  </a:lnTo>
                  <a:lnTo>
                    <a:pt x="16962" y="8363"/>
                  </a:lnTo>
                  <a:lnTo>
                    <a:pt x="17046" y="8557"/>
                  </a:lnTo>
                  <a:lnTo>
                    <a:pt x="19271" y="8557"/>
                  </a:lnTo>
                  <a:lnTo>
                    <a:pt x="19321" y="8764"/>
                  </a:lnTo>
                  <a:lnTo>
                    <a:pt x="19296" y="8902"/>
                  </a:lnTo>
                  <a:lnTo>
                    <a:pt x="16683" y="8902"/>
                  </a:lnTo>
                  <a:lnTo>
                    <a:pt x="16676" y="8907"/>
                  </a:lnTo>
                  <a:lnTo>
                    <a:pt x="19292" y="8907"/>
                  </a:lnTo>
                  <a:lnTo>
                    <a:pt x="19246" y="8971"/>
                  </a:lnTo>
                  <a:lnTo>
                    <a:pt x="19246" y="8971"/>
                  </a:lnTo>
                </a:path>
                <a:path w="21600" h="21600">
                  <a:moveTo>
                    <a:pt x="17046" y="8557"/>
                  </a:moveTo>
                  <a:lnTo>
                    <a:pt x="16962" y="8363"/>
                  </a:lnTo>
                  <a:lnTo>
                    <a:pt x="16993" y="8419"/>
                  </a:lnTo>
                  <a:lnTo>
                    <a:pt x="17046" y="8557"/>
                  </a:lnTo>
                  <a:lnTo>
                    <a:pt x="17046" y="8557"/>
                  </a:lnTo>
                </a:path>
                <a:path w="21600" h="21600">
                  <a:moveTo>
                    <a:pt x="1887" y="9109"/>
                  </a:moveTo>
                  <a:lnTo>
                    <a:pt x="1880" y="9109"/>
                  </a:lnTo>
                  <a:lnTo>
                    <a:pt x="1814" y="9040"/>
                  </a:lnTo>
                  <a:lnTo>
                    <a:pt x="1767" y="8971"/>
                  </a:lnTo>
                  <a:lnTo>
                    <a:pt x="1707" y="8833"/>
                  </a:lnTo>
                  <a:lnTo>
                    <a:pt x="1637" y="8695"/>
                  </a:lnTo>
                  <a:lnTo>
                    <a:pt x="1642" y="8557"/>
                  </a:lnTo>
                  <a:lnTo>
                    <a:pt x="1802" y="8419"/>
                  </a:lnTo>
                  <a:lnTo>
                    <a:pt x="4222" y="8419"/>
                  </a:lnTo>
                  <a:lnTo>
                    <a:pt x="4247" y="8695"/>
                  </a:lnTo>
                  <a:lnTo>
                    <a:pt x="4237" y="8833"/>
                  </a:lnTo>
                  <a:lnTo>
                    <a:pt x="4230" y="9040"/>
                  </a:lnTo>
                  <a:lnTo>
                    <a:pt x="1960" y="9040"/>
                  </a:lnTo>
                  <a:lnTo>
                    <a:pt x="1887" y="9109"/>
                  </a:lnTo>
                  <a:lnTo>
                    <a:pt x="1887" y="9109"/>
                  </a:lnTo>
                </a:path>
                <a:path w="21600" h="21600">
                  <a:moveTo>
                    <a:pt x="3107" y="13663"/>
                  </a:moveTo>
                  <a:lnTo>
                    <a:pt x="3107" y="13249"/>
                  </a:lnTo>
                  <a:lnTo>
                    <a:pt x="3084" y="12973"/>
                  </a:lnTo>
                  <a:lnTo>
                    <a:pt x="2990" y="12697"/>
                  </a:lnTo>
                  <a:lnTo>
                    <a:pt x="2970" y="12576"/>
                  </a:lnTo>
                  <a:lnTo>
                    <a:pt x="2967" y="12421"/>
                  </a:lnTo>
                  <a:lnTo>
                    <a:pt x="2930" y="12283"/>
                  </a:lnTo>
                  <a:lnTo>
                    <a:pt x="2860" y="12145"/>
                  </a:lnTo>
                  <a:lnTo>
                    <a:pt x="2757" y="11938"/>
                  </a:lnTo>
                  <a:lnTo>
                    <a:pt x="2667" y="11731"/>
                  </a:lnTo>
                  <a:lnTo>
                    <a:pt x="2610" y="11524"/>
                  </a:lnTo>
                  <a:lnTo>
                    <a:pt x="2564" y="11179"/>
                  </a:lnTo>
                  <a:lnTo>
                    <a:pt x="2490" y="10972"/>
                  </a:lnTo>
                  <a:lnTo>
                    <a:pt x="2367" y="10834"/>
                  </a:lnTo>
                  <a:lnTo>
                    <a:pt x="2367" y="10627"/>
                  </a:lnTo>
                  <a:lnTo>
                    <a:pt x="2320" y="10420"/>
                  </a:lnTo>
                  <a:lnTo>
                    <a:pt x="2227" y="10282"/>
                  </a:lnTo>
                  <a:lnTo>
                    <a:pt x="2082" y="9661"/>
                  </a:lnTo>
                  <a:lnTo>
                    <a:pt x="2055" y="9592"/>
                  </a:lnTo>
                  <a:lnTo>
                    <a:pt x="2035" y="9454"/>
                  </a:lnTo>
                  <a:lnTo>
                    <a:pt x="2022" y="9385"/>
                  </a:lnTo>
                  <a:lnTo>
                    <a:pt x="1919" y="9247"/>
                  </a:lnTo>
                  <a:lnTo>
                    <a:pt x="1889" y="9178"/>
                  </a:lnTo>
                  <a:lnTo>
                    <a:pt x="1975" y="9040"/>
                  </a:lnTo>
                  <a:lnTo>
                    <a:pt x="4317" y="9040"/>
                  </a:lnTo>
                  <a:lnTo>
                    <a:pt x="4497" y="8902"/>
                  </a:lnTo>
                  <a:lnTo>
                    <a:pt x="4559" y="9385"/>
                  </a:lnTo>
                  <a:lnTo>
                    <a:pt x="4672" y="9799"/>
                  </a:lnTo>
                  <a:lnTo>
                    <a:pt x="4834" y="10213"/>
                  </a:lnTo>
                  <a:lnTo>
                    <a:pt x="5047" y="10489"/>
                  </a:lnTo>
                  <a:lnTo>
                    <a:pt x="4933" y="10696"/>
                  </a:lnTo>
                  <a:lnTo>
                    <a:pt x="4897" y="10765"/>
                  </a:lnTo>
                  <a:lnTo>
                    <a:pt x="4937" y="10834"/>
                  </a:lnTo>
                  <a:lnTo>
                    <a:pt x="4980" y="10834"/>
                  </a:lnTo>
                  <a:lnTo>
                    <a:pt x="5070" y="10972"/>
                  </a:lnTo>
                  <a:lnTo>
                    <a:pt x="5207" y="11110"/>
                  </a:lnTo>
                  <a:lnTo>
                    <a:pt x="5187" y="11317"/>
                  </a:lnTo>
                  <a:lnTo>
                    <a:pt x="5178" y="11386"/>
                  </a:lnTo>
                  <a:lnTo>
                    <a:pt x="5462" y="11731"/>
                  </a:lnTo>
                  <a:lnTo>
                    <a:pt x="5390" y="11800"/>
                  </a:lnTo>
                  <a:lnTo>
                    <a:pt x="5335" y="11800"/>
                  </a:lnTo>
                  <a:lnTo>
                    <a:pt x="5317" y="11869"/>
                  </a:lnTo>
                  <a:lnTo>
                    <a:pt x="5287" y="11869"/>
                  </a:lnTo>
                  <a:lnTo>
                    <a:pt x="5260" y="11938"/>
                  </a:lnTo>
                  <a:lnTo>
                    <a:pt x="5457" y="11938"/>
                  </a:lnTo>
                  <a:lnTo>
                    <a:pt x="5530" y="12007"/>
                  </a:lnTo>
                  <a:lnTo>
                    <a:pt x="5175" y="12007"/>
                  </a:lnTo>
                  <a:lnTo>
                    <a:pt x="5248" y="12559"/>
                  </a:lnTo>
                  <a:lnTo>
                    <a:pt x="5655" y="12559"/>
                  </a:lnTo>
                  <a:lnTo>
                    <a:pt x="5568" y="12973"/>
                  </a:lnTo>
                  <a:lnTo>
                    <a:pt x="5598" y="13042"/>
                  </a:lnTo>
                  <a:lnTo>
                    <a:pt x="5722" y="13042"/>
                  </a:lnTo>
                  <a:lnTo>
                    <a:pt x="5742" y="13111"/>
                  </a:lnTo>
                  <a:lnTo>
                    <a:pt x="5775" y="13249"/>
                  </a:lnTo>
                  <a:lnTo>
                    <a:pt x="5855" y="13456"/>
                  </a:lnTo>
                  <a:lnTo>
                    <a:pt x="5868" y="13525"/>
                  </a:lnTo>
                  <a:lnTo>
                    <a:pt x="3307" y="13525"/>
                  </a:lnTo>
                  <a:lnTo>
                    <a:pt x="3107" y="13663"/>
                  </a:lnTo>
                  <a:lnTo>
                    <a:pt x="3107" y="13663"/>
                  </a:lnTo>
                </a:path>
                <a:path w="21600" h="21600">
                  <a:moveTo>
                    <a:pt x="16836" y="8971"/>
                  </a:moveTo>
                  <a:lnTo>
                    <a:pt x="16686" y="8971"/>
                  </a:lnTo>
                  <a:lnTo>
                    <a:pt x="16676" y="8907"/>
                  </a:lnTo>
                  <a:lnTo>
                    <a:pt x="16683" y="8902"/>
                  </a:lnTo>
                  <a:lnTo>
                    <a:pt x="16836" y="8971"/>
                  </a:lnTo>
                  <a:lnTo>
                    <a:pt x="16836" y="8971"/>
                  </a:lnTo>
                </a:path>
                <a:path w="21600" h="21600">
                  <a:moveTo>
                    <a:pt x="15173" y="13870"/>
                  </a:moveTo>
                  <a:lnTo>
                    <a:pt x="15136" y="13870"/>
                  </a:lnTo>
                  <a:lnTo>
                    <a:pt x="15116" y="13732"/>
                  </a:lnTo>
                  <a:lnTo>
                    <a:pt x="15166" y="13387"/>
                  </a:lnTo>
                  <a:lnTo>
                    <a:pt x="15249" y="13249"/>
                  </a:lnTo>
                  <a:lnTo>
                    <a:pt x="15319" y="13042"/>
                  </a:lnTo>
                  <a:lnTo>
                    <a:pt x="15433" y="12766"/>
                  </a:lnTo>
                  <a:lnTo>
                    <a:pt x="15496" y="12628"/>
                  </a:lnTo>
                  <a:lnTo>
                    <a:pt x="15566" y="12628"/>
                  </a:lnTo>
                  <a:lnTo>
                    <a:pt x="15533" y="12490"/>
                  </a:lnTo>
                  <a:lnTo>
                    <a:pt x="15546" y="12352"/>
                  </a:lnTo>
                  <a:lnTo>
                    <a:pt x="15606" y="12283"/>
                  </a:lnTo>
                  <a:lnTo>
                    <a:pt x="15666" y="12145"/>
                  </a:lnTo>
                  <a:lnTo>
                    <a:pt x="15701" y="12076"/>
                  </a:lnTo>
                  <a:lnTo>
                    <a:pt x="15711" y="11938"/>
                  </a:lnTo>
                  <a:lnTo>
                    <a:pt x="15854" y="11386"/>
                  </a:lnTo>
                  <a:lnTo>
                    <a:pt x="15999" y="11041"/>
                  </a:lnTo>
                  <a:lnTo>
                    <a:pt x="16146" y="10765"/>
                  </a:lnTo>
                  <a:lnTo>
                    <a:pt x="16146" y="10489"/>
                  </a:lnTo>
                  <a:lnTo>
                    <a:pt x="16184" y="10351"/>
                  </a:lnTo>
                  <a:lnTo>
                    <a:pt x="16338" y="10351"/>
                  </a:lnTo>
                  <a:lnTo>
                    <a:pt x="16336" y="10282"/>
                  </a:lnTo>
                  <a:lnTo>
                    <a:pt x="16266" y="10222"/>
                  </a:lnTo>
                  <a:lnTo>
                    <a:pt x="16224" y="10144"/>
                  </a:lnTo>
                  <a:lnTo>
                    <a:pt x="16234" y="10006"/>
                  </a:lnTo>
                  <a:lnTo>
                    <a:pt x="16291" y="9868"/>
                  </a:lnTo>
                  <a:lnTo>
                    <a:pt x="16334" y="9661"/>
                  </a:lnTo>
                  <a:lnTo>
                    <a:pt x="16379" y="9592"/>
                  </a:lnTo>
                  <a:lnTo>
                    <a:pt x="16473" y="9454"/>
                  </a:lnTo>
                  <a:lnTo>
                    <a:pt x="16501" y="9454"/>
                  </a:lnTo>
                  <a:lnTo>
                    <a:pt x="16511" y="9385"/>
                  </a:lnTo>
                  <a:lnTo>
                    <a:pt x="16551" y="9247"/>
                  </a:lnTo>
                  <a:lnTo>
                    <a:pt x="16571" y="9109"/>
                  </a:lnTo>
                  <a:lnTo>
                    <a:pt x="16594" y="8971"/>
                  </a:lnTo>
                  <a:lnTo>
                    <a:pt x="16676" y="8907"/>
                  </a:lnTo>
                  <a:lnTo>
                    <a:pt x="16686" y="8971"/>
                  </a:lnTo>
                  <a:lnTo>
                    <a:pt x="19246" y="8971"/>
                  </a:lnTo>
                  <a:lnTo>
                    <a:pt x="19196" y="9040"/>
                  </a:lnTo>
                  <a:lnTo>
                    <a:pt x="19099" y="9109"/>
                  </a:lnTo>
                  <a:lnTo>
                    <a:pt x="19044" y="9316"/>
                  </a:lnTo>
                  <a:lnTo>
                    <a:pt x="19031" y="9523"/>
                  </a:lnTo>
                  <a:lnTo>
                    <a:pt x="18611" y="9523"/>
                  </a:lnTo>
                  <a:lnTo>
                    <a:pt x="18677" y="9730"/>
                  </a:lnTo>
                  <a:lnTo>
                    <a:pt x="18732" y="9799"/>
                  </a:lnTo>
                  <a:lnTo>
                    <a:pt x="18821" y="9799"/>
                  </a:lnTo>
                  <a:lnTo>
                    <a:pt x="18797" y="9868"/>
                  </a:lnTo>
                  <a:lnTo>
                    <a:pt x="18786" y="10006"/>
                  </a:lnTo>
                  <a:lnTo>
                    <a:pt x="18786" y="10213"/>
                  </a:lnTo>
                  <a:lnTo>
                    <a:pt x="18692" y="10351"/>
                  </a:lnTo>
                  <a:lnTo>
                    <a:pt x="18637" y="10489"/>
                  </a:lnTo>
                  <a:lnTo>
                    <a:pt x="18621" y="10627"/>
                  </a:lnTo>
                  <a:lnTo>
                    <a:pt x="18607" y="10765"/>
                  </a:lnTo>
                  <a:lnTo>
                    <a:pt x="18512" y="10834"/>
                  </a:lnTo>
                  <a:lnTo>
                    <a:pt x="18336" y="10834"/>
                  </a:lnTo>
                  <a:lnTo>
                    <a:pt x="18436" y="10903"/>
                  </a:lnTo>
                  <a:lnTo>
                    <a:pt x="18459" y="10972"/>
                  </a:lnTo>
                  <a:lnTo>
                    <a:pt x="18406" y="10972"/>
                  </a:lnTo>
                  <a:lnTo>
                    <a:pt x="18352" y="11041"/>
                  </a:lnTo>
                  <a:lnTo>
                    <a:pt x="18391" y="11179"/>
                  </a:lnTo>
                  <a:lnTo>
                    <a:pt x="18521" y="11455"/>
                  </a:lnTo>
                  <a:lnTo>
                    <a:pt x="18179" y="11455"/>
                  </a:lnTo>
                  <a:lnTo>
                    <a:pt x="18166" y="11593"/>
                  </a:lnTo>
                  <a:lnTo>
                    <a:pt x="18156" y="11731"/>
                  </a:lnTo>
                  <a:lnTo>
                    <a:pt x="18131" y="11869"/>
                  </a:lnTo>
                  <a:lnTo>
                    <a:pt x="18051" y="12145"/>
                  </a:lnTo>
                  <a:lnTo>
                    <a:pt x="18019" y="12214"/>
                  </a:lnTo>
                  <a:lnTo>
                    <a:pt x="17993" y="12374"/>
                  </a:lnTo>
                  <a:lnTo>
                    <a:pt x="17966" y="12559"/>
                  </a:lnTo>
                  <a:lnTo>
                    <a:pt x="17966" y="12766"/>
                  </a:lnTo>
                  <a:lnTo>
                    <a:pt x="17586" y="12766"/>
                  </a:lnTo>
                  <a:lnTo>
                    <a:pt x="17619" y="12904"/>
                  </a:lnTo>
                  <a:lnTo>
                    <a:pt x="17691" y="12973"/>
                  </a:lnTo>
                  <a:lnTo>
                    <a:pt x="17788" y="12973"/>
                  </a:lnTo>
                  <a:lnTo>
                    <a:pt x="17821" y="13042"/>
                  </a:lnTo>
                  <a:lnTo>
                    <a:pt x="17781" y="13180"/>
                  </a:lnTo>
                  <a:lnTo>
                    <a:pt x="17744" y="13387"/>
                  </a:lnTo>
                  <a:lnTo>
                    <a:pt x="17706" y="13525"/>
                  </a:lnTo>
                  <a:lnTo>
                    <a:pt x="17653" y="13663"/>
                  </a:lnTo>
                  <a:lnTo>
                    <a:pt x="15301" y="13663"/>
                  </a:lnTo>
                  <a:lnTo>
                    <a:pt x="15171" y="13732"/>
                  </a:lnTo>
                  <a:lnTo>
                    <a:pt x="15139" y="13801"/>
                  </a:lnTo>
                  <a:lnTo>
                    <a:pt x="15173" y="13870"/>
                  </a:lnTo>
                  <a:lnTo>
                    <a:pt x="15173" y="13870"/>
                  </a:lnTo>
                </a:path>
                <a:path w="21600" h="21600">
                  <a:moveTo>
                    <a:pt x="8951" y="9799"/>
                  </a:moveTo>
                  <a:lnTo>
                    <a:pt x="8785" y="9385"/>
                  </a:lnTo>
                  <a:lnTo>
                    <a:pt x="8836" y="9247"/>
                  </a:lnTo>
                  <a:lnTo>
                    <a:pt x="9106" y="9385"/>
                  </a:lnTo>
                  <a:lnTo>
                    <a:pt x="12327" y="9385"/>
                  </a:lnTo>
                  <a:lnTo>
                    <a:pt x="12273" y="9523"/>
                  </a:lnTo>
                  <a:lnTo>
                    <a:pt x="12195" y="9730"/>
                  </a:lnTo>
                  <a:lnTo>
                    <a:pt x="8935" y="9730"/>
                  </a:lnTo>
                  <a:lnTo>
                    <a:pt x="8951" y="9799"/>
                  </a:lnTo>
                  <a:lnTo>
                    <a:pt x="8951" y="9799"/>
                  </a:lnTo>
                </a:path>
                <a:path w="21600" h="21600">
                  <a:moveTo>
                    <a:pt x="18732" y="9799"/>
                  </a:moveTo>
                  <a:lnTo>
                    <a:pt x="18677" y="9730"/>
                  </a:lnTo>
                  <a:lnTo>
                    <a:pt x="18611" y="9523"/>
                  </a:lnTo>
                  <a:lnTo>
                    <a:pt x="18774" y="9592"/>
                  </a:lnTo>
                  <a:lnTo>
                    <a:pt x="18838" y="9717"/>
                  </a:lnTo>
                  <a:lnTo>
                    <a:pt x="18822" y="9730"/>
                  </a:lnTo>
                  <a:lnTo>
                    <a:pt x="18776" y="9730"/>
                  </a:lnTo>
                  <a:lnTo>
                    <a:pt x="18732" y="9799"/>
                  </a:lnTo>
                  <a:lnTo>
                    <a:pt x="18732" y="9799"/>
                  </a:lnTo>
                </a:path>
                <a:path w="21600" h="21600">
                  <a:moveTo>
                    <a:pt x="18838" y="9717"/>
                  </a:moveTo>
                  <a:lnTo>
                    <a:pt x="18774" y="9592"/>
                  </a:lnTo>
                  <a:lnTo>
                    <a:pt x="18611" y="9523"/>
                  </a:lnTo>
                  <a:lnTo>
                    <a:pt x="19031" y="9523"/>
                  </a:lnTo>
                  <a:lnTo>
                    <a:pt x="18907" y="9661"/>
                  </a:lnTo>
                  <a:lnTo>
                    <a:pt x="18838" y="9717"/>
                  </a:lnTo>
                  <a:lnTo>
                    <a:pt x="18838" y="9717"/>
                  </a:lnTo>
                </a:path>
                <a:path w="21600" h="21600">
                  <a:moveTo>
                    <a:pt x="18821" y="9799"/>
                  </a:moveTo>
                  <a:lnTo>
                    <a:pt x="18732" y="9799"/>
                  </a:lnTo>
                  <a:lnTo>
                    <a:pt x="18776" y="9730"/>
                  </a:lnTo>
                  <a:lnTo>
                    <a:pt x="18822" y="9730"/>
                  </a:lnTo>
                  <a:lnTo>
                    <a:pt x="18838" y="9717"/>
                  </a:lnTo>
                  <a:lnTo>
                    <a:pt x="18844" y="9730"/>
                  </a:lnTo>
                  <a:lnTo>
                    <a:pt x="18821" y="9799"/>
                  </a:lnTo>
                  <a:lnTo>
                    <a:pt x="18821" y="9799"/>
                  </a:lnTo>
                </a:path>
                <a:path w="21600" h="21600">
                  <a:moveTo>
                    <a:pt x="10206" y="13111"/>
                  </a:moveTo>
                  <a:lnTo>
                    <a:pt x="7792" y="13111"/>
                  </a:lnTo>
                  <a:lnTo>
                    <a:pt x="7718" y="12835"/>
                  </a:lnTo>
                  <a:lnTo>
                    <a:pt x="7732" y="12628"/>
                  </a:lnTo>
                  <a:lnTo>
                    <a:pt x="7832" y="12559"/>
                  </a:lnTo>
                  <a:lnTo>
                    <a:pt x="7932" y="12421"/>
                  </a:lnTo>
                  <a:lnTo>
                    <a:pt x="7990" y="12352"/>
                  </a:lnTo>
                  <a:lnTo>
                    <a:pt x="8007" y="12352"/>
                  </a:lnTo>
                  <a:lnTo>
                    <a:pt x="8007" y="11524"/>
                  </a:lnTo>
                  <a:lnTo>
                    <a:pt x="8197" y="11524"/>
                  </a:lnTo>
                  <a:lnTo>
                    <a:pt x="8295" y="11455"/>
                  </a:lnTo>
                  <a:lnTo>
                    <a:pt x="8308" y="11386"/>
                  </a:lnTo>
                  <a:lnTo>
                    <a:pt x="8270" y="11179"/>
                  </a:lnTo>
                  <a:lnTo>
                    <a:pt x="8187" y="10903"/>
                  </a:lnTo>
                  <a:lnTo>
                    <a:pt x="8427" y="10765"/>
                  </a:lnTo>
                  <a:lnTo>
                    <a:pt x="8556" y="10627"/>
                  </a:lnTo>
                  <a:lnTo>
                    <a:pt x="8597" y="10489"/>
                  </a:lnTo>
                  <a:lnTo>
                    <a:pt x="8606" y="10351"/>
                  </a:lnTo>
                  <a:lnTo>
                    <a:pt x="8606" y="9937"/>
                  </a:lnTo>
                  <a:lnTo>
                    <a:pt x="8660" y="9799"/>
                  </a:lnTo>
                  <a:lnTo>
                    <a:pt x="8766" y="9730"/>
                  </a:lnTo>
                  <a:lnTo>
                    <a:pt x="8924" y="9730"/>
                  </a:lnTo>
                  <a:lnTo>
                    <a:pt x="8951" y="9799"/>
                  </a:lnTo>
                  <a:lnTo>
                    <a:pt x="12211" y="9799"/>
                  </a:lnTo>
                  <a:lnTo>
                    <a:pt x="12298" y="9868"/>
                  </a:lnTo>
                  <a:lnTo>
                    <a:pt x="12461" y="10006"/>
                  </a:lnTo>
                  <a:lnTo>
                    <a:pt x="12398" y="10213"/>
                  </a:lnTo>
                  <a:lnTo>
                    <a:pt x="12383" y="10351"/>
                  </a:lnTo>
                  <a:lnTo>
                    <a:pt x="12450" y="10351"/>
                  </a:lnTo>
                  <a:lnTo>
                    <a:pt x="12486" y="10489"/>
                  </a:lnTo>
                  <a:lnTo>
                    <a:pt x="12526" y="10627"/>
                  </a:lnTo>
                  <a:lnTo>
                    <a:pt x="12553" y="10696"/>
                  </a:lnTo>
                  <a:lnTo>
                    <a:pt x="12533" y="10814"/>
                  </a:lnTo>
                  <a:lnTo>
                    <a:pt x="12510" y="10834"/>
                  </a:lnTo>
                  <a:lnTo>
                    <a:pt x="12383" y="10972"/>
                  </a:lnTo>
                  <a:lnTo>
                    <a:pt x="12719" y="10972"/>
                  </a:lnTo>
                  <a:lnTo>
                    <a:pt x="12700" y="11041"/>
                  </a:lnTo>
                  <a:lnTo>
                    <a:pt x="12638" y="11386"/>
                  </a:lnTo>
                  <a:lnTo>
                    <a:pt x="12651" y="11386"/>
                  </a:lnTo>
                  <a:lnTo>
                    <a:pt x="12665" y="11455"/>
                  </a:lnTo>
                  <a:lnTo>
                    <a:pt x="12691" y="11524"/>
                  </a:lnTo>
                  <a:lnTo>
                    <a:pt x="12731" y="11593"/>
                  </a:lnTo>
                  <a:lnTo>
                    <a:pt x="12891" y="11938"/>
                  </a:lnTo>
                  <a:lnTo>
                    <a:pt x="10501" y="11938"/>
                  </a:lnTo>
                  <a:lnTo>
                    <a:pt x="10365" y="12007"/>
                  </a:lnTo>
                  <a:lnTo>
                    <a:pt x="10316" y="12145"/>
                  </a:lnTo>
                  <a:lnTo>
                    <a:pt x="10361" y="12374"/>
                  </a:lnTo>
                  <a:lnTo>
                    <a:pt x="10400" y="12559"/>
                  </a:lnTo>
                  <a:lnTo>
                    <a:pt x="10406" y="12576"/>
                  </a:lnTo>
                  <a:lnTo>
                    <a:pt x="10406" y="12697"/>
                  </a:lnTo>
                  <a:lnTo>
                    <a:pt x="10375" y="12835"/>
                  </a:lnTo>
                  <a:lnTo>
                    <a:pt x="10251" y="13042"/>
                  </a:lnTo>
                  <a:lnTo>
                    <a:pt x="10206" y="13111"/>
                  </a:lnTo>
                  <a:lnTo>
                    <a:pt x="10206" y="13111"/>
                  </a:lnTo>
                </a:path>
                <a:path w="21600" h="21600">
                  <a:moveTo>
                    <a:pt x="12201" y="9799"/>
                  </a:moveTo>
                  <a:lnTo>
                    <a:pt x="8951" y="9799"/>
                  </a:lnTo>
                  <a:lnTo>
                    <a:pt x="8935" y="9730"/>
                  </a:lnTo>
                  <a:lnTo>
                    <a:pt x="12195" y="9730"/>
                  </a:lnTo>
                  <a:lnTo>
                    <a:pt x="12201" y="9799"/>
                  </a:lnTo>
                  <a:lnTo>
                    <a:pt x="12201" y="9799"/>
                  </a:lnTo>
                </a:path>
                <a:path w="21600" h="21600">
                  <a:moveTo>
                    <a:pt x="16301" y="10282"/>
                  </a:moveTo>
                  <a:lnTo>
                    <a:pt x="16256" y="10213"/>
                  </a:lnTo>
                  <a:lnTo>
                    <a:pt x="16266" y="10222"/>
                  </a:lnTo>
                  <a:lnTo>
                    <a:pt x="16301" y="10282"/>
                  </a:lnTo>
                  <a:lnTo>
                    <a:pt x="16301" y="10282"/>
                  </a:lnTo>
                </a:path>
                <a:path w="21600" h="21600">
                  <a:moveTo>
                    <a:pt x="12719" y="10972"/>
                  </a:moveTo>
                  <a:lnTo>
                    <a:pt x="12383" y="10972"/>
                  </a:lnTo>
                  <a:lnTo>
                    <a:pt x="12530" y="10834"/>
                  </a:lnTo>
                  <a:lnTo>
                    <a:pt x="12533" y="10814"/>
                  </a:lnTo>
                  <a:lnTo>
                    <a:pt x="12836" y="10558"/>
                  </a:lnTo>
                  <a:lnTo>
                    <a:pt x="12719" y="10972"/>
                  </a:lnTo>
                  <a:lnTo>
                    <a:pt x="12719" y="10972"/>
                  </a:lnTo>
                </a:path>
                <a:path w="21600" h="21600">
                  <a:moveTo>
                    <a:pt x="12383" y="10972"/>
                  </a:moveTo>
                  <a:lnTo>
                    <a:pt x="12510" y="10834"/>
                  </a:lnTo>
                  <a:lnTo>
                    <a:pt x="12533" y="10814"/>
                  </a:lnTo>
                  <a:lnTo>
                    <a:pt x="12530" y="10834"/>
                  </a:lnTo>
                  <a:lnTo>
                    <a:pt x="12383" y="10972"/>
                  </a:lnTo>
                  <a:lnTo>
                    <a:pt x="12383" y="10972"/>
                  </a:lnTo>
                </a:path>
                <a:path w="21600" h="21600">
                  <a:moveTo>
                    <a:pt x="5260" y="11938"/>
                  </a:moveTo>
                  <a:lnTo>
                    <a:pt x="5287" y="11869"/>
                  </a:lnTo>
                  <a:lnTo>
                    <a:pt x="5317" y="11869"/>
                  </a:lnTo>
                  <a:lnTo>
                    <a:pt x="5335" y="11800"/>
                  </a:lnTo>
                  <a:lnTo>
                    <a:pt x="5344" y="11845"/>
                  </a:lnTo>
                  <a:lnTo>
                    <a:pt x="5318" y="11869"/>
                  </a:lnTo>
                  <a:lnTo>
                    <a:pt x="5260" y="11938"/>
                  </a:lnTo>
                  <a:lnTo>
                    <a:pt x="5260" y="11938"/>
                  </a:lnTo>
                </a:path>
                <a:path w="21600" h="21600">
                  <a:moveTo>
                    <a:pt x="5344" y="11845"/>
                  </a:moveTo>
                  <a:lnTo>
                    <a:pt x="5335" y="11800"/>
                  </a:lnTo>
                  <a:lnTo>
                    <a:pt x="5390" y="11800"/>
                  </a:lnTo>
                  <a:lnTo>
                    <a:pt x="5344" y="11845"/>
                  </a:lnTo>
                  <a:lnTo>
                    <a:pt x="5344" y="11845"/>
                  </a:lnTo>
                </a:path>
                <a:path w="21600" h="21600">
                  <a:moveTo>
                    <a:pt x="5457" y="11938"/>
                  </a:moveTo>
                  <a:lnTo>
                    <a:pt x="5260" y="11938"/>
                  </a:lnTo>
                  <a:lnTo>
                    <a:pt x="5318" y="11869"/>
                  </a:lnTo>
                  <a:lnTo>
                    <a:pt x="5344" y="11845"/>
                  </a:lnTo>
                  <a:lnTo>
                    <a:pt x="5348" y="11869"/>
                  </a:lnTo>
                  <a:lnTo>
                    <a:pt x="5387" y="11869"/>
                  </a:lnTo>
                  <a:lnTo>
                    <a:pt x="5457" y="11938"/>
                  </a:lnTo>
                  <a:lnTo>
                    <a:pt x="5457" y="11938"/>
                  </a:lnTo>
                </a:path>
                <a:path w="21600" h="21600">
                  <a:moveTo>
                    <a:pt x="10406" y="12576"/>
                  </a:moveTo>
                  <a:lnTo>
                    <a:pt x="10400" y="12559"/>
                  </a:lnTo>
                  <a:lnTo>
                    <a:pt x="10356" y="12352"/>
                  </a:lnTo>
                  <a:lnTo>
                    <a:pt x="10316" y="12145"/>
                  </a:lnTo>
                  <a:lnTo>
                    <a:pt x="10365" y="12007"/>
                  </a:lnTo>
                  <a:lnTo>
                    <a:pt x="10501" y="11938"/>
                  </a:lnTo>
                  <a:lnTo>
                    <a:pt x="10498" y="12283"/>
                  </a:lnTo>
                  <a:lnTo>
                    <a:pt x="10468" y="12421"/>
                  </a:lnTo>
                  <a:lnTo>
                    <a:pt x="10406" y="12421"/>
                  </a:lnTo>
                  <a:lnTo>
                    <a:pt x="10406" y="12576"/>
                  </a:lnTo>
                  <a:lnTo>
                    <a:pt x="10406" y="12576"/>
                  </a:lnTo>
                </a:path>
                <a:path w="21600" h="21600">
                  <a:moveTo>
                    <a:pt x="13023" y="12421"/>
                  </a:moveTo>
                  <a:lnTo>
                    <a:pt x="10468" y="12421"/>
                  </a:lnTo>
                  <a:lnTo>
                    <a:pt x="10498" y="12283"/>
                  </a:lnTo>
                  <a:lnTo>
                    <a:pt x="10501" y="11938"/>
                  </a:lnTo>
                  <a:lnTo>
                    <a:pt x="12891" y="11938"/>
                  </a:lnTo>
                  <a:lnTo>
                    <a:pt x="12958" y="12076"/>
                  </a:lnTo>
                  <a:lnTo>
                    <a:pt x="13000" y="12214"/>
                  </a:lnTo>
                  <a:lnTo>
                    <a:pt x="13018" y="12374"/>
                  </a:lnTo>
                  <a:lnTo>
                    <a:pt x="13023" y="12421"/>
                  </a:lnTo>
                  <a:lnTo>
                    <a:pt x="13023" y="12421"/>
                  </a:lnTo>
                </a:path>
                <a:path w="21600" h="21600">
                  <a:moveTo>
                    <a:pt x="5367" y="12559"/>
                  </a:moveTo>
                  <a:lnTo>
                    <a:pt x="5248" y="12559"/>
                  </a:lnTo>
                  <a:lnTo>
                    <a:pt x="5175" y="12007"/>
                  </a:lnTo>
                  <a:lnTo>
                    <a:pt x="5275" y="12007"/>
                  </a:lnTo>
                  <a:lnTo>
                    <a:pt x="5512" y="12352"/>
                  </a:lnTo>
                  <a:lnTo>
                    <a:pt x="5546" y="12374"/>
                  </a:lnTo>
                  <a:lnTo>
                    <a:pt x="5367" y="12559"/>
                  </a:lnTo>
                  <a:lnTo>
                    <a:pt x="5367" y="12559"/>
                  </a:lnTo>
                </a:path>
                <a:path w="21600" h="21600">
                  <a:moveTo>
                    <a:pt x="5546" y="12374"/>
                  </a:moveTo>
                  <a:lnTo>
                    <a:pt x="5512" y="12352"/>
                  </a:lnTo>
                  <a:lnTo>
                    <a:pt x="5275" y="12007"/>
                  </a:lnTo>
                  <a:lnTo>
                    <a:pt x="5530" y="12007"/>
                  </a:lnTo>
                  <a:lnTo>
                    <a:pt x="5567" y="12145"/>
                  </a:lnTo>
                  <a:lnTo>
                    <a:pt x="5567" y="12352"/>
                  </a:lnTo>
                  <a:lnTo>
                    <a:pt x="5546" y="12374"/>
                  </a:lnTo>
                  <a:lnTo>
                    <a:pt x="5546" y="12374"/>
                  </a:lnTo>
                </a:path>
                <a:path w="21600" h="21600">
                  <a:moveTo>
                    <a:pt x="5655" y="12559"/>
                  </a:moveTo>
                  <a:lnTo>
                    <a:pt x="5367" y="12559"/>
                  </a:lnTo>
                  <a:lnTo>
                    <a:pt x="5546" y="12374"/>
                  </a:lnTo>
                  <a:lnTo>
                    <a:pt x="5622" y="12421"/>
                  </a:lnTo>
                  <a:lnTo>
                    <a:pt x="5655" y="12559"/>
                  </a:lnTo>
                  <a:lnTo>
                    <a:pt x="5655" y="12559"/>
                  </a:lnTo>
                </a:path>
                <a:path w="21600" h="21600">
                  <a:moveTo>
                    <a:pt x="10641" y="12904"/>
                  </a:moveTo>
                  <a:lnTo>
                    <a:pt x="10586" y="12904"/>
                  </a:lnTo>
                  <a:lnTo>
                    <a:pt x="10516" y="12835"/>
                  </a:lnTo>
                  <a:lnTo>
                    <a:pt x="10453" y="12697"/>
                  </a:lnTo>
                  <a:lnTo>
                    <a:pt x="10406" y="12576"/>
                  </a:lnTo>
                  <a:lnTo>
                    <a:pt x="10406" y="12421"/>
                  </a:lnTo>
                  <a:lnTo>
                    <a:pt x="13020" y="12421"/>
                  </a:lnTo>
                  <a:lnTo>
                    <a:pt x="12993" y="12490"/>
                  </a:lnTo>
                  <a:lnTo>
                    <a:pt x="13314" y="12490"/>
                  </a:lnTo>
                  <a:lnTo>
                    <a:pt x="13205" y="12697"/>
                  </a:lnTo>
                  <a:lnTo>
                    <a:pt x="10725" y="12697"/>
                  </a:lnTo>
                  <a:lnTo>
                    <a:pt x="10681" y="12766"/>
                  </a:lnTo>
                  <a:lnTo>
                    <a:pt x="10641" y="12904"/>
                  </a:lnTo>
                  <a:lnTo>
                    <a:pt x="10641" y="12904"/>
                  </a:lnTo>
                </a:path>
                <a:path w="21600" h="21600">
                  <a:moveTo>
                    <a:pt x="13314" y="12490"/>
                  </a:moveTo>
                  <a:lnTo>
                    <a:pt x="12993" y="12490"/>
                  </a:lnTo>
                  <a:lnTo>
                    <a:pt x="13108" y="12421"/>
                  </a:lnTo>
                  <a:lnTo>
                    <a:pt x="13351" y="12421"/>
                  </a:lnTo>
                  <a:lnTo>
                    <a:pt x="13314" y="12490"/>
                  </a:lnTo>
                  <a:lnTo>
                    <a:pt x="13314" y="12490"/>
                  </a:lnTo>
                </a:path>
                <a:path w="21600" h="21600">
                  <a:moveTo>
                    <a:pt x="10506" y="13318"/>
                  </a:moveTo>
                  <a:lnTo>
                    <a:pt x="10666" y="12835"/>
                  </a:lnTo>
                  <a:lnTo>
                    <a:pt x="10725" y="12697"/>
                  </a:lnTo>
                  <a:lnTo>
                    <a:pt x="13205" y="12697"/>
                  </a:lnTo>
                  <a:lnTo>
                    <a:pt x="13173" y="12835"/>
                  </a:lnTo>
                  <a:lnTo>
                    <a:pt x="13340" y="12835"/>
                  </a:lnTo>
                  <a:lnTo>
                    <a:pt x="13404" y="12904"/>
                  </a:lnTo>
                  <a:lnTo>
                    <a:pt x="13498" y="13180"/>
                  </a:lnTo>
                  <a:lnTo>
                    <a:pt x="10723" y="13180"/>
                  </a:lnTo>
                  <a:lnTo>
                    <a:pt x="10506" y="13318"/>
                  </a:lnTo>
                  <a:lnTo>
                    <a:pt x="10506" y="13318"/>
                  </a:lnTo>
                </a:path>
                <a:path w="21600" h="21600">
                  <a:moveTo>
                    <a:pt x="17788" y="12973"/>
                  </a:moveTo>
                  <a:lnTo>
                    <a:pt x="17691" y="12973"/>
                  </a:lnTo>
                  <a:lnTo>
                    <a:pt x="17619" y="12904"/>
                  </a:lnTo>
                  <a:lnTo>
                    <a:pt x="17586" y="12766"/>
                  </a:lnTo>
                  <a:lnTo>
                    <a:pt x="17756" y="12904"/>
                  </a:lnTo>
                  <a:lnTo>
                    <a:pt x="17788" y="12973"/>
                  </a:lnTo>
                  <a:lnTo>
                    <a:pt x="17788" y="12973"/>
                  </a:lnTo>
                </a:path>
                <a:path w="21600" h="21600">
                  <a:moveTo>
                    <a:pt x="17911" y="12973"/>
                  </a:moveTo>
                  <a:lnTo>
                    <a:pt x="17788" y="12973"/>
                  </a:lnTo>
                  <a:lnTo>
                    <a:pt x="17756" y="12904"/>
                  </a:lnTo>
                  <a:lnTo>
                    <a:pt x="17586" y="12766"/>
                  </a:lnTo>
                  <a:lnTo>
                    <a:pt x="17966" y="12766"/>
                  </a:lnTo>
                  <a:lnTo>
                    <a:pt x="17966" y="12835"/>
                  </a:lnTo>
                  <a:lnTo>
                    <a:pt x="17911" y="12973"/>
                  </a:lnTo>
                  <a:lnTo>
                    <a:pt x="17911" y="12973"/>
                  </a:lnTo>
                </a:path>
                <a:path w="21600" h="21600">
                  <a:moveTo>
                    <a:pt x="5722" y="13042"/>
                  </a:moveTo>
                  <a:lnTo>
                    <a:pt x="5598" y="13042"/>
                  </a:lnTo>
                  <a:lnTo>
                    <a:pt x="5702" y="12973"/>
                  </a:lnTo>
                  <a:lnTo>
                    <a:pt x="5722" y="13042"/>
                  </a:lnTo>
                  <a:lnTo>
                    <a:pt x="5722" y="13042"/>
                  </a:lnTo>
                </a:path>
                <a:path w="21600" h="21600">
                  <a:moveTo>
                    <a:pt x="9276" y="14699"/>
                  </a:moveTo>
                  <a:lnTo>
                    <a:pt x="6997" y="14699"/>
                  </a:lnTo>
                  <a:lnTo>
                    <a:pt x="6930" y="14561"/>
                  </a:lnTo>
                  <a:lnTo>
                    <a:pt x="6927" y="14423"/>
                  </a:lnTo>
                  <a:lnTo>
                    <a:pt x="6987" y="14285"/>
                  </a:lnTo>
                  <a:lnTo>
                    <a:pt x="7050" y="14146"/>
                  </a:lnTo>
                  <a:lnTo>
                    <a:pt x="7112" y="14008"/>
                  </a:lnTo>
                  <a:lnTo>
                    <a:pt x="7232" y="13801"/>
                  </a:lnTo>
                  <a:lnTo>
                    <a:pt x="7280" y="13732"/>
                  </a:lnTo>
                  <a:lnTo>
                    <a:pt x="7353" y="13525"/>
                  </a:lnTo>
                  <a:lnTo>
                    <a:pt x="7393" y="13387"/>
                  </a:lnTo>
                  <a:lnTo>
                    <a:pt x="7437" y="13180"/>
                  </a:lnTo>
                  <a:lnTo>
                    <a:pt x="7537" y="13111"/>
                  </a:lnTo>
                  <a:lnTo>
                    <a:pt x="7670" y="12973"/>
                  </a:lnTo>
                  <a:lnTo>
                    <a:pt x="7722" y="12973"/>
                  </a:lnTo>
                  <a:lnTo>
                    <a:pt x="7792" y="13111"/>
                  </a:lnTo>
                  <a:lnTo>
                    <a:pt x="10206" y="13111"/>
                  </a:lnTo>
                  <a:lnTo>
                    <a:pt x="10146" y="13249"/>
                  </a:lnTo>
                  <a:lnTo>
                    <a:pt x="10101" y="13318"/>
                  </a:lnTo>
                  <a:lnTo>
                    <a:pt x="10061" y="13387"/>
                  </a:lnTo>
                  <a:lnTo>
                    <a:pt x="9811" y="13387"/>
                  </a:lnTo>
                  <a:lnTo>
                    <a:pt x="9905" y="13525"/>
                  </a:lnTo>
                  <a:lnTo>
                    <a:pt x="9923" y="13525"/>
                  </a:lnTo>
                  <a:lnTo>
                    <a:pt x="9938" y="13594"/>
                  </a:lnTo>
                  <a:lnTo>
                    <a:pt x="9883" y="13801"/>
                  </a:lnTo>
                  <a:lnTo>
                    <a:pt x="9641" y="13801"/>
                  </a:lnTo>
                  <a:lnTo>
                    <a:pt x="9771" y="13870"/>
                  </a:lnTo>
                  <a:lnTo>
                    <a:pt x="9826" y="13939"/>
                  </a:lnTo>
                  <a:lnTo>
                    <a:pt x="9766" y="14146"/>
                  </a:lnTo>
                  <a:lnTo>
                    <a:pt x="9746" y="14285"/>
                  </a:lnTo>
                  <a:lnTo>
                    <a:pt x="9613" y="14492"/>
                  </a:lnTo>
                  <a:lnTo>
                    <a:pt x="9466" y="14492"/>
                  </a:lnTo>
                  <a:lnTo>
                    <a:pt x="9290" y="14561"/>
                  </a:lnTo>
                  <a:lnTo>
                    <a:pt x="9226" y="14630"/>
                  </a:lnTo>
                  <a:lnTo>
                    <a:pt x="9276" y="14699"/>
                  </a:lnTo>
                  <a:lnTo>
                    <a:pt x="9276" y="14699"/>
                  </a:lnTo>
                </a:path>
                <a:path w="21600" h="21600">
                  <a:moveTo>
                    <a:pt x="10996" y="13870"/>
                  </a:moveTo>
                  <a:lnTo>
                    <a:pt x="10890" y="13594"/>
                  </a:lnTo>
                  <a:lnTo>
                    <a:pt x="10835" y="13456"/>
                  </a:lnTo>
                  <a:lnTo>
                    <a:pt x="10831" y="13180"/>
                  </a:lnTo>
                  <a:lnTo>
                    <a:pt x="13498" y="13180"/>
                  </a:lnTo>
                  <a:lnTo>
                    <a:pt x="13521" y="13249"/>
                  </a:lnTo>
                  <a:lnTo>
                    <a:pt x="13558" y="13318"/>
                  </a:lnTo>
                  <a:lnTo>
                    <a:pt x="13561" y="13387"/>
                  </a:lnTo>
                  <a:lnTo>
                    <a:pt x="13568" y="13456"/>
                  </a:lnTo>
                  <a:lnTo>
                    <a:pt x="13654" y="13525"/>
                  </a:lnTo>
                  <a:lnTo>
                    <a:pt x="13821" y="13525"/>
                  </a:lnTo>
                  <a:lnTo>
                    <a:pt x="13840" y="13801"/>
                  </a:lnTo>
                  <a:lnTo>
                    <a:pt x="11036" y="13801"/>
                  </a:lnTo>
                  <a:lnTo>
                    <a:pt x="10996" y="13870"/>
                  </a:lnTo>
                  <a:lnTo>
                    <a:pt x="10996" y="13870"/>
                  </a:lnTo>
                </a:path>
                <a:path w="21600" h="21600">
                  <a:moveTo>
                    <a:pt x="9923" y="13525"/>
                  </a:moveTo>
                  <a:lnTo>
                    <a:pt x="9905" y="13525"/>
                  </a:lnTo>
                  <a:lnTo>
                    <a:pt x="9811" y="13387"/>
                  </a:lnTo>
                  <a:lnTo>
                    <a:pt x="9908" y="13456"/>
                  </a:lnTo>
                  <a:lnTo>
                    <a:pt x="9923" y="13525"/>
                  </a:lnTo>
                  <a:lnTo>
                    <a:pt x="9923" y="13525"/>
                  </a:lnTo>
                </a:path>
                <a:path w="21600" h="21600">
                  <a:moveTo>
                    <a:pt x="9981" y="13525"/>
                  </a:moveTo>
                  <a:lnTo>
                    <a:pt x="9923" y="13525"/>
                  </a:lnTo>
                  <a:lnTo>
                    <a:pt x="9908" y="13456"/>
                  </a:lnTo>
                  <a:lnTo>
                    <a:pt x="9811" y="13387"/>
                  </a:lnTo>
                  <a:lnTo>
                    <a:pt x="10061" y="13387"/>
                  </a:lnTo>
                  <a:lnTo>
                    <a:pt x="9981" y="13525"/>
                  </a:lnTo>
                  <a:lnTo>
                    <a:pt x="9981" y="13525"/>
                  </a:lnTo>
                </a:path>
                <a:path w="21600" h="21600">
                  <a:moveTo>
                    <a:pt x="6447" y="15941"/>
                  </a:moveTo>
                  <a:lnTo>
                    <a:pt x="4172" y="15941"/>
                  </a:lnTo>
                  <a:lnTo>
                    <a:pt x="4282" y="15872"/>
                  </a:lnTo>
                  <a:lnTo>
                    <a:pt x="4062" y="15872"/>
                  </a:lnTo>
                  <a:lnTo>
                    <a:pt x="3952" y="15665"/>
                  </a:lnTo>
                  <a:lnTo>
                    <a:pt x="3858" y="15527"/>
                  </a:lnTo>
                  <a:lnTo>
                    <a:pt x="3808" y="15389"/>
                  </a:lnTo>
                  <a:lnTo>
                    <a:pt x="3799" y="15182"/>
                  </a:lnTo>
                  <a:lnTo>
                    <a:pt x="3750" y="15044"/>
                  </a:lnTo>
                  <a:lnTo>
                    <a:pt x="3657" y="14975"/>
                  </a:lnTo>
                  <a:lnTo>
                    <a:pt x="3617" y="14699"/>
                  </a:lnTo>
                  <a:lnTo>
                    <a:pt x="3565" y="14423"/>
                  </a:lnTo>
                  <a:lnTo>
                    <a:pt x="3439" y="14077"/>
                  </a:lnTo>
                  <a:lnTo>
                    <a:pt x="3389" y="13870"/>
                  </a:lnTo>
                  <a:lnTo>
                    <a:pt x="3352" y="13663"/>
                  </a:lnTo>
                  <a:lnTo>
                    <a:pt x="3342" y="13663"/>
                  </a:lnTo>
                  <a:lnTo>
                    <a:pt x="3349" y="13594"/>
                  </a:lnTo>
                  <a:lnTo>
                    <a:pt x="3395" y="13525"/>
                  </a:lnTo>
                  <a:lnTo>
                    <a:pt x="5868" y="13525"/>
                  </a:lnTo>
                  <a:lnTo>
                    <a:pt x="5882" y="13594"/>
                  </a:lnTo>
                  <a:lnTo>
                    <a:pt x="5972" y="13870"/>
                  </a:lnTo>
                  <a:lnTo>
                    <a:pt x="6060" y="14146"/>
                  </a:lnTo>
                  <a:lnTo>
                    <a:pt x="6147" y="14354"/>
                  </a:lnTo>
                  <a:lnTo>
                    <a:pt x="6233" y="14630"/>
                  </a:lnTo>
                  <a:lnTo>
                    <a:pt x="6255" y="14768"/>
                  </a:lnTo>
                  <a:lnTo>
                    <a:pt x="6212" y="14975"/>
                  </a:lnTo>
                  <a:lnTo>
                    <a:pt x="6275" y="15044"/>
                  </a:lnTo>
                  <a:lnTo>
                    <a:pt x="6343" y="15251"/>
                  </a:lnTo>
                  <a:lnTo>
                    <a:pt x="6417" y="15527"/>
                  </a:lnTo>
                  <a:lnTo>
                    <a:pt x="6468" y="15665"/>
                  </a:lnTo>
                  <a:lnTo>
                    <a:pt x="6440" y="15734"/>
                  </a:lnTo>
                  <a:lnTo>
                    <a:pt x="6423" y="15803"/>
                  </a:lnTo>
                  <a:lnTo>
                    <a:pt x="6435" y="15872"/>
                  </a:lnTo>
                  <a:lnTo>
                    <a:pt x="4282" y="15872"/>
                  </a:lnTo>
                  <a:lnTo>
                    <a:pt x="4169" y="15939"/>
                  </a:lnTo>
                  <a:lnTo>
                    <a:pt x="6446" y="15939"/>
                  </a:lnTo>
                  <a:lnTo>
                    <a:pt x="6447" y="15941"/>
                  </a:lnTo>
                </a:path>
                <a:path w="21600" h="21600">
                  <a:moveTo>
                    <a:pt x="17573" y="14008"/>
                  </a:moveTo>
                  <a:lnTo>
                    <a:pt x="15273" y="14008"/>
                  </a:lnTo>
                  <a:lnTo>
                    <a:pt x="15206" y="13939"/>
                  </a:lnTo>
                  <a:lnTo>
                    <a:pt x="15139" y="13801"/>
                  </a:lnTo>
                  <a:lnTo>
                    <a:pt x="15171" y="13732"/>
                  </a:lnTo>
                  <a:lnTo>
                    <a:pt x="15301" y="13663"/>
                  </a:lnTo>
                  <a:lnTo>
                    <a:pt x="15344" y="13801"/>
                  </a:lnTo>
                  <a:lnTo>
                    <a:pt x="15319" y="13870"/>
                  </a:lnTo>
                  <a:lnTo>
                    <a:pt x="17599" y="13870"/>
                  </a:lnTo>
                  <a:lnTo>
                    <a:pt x="17573" y="14008"/>
                  </a:lnTo>
                  <a:lnTo>
                    <a:pt x="17573" y="14008"/>
                  </a:lnTo>
                </a:path>
                <a:path w="21600" h="21600">
                  <a:moveTo>
                    <a:pt x="17599" y="13870"/>
                  </a:moveTo>
                  <a:lnTo>
                    <a:pt x="15319" y="13870"/>
                  </a:lnTo>
                  <a:lnTo>
                    <a:pt x="15344" y="13801"/>
                  </a:lnTo>
                  <a:lnTo>
                    <a:pt x="15301" y="13663"/>
                  </a:lnTo>
                  <a:lnTo>
                    <a:pt x="17653" y="13663"/>
                  </a:lnTo>
                  <a:lnTo>
                    <a:pt x="17626" y="13732"/>
                  </a:lnTo>
                  <a:lnTo>
                    <a:pt x="17599" y="13870"/>
                  </a:lnTo>
                  <a:lnTo>
                    <a:pt x="17599" y="13870"/>
                  </a:lnTo>
                </a:path>
                <a:path w="21600" h="21600">
                  <a:moveTo>
                    <a:pt x="9865" y="13870"/>
                  </a:moveTo>
                  <a:lnTo>
                    <a:pt x="9778" y="13870"/>
                  </a:lnTo>
                  <a:lnTo>
                    <a:pt x="9641" y="13801"/>
                  </a:lnTo>
                  <a:lnTo>
                    <a:pt x="9883" y="13801"/>
                  </a:lnTo>
                  <a:lnTo>
                    <a:pt x="9865" y="13870"/>
                  </a:lnTo>
                  <a:lnTo>
                    <a:pt x="9865" y="13870"/>
                  </a:lnTo>
                </a:path>
                <a:path w="21600" h="21600">
                  <a:moveTo>
                    <a:pt x="12076" y="16079"/>
                  </a:moveTo>
                  <a:lnTo>
                    <a:pt x="11985" y="16079"/>
                  </a:lnTo>
                  <a:lnTo>
                    <a:pt x="11871" y="15941"/>
                  </a:lnTo>
                  <a:lnTo>
                    <a:pt x="11691" y="15803"/>
                  </a:lnTo>
                  <a:lnTo>
                    <a:pt x="11721" y="15596"/>
                  </a:lnTo>
                  <a:lnTo>
                    <a:pt x="11708" y="15458"/>
                  </a:lnTo>
                  <a:lnTo>
                    <a:pt x="11595" y="15320"/>
                  </a:lnTo>
                  <a:lnTo>
                    <a:pt x="11543" y="15251"/>
                  </a:lnTo>
                  <a:lnTo>
                    <a:pt x="11496" y="15113"/>
                  </a:lnTo>
                  <a:lnTo>
                    <a:pt x="11453" y="14975"/>
                  </a:lnTo>
                  <a:lnTo>
                    <a:pt x="11336" y="14837"/>
                  </a:lnTo>
                  <a:lnTo>
                    <a:pt x="11146" y="14768"/>
                  </a:lnTo>
                  <a:lnTo>
                    <a:pt x="11240" y="14561"/>
                  </a:lnTo>
                  <a:lnTo>
                    <a:pt x="11266" y="14423"/>
                  </a:lnTo>
                  <a:lnTo>
                    <a:pt x="11186" y="14423"/>
                  </a:lnTo>
                  <a:lnTo>
                    <a:pt x="11135" y="14354"/>
                  </a:lnTo>
                  <a:lnTo>
                    <a:pt x="11071" y="14216"/>
                  </a:lnTo>
                  <a:lnTo>
                    <a:pt x="11015" y="14077"/>
                  </a:lnTo>
                  <a:lnTo>
                    <a:pt x="10998" y="14008"/>
                  </a:lnTo>
                  <a:lnTo>
                    <a:pt x="11045" y="13801"/>
                  </a:lnTo>
                  <a:lnTo>
                    <a:pt x="13840" y="13801"/>
                  </a:lnTo>
                  <a:lnTo>
                    <a:pt x="13844" y="13870"/>
                  </a:lnTo>
                  <a:lnTo>
                    <a:pt x="13901" y="14077"/>
                  </a:lnTo>
                  <a:lnTo>
                    <a:pt x="14081" y="14285"/>
                  </a:lnTo>
                  <a:lnTo>
                    <a:pt x="14126" y="14423"/>
                  </a:lnTo>
                  <a:lnTo>
                    <a:pt x="14126" y="14561"/>
                  </a:lnTo>
                  <a:lnTo>
                    <a:pt x="14156" y="14699"/>
                  </a:lnTo>
                  <a:lnTo>
                    <a:pt x="14213" y="14837"/>
                  </a:lnTo>
                  <a:lnTo>
                    <a:pt x="14379" y="15044"/>
                  </a:lnTo>
                  <a:lnTo>
                    <a:pt x="14404" y="15182"/>
                  </a:lnTo>
                  <a:lnTo>
                    <a:pt x="14371" y="15251"/>
                  </a:lnTo>
                  <a:lnTo>
                    <a:pt x="14606" y="15251"/>
                  </a:lnTo>
                  <a:lnTo>
                    <a:pt x="14675" y="15310"/>
                  </a:lnTo>
                  <a:lnTo>
                    <a:pt x="14608" y="15458"/>
                  </a:lnTo>
                  <a:lnTo>
                    <a:pt x="14631" y="15665"/>
                  </a:lnTo>
                  <a:lnTo>
                    <a:pt x="14573" y="15665"/>
                  </a:lnTo>
                  <a:lnTo>
                    <a:pt x="14589" y="15872"/>
                  </a:lnTo>
                  <a:lnTo>
                    <a:pt x="12136" y="15872"/>
                  </a:lnTo>
                  <a:lnTo>
                    <a:pt x="12076" y="16079"/>
                  </a:lnTo>
                  <a:lnTo>
                    <a:pt x="12076" y="16079"/>
                  </a:lnTo>
                </a:path>
                <a:path w="21600" h="21600">
                  <a:moveTo>
                    <a:pt x="16786" y="16079"/>
                  </a:moveTo>
                  <a:lnTo>
                    <a:pt x="14646" y="16079"/>
                  </a:lnTo>
                  <a:lnTo>
                    <a:pt x="14806" y="15941"/>
                  </a:lnTo>
                  <a:lnTo>
                    <a:pt x="14846" y="15734"/>
                  </a:lnTo>
                  <a:lnTo>
                    <a:pt x="14846" y="15458"/>
                  </a:lnTo>
                  <a:lnTo>
                    <a:pt x="14675" y="15310"/>
                  </a:lnTo>
                  <a:lnTo>
                    <a:pt x="14734" y="15182"/>
                  </a:lnTo>
                  <a:lnTo>
                    <a:pt x="14791" y="15044"/>
                  </a:lnTo>
                  <a:lnTo>
                    <a:pt x="14841" y="14906"/>
                  </a:lnTo>
                  <a:lnTo>
                    <a:pt x="14894" y="14768"/>
                  </a:lnTo>
                  <a:lnTo>
                    <a:pt x="14938" y="14699"/>
                  </a:lnTo>
                  <a:lnTo>
                    <a:pt x="14971" y="14561"/>
                  </a:lnTo>
                  <a:lnTo>
                    <a:pt x="15008" y="14492"/>
                  </a:lnTo>
                  <a:lnTo>
                    <a:pt x="15021" y="14285"/>
                  </a:lnTo>
                  <a:lnTo>
                    <a:pt x="15026" y="13870"/>
                  </a:lnTo>
                  <a:lnTo>
                    <a:pt x="15213" y="14008"/>
                  </a:lnTo>
                  <a:lnTo>
                    <a:pt x="17573" y="14008"/>
                  </a:lnTo>
                  <a:lnTo>
                    <a:pt x="17591" y="14077"/>
                  </a:lnTo>
                  <a:lnTo>
                    <a:pt x="17641" y="14285"/>
                  </a:lnTo>
                  <a:lnTo>
                    <a:pt x="17458" y="14699"/>
                  </a:lnTo>
                  <a:lnTo>
                    <a:pt x="17316" y="14975"/>
                  </a:lnTo>
                  <a:lnTo>
                    <a:pt x="17119" y="15251"/>
                  </a:lnTo>
                  <a:lnTo>
                    <a:pt x="17079" y="15596"/>
                  </a:lnTo>
                  <a:lnTo>
                    <a:pt x="17096" y="16010"/>
                  </a:lnTo>
                  <a:lnTo>
                    <a:pt x="16846" y="16010"/>
                  </a:lnTo>
                  <a:lnTo>
                    <a:pt x="16786" y="16079"/>
                  </a:lnTo>
                  <a:lnTo>
                    <a:pt x="16786" y="16079"/>
                  </a:lnTo>
                </a:path>
                <a:path w="21600" h="21600">
                  <a:moveTo>
                    <a:pt x="9418" y="14837"/>
                  </a:moveTo>
                  <a:lnTo>
                    <a:pt x="9330" y="14837"/>
                  </a:lnTo>
                  <a:lnTo>
                    <a:pt x="9276" y="14699"/>
                  </a:lnTo>
                  <a:lnTo>
                    <a:pt x="9226" y="14630"/>
                  </a:lnTo>
                  <a:lnTo>
                    <a:pt x="9290" y="14561"/>
                  </a:lnTo>
                  <a:lnTo>
                    <a:pt x="9466" y="14492"/>
                  </a:lnTo>
                  <a:lnTo>
                    <a:pt x="9466" y="14738"/>
                  </a:lnTo>
                  <a:lnTo>
                    <a:pt x="9450" y="14768"/>
                  </a:lnTo>
                  <a:lnTo>
                    <a:pt x="9418" y="14837"/>
                  </a:lnTo>
                  <a:lnTo>
                    <a:pt x="9418" y="14837"/>
                  </a:lnTo>
                </a:path>
                <a:path w="21600" h="21600">
                  <a:moveTo>
                    <a:pt x="9466" y="14738"/>
                  </a:moveTo>
                  <a:lnTo>
                    <a:pt x="9466" y="14492"/>
                  </a:lnTo>
                  <a:lnTo>
                    <a:pt x="9613" y="14492"/>
                  </a:lnTo>
                  <a:lnTo>
                    <a:pt x="9526" y="14630"/>
                  </a:lnTo>
                  <a:lnTo>
                    <a:pt x="9466" y="14738"/>
                  </a:lnTo>
                  <a:lnTo>
                    <a:pt x="9466" y="14738"/>
                  </a:lnTo>
                </a:path>
                <a:path w="21600" h="21600">
                  <a:moveTo>
                    <a:pt x="9457" y="14906"/>
                  </a:moveTo>
                  <a:lnTo>
                    <a:pt x="6868" y="14906"/>
                  </a:lnTo>
                  <a:lnTo>
                    <a:pt x="6842" y="14768"/>
                  </a:lnTo>
                  <a:lnTo>
                    <a:pt x="6818" y="14630"/>
                  </a:lnTo>
                  <a:lnTo>
                    <a:pt x="6870" y="14630"/>
                  </a:lnTo>
                  <a:lnTo>
                    <a:pt x="6997" y="14699"/>
                  </a:lnTo>
                  <a:lnTo>
                    <a:pt x="9276" y="14699"/>
                  </a:lnTo>
                  <a:lnTo>
                    <a:pt x="9330" y="14837"/>
                  </a:lnTo>
                  <a:lnTo>
                    <a:pt x="9466" y="14837"/>
                  </a:lnTo>
                  <a:lnTo>
                    <a:pt x="9457" y="14906"/>
                  </a:lnTo>
                  <a:lnTo>
                    <a:pt x="9457" y="14906"/>
                  </a:lnTo>
                </a:path>
                <a:path w="21600" h="21600">
                  <a:moveTo>
                    <a:pt x="9466" y="14837"/>
                  </a:moveTo>
                  <a:lnTo>
                    <a:pt x="9418" y="14837"/>
                  </a:lnTo>
                  <a:lnTo>
                    <a:pt x="9450" y="14768"/>
                  </a:lnTo>
                  <a:lnTo>
                    <a:pt x="9466" y="14738"/>
                  </a:lnTo>
                  <a:lnTo>
                    <a:pt x="9466" y="14837"/>
                  </a:lnTo>
                  <a:lnTo>
                    <a:pt x="9466" y="14837"/>
                  </a:lnTo>
                </a:path>
                <a:path w="21600" h="21600">
                  <a:moveTo>
                    <a:pt x="8733" y="15941"/>
                  </a:moveTo>
                  <a:lnTo>
                    <a:pt x="6447" y="15941"/>
                  </a:lnTo>
                  <a:lnTo>
                    <a:pt x="6503" y="15872"/>
                  </a:lnTo>
                  <a:lnTo>
                    <a:pt x="6493" y="15734"/>
                  </a:lnTo>
                  <a:lnTo>
                    <a:pt x="6468" y="15665"/>
                  </a:lnTo>
                  <a:lnTo>
                    <a:pt x="6553" y="15458"/>
                  </a:lnTo>
                  <a:lnTo>
                    <a:pt x="6605" y="15182"/>
                  </a:lnTo>
                  <a:lnTo>
                    <a:pt x="6652" y="14837"/>
                  </a:lnTo>
                  <a:lnTo>
                    <a:pt x="6805" y="14906"/>
                  </a:lnTo>
                  <a:lnTo>
                    <a:pt x="9457" y="14906"/>
                  </a:lnTo>
                  <a:lnTo>
                    <a:pt x="9428" y="15113"/>
                  </a:lnTo>
                  <a:lnTo>
                    <a:pt x="9278" y="15113"/>
                  </a:lnTo>
                  <a:lnTo>
                    <a:pt x="9275" y="15320"/>
                  </a:lnTo>
                  <a:lnTo>
                    <a:pt x="9325" y="15527"/>
                  </a:lnTo>
                  <a:lnTo>
                    <a:pt x="9125" y="15527"/>
                  </a:lnTo>
                  <a:lnTo>
                    <a:pt x="9020" y="15596"/>
                  </a:lnTo>
                  <a:lnTo>
                    <a:pt x="9022" y="15665"/>
                  </a:lnTo>
                  <a:lnTo>
                    <a:pt x="8771" y="15665"/>
                  </a:lnTo>
                  <a:lnTo>
                    <a:pt x="8904" y="15872"/>
                  </a:lnTo>
                  <a:lnTo>
                    <a:pt x="8768" y="15872"/>
                  </a:lnTo>
                  <a:lnTo>
                    <a:pt x="8733" y="15941"/>
                  </a:lnTo>
                  <a:lnTo>
                    <a:pt x="8733" y="15941"/>
                  </a:lnTo>
                </a:path>
                <a:path w="21600" h="21600">
                  <a:moveTo>
                    <a:pt x="14606" y="15251"/>
                  </a:moveTo>
                  <a:lnTo>
                    <a:pt x="14371" y="15251"/>
                  </a:lnTo>
                  <a:lnTo>
                    <a:pt x="14448" y="15182"/>
                  </a:lnTo>
                  <a:lnTo>
                    <a:pt x="14606" y="15251"/>
                  </a:lnTo>
                  <a:lnTo>
                    <a:pt x="14606" y="15251"/>
                  </a:lnTo>
                </a:path>
                <a:path w="21600" h="21600">
                  <a:moveTo>
                    <a:pt x="14646" y="16079"/>
                  </a:moveTo>
                  <a:lnTo>
                    <a:pt x="14606" y="16010"/>
                  </a:lnTo>
                  <a:lnTo>
                    <a:pt x="14606" y="15803"/>
                  </a:lnTo>
                  <a:lnTo>
                    <a:pt x="14741" y="15803"/>
                  </a:lnTo>
                  <a:lnTo>
                    <a:pt x="14631" y="15665"/>
                  </a:lnTo>
                  <a:lnTo>
                    <a:pt x="14608" y="15458"/>
                  </a:lnTo>
                  <a:lnTo>
                    <a:pt x="14675" y="15310"/>
                  </a:lnTo>
                  <a:lnTo>
                    <a:pt x="14846" y="15458"/>
                  </a:lnTo>
                  <a:lnTo>
                    <a:pt x="14846" y="15734"/>
                  </a:lnTo>
                  <a:lnTo>
                    <a:pt x="14806" y="15941"/>
                  </a:lnTo>
                  <a:lnTo>
                    <a:pt x="14646" y="16079"/>
                  </a:lnTo>
                  <a:lnTo>
                    <a:pt x="14646" y="16079"/>
                  </a:lnTo>
                </a:path>
                <a:path w="21600" h="21600">
                  <a:moveTo>
                    <a:pt x="9341" y="15596"/>
                  </a:moveTo>
                  <a:lnTo>
                    <a:pt x="9125" y="15527"/>
                  </a:lnTo>
                  <a:lnTo>
                    <a:pt x="9325" y="15527"/>
                  </a:lnTo>
                  <a:lnTo>
                    <a:pt x="9341" y="15596"/>
                  </a:lnTo>
                  <a:lnTo>
                    <a:pt x="9341" y="15596"/>
                  </a:lnTo>
                </a:path>
                <a:path w="21600" h="21600">
                  <a:moveTo>
                    <a:pt x="9033" y="16010"/>
                  </a:moveTo>
                  <a:lnTo>
                    <a:pt x="8948" y="15941"/>
                  </a:lnTo>
                  <a:lnTo>
                    <a:pt x="8771" y="15665"/>
                  </a:lnTo>
                  <a:lnTo>
                    <a:pt x="9024" y="15716"/>
                  </a:lnTo>
                  <a:lnTo>
                    <a:pt x="9028" y="15853"/>
                  </a:lnTo>
                  <a:lnTo>
                    <a:pt x="8971" y="15872"/>
                  </a:lnTo>
                  <a:lnTo>
                    <a:pt x="9029" y="15872"/>
                  </a:lnTo>
                  <a:lnTo>
                    <a:pt x="9033" y="16010"/>
                  </a:lnTo>
                  <a:lnTo>
                    <a:pt x="9033" y="16010"/>
                  </a:lnTo>
                </a:path>
                <a:path w="21600" h="21600">
                  <a:moveTo>
                    <a:pt x="9024" y="15716"/>
                  </a:moveTo>
                  <a:lnTo>
                    <a:pt x="8771" y="15665"/>
                  </a:lnTo>
                  <a:lnTo>
                    <a:pt x="9022" y="15665"/>
                  </a:lnTo>
                  <a:lnTo>
                    <a:pt x="9024" y="15716"/>
                  </a:lnTo>
                  <a:lnTo>
                    <a:pt x="9024" y="15716"/>
                  </a:lnTo>
                </a:path>
                <a:path w="21600" h="21600">
                  <a:moveTo>
                    <a:pt x="14606" y="16010"/>
                  </a:moveTo>
                  <a:lnTo>
                    <a:pt x="14599" y="16010"/>
                  </a:lnTo>
                  <a:lnTo>
                    <a:pt x="14573" y="15665"/>
                  </a:lnTo>
                  <a:lnTo>
                    <a:pt x="14624" y="15665"/>
                  </a:lnTo>
                  <a:lnTo>
                    <a:pt x="14741" y="15803"/>
                  </a:lnTo>
                  <a:lnTo>
                    <a:pt x="14606" y="15803"/>
                  </a:lnTo>
                  <a:lnTo>
                    <a:pt x="14606" y="16010"/>
                  </a:lnTo>
                  <a:lnTo>
                    <a:pt x="14606" y="16010"/>
                  </a:lnTo>
                </a:path>
                <a:path w="21600" h="21600">
                  <a:moveTo>
                    <a:pt x="14741" y="15803"/>
                  </a:moveTo>
                  <a:lnTo>
                    <a:pt x="14624" y="15665"/>
                  </a:lnTo>
                  <a:lnTo>
                    <a:pt x="14632" y="15665"/>
                  </a:lnTo>
                  <a:lnTo>
                    <a:pt x="14741" y="15803"/>
                  </a:lnTo>
                  <a:lnTo>
                    <a:pt x="14741" y="15803"/>
                  </a:lnTo>
                </a:path>
                <a:path w="21600" h="21600">
                  <a:moveTo>
                    <a:pt x="6447" y="15941"/>
                  </a:moveTo>
                  <a:lnTo>
                    <a:pt x="6423" y="15803"/>
                  </a:lnTo>
                  <a:lnTo>
                    <a:pt x="6440" y="15734"/>
                  </a:lnTo>
                  <a:lnTo>
                    <a:pt x="6468" y="15665"/>
                  </a:lnTo>
                  <a:lnTo>
                    <a:pt x="6493" y="15734"/>
                  </a:lnTo>
                  <a:lnTo>
                    <a:pt x="6503" y="15872"/>
                  </a:lnTo>
                  <a:lnTo>
                    <a:pt x="6447" y="15941"/>
                  </a:lnTo>
                  <a:lnTo>
                    <a:pt x="6447" y="15941"/>
                  </a:lnTo>
                </a:path>
                <a:path w="21600" h="21600">
                  <a:moveTo>
                    <a:pt x="9028" y="15853"/>
                  </a:moveTo>
                  <a:lnTo>
                    <a:pt x="9024" y="15716"/>
                  </a:lnTo>
                  <a:lnTo>
                    <a:pt x="9111" y="15734"/>
                  </a:lnTo>
                  <a:lnTo>
                    <a:pt x="9178" y="15803"/>
                  </a:lnTo>
                  <a:lnTo>
                    <a:pt x="9028" y="15853"/>
                  </a:lnTo>
                  <a:lnTo>
                    <a:pt x="9028" y="15853"/>
                  </a:lnTo>
                </a:path>
                <a:path w="21600" h="21600">
                  <a:moveTo>
                    <a:pt x="9029" y="15872"/>
                  </a:moveTo>
                  <a:lnTo>
                    <a:pt x="8971" y="15872"/>
                  </a:lnTo>
                  <a:lnTo>
                    <a:pt x="9028" y="15853"/>
                  </a:lnTo>
                  <a:lnTo>
                    <a:pt x="9029" y="15872"/>
                  </a:lnTo>
                  <a:lnTo>
                    <a:pt x="9029" y="15872"/>
                  </a:lnTo>
                </a:path>
                <a:path w="21600" h="21600">
                  <a:moveTo>
                    <a:pt x="4172" y="15941"/>
                  </a:moveTo>
                  <a:lnTo>
                    <a:pt x="4282" y="15872"/>
                  </a:lnTo>
                  <a:lnTo>
                    <a:pt x="4172" y="15941"/>
                  </a:lnTo>
                  <a:lnTo>
                    <a:pt x="4172" y="15941"/>
                  </a:lnTo>
                </a:path>
                <a:path w="21600" h="21600">
                  <a:moveTo>
                    <a:pt x="12572" y="17183"/>
                  </a:moveTo>
                  <a:lnTo>
                    <a:pt x="12483" y="17183"/>
                  </a:lnTo>
                  <a:lnTo>
                    <a:pt x="12266" y="17045"/>
                  </a:lnTo>
                  <a:lnTo>
                    <a:pt x="12246" y="16769"/>
                  </a:lnTo>
                  <a:lnTo>
                    <a:pt x="12205" y="16562"/>
                  </a:lnTo>
                  <a:lnTo>
                    <a:pt x="12078" y="16286"/>
                  </a:lnTo>
                  <a:lnTo>
                    <a:pt x="12076" y="16079"/>
                  </a:lnTo>
                  <a:lnTo>
                    <a:pt x="12136" y="15872"/>
                  </a:lnTo>
                  <a:lnTo>
                    <a:pt x="12113" y="16010"/>
                  </a:lnTo>
                  <a:lnTo>
                    <a:pt x="12078" y="16079"/>
                  </a:lnTo>
                  <a:lnTo>
                    <a:pt x="16729" y="16079"/>
                  </a:lnTo>
                  <a:lnTo>
                    <a:pt x="16763" y="16148"/>
                  </a:lnTo>
                  <a:lnTo>
                    <a:pt x="16893" y="16148"/>
                  </a:lnTo>
                  <a:lnTo>
                    <a:pt x="16936" y="16562"/>
                  </a:lnTo>
                  <a:lnTo>
                    <a:pt x="16927" y="16631"/>
                  </a:lnTo>
                  <a:lnTo>
                    <a:pt x="16741" y="16631"/>
                  </a:lnTo>
                  <a:lnTo>
                    <a:pt x="16703" y="16700"/>
                  </a:lnTo>
                  <a:lnTo>
                    <a:pt x="16806" y="16700"/>
                  </a:lnTo>
                  <a:lnTo>
                    <a:pt x="16896" y="16760"/>
                  </a:lnTo>
                  <a:lnTo>
                    <a:pt x="16834" y="16907"/>
                  </a:lnTo>
                  <a:lnTo>
                    <a:pt x="12521" y="16907"/>
                  </a:lnTo>
                  <a:lnTo>
                    <a:pt x="12572" y="17183"/>
                  </a:lnTo>
                  <a:lnTo>
                    <a:pt x="12572" y="17183"/>
                  </a:lnTo>
                </a:path>
                <a:path w="21600" h="21600">
                  <a:moveTo>
                    <a:pt x="14646" y="16079"/>
                  </a:moveTo>
                  <a:lnTo>
                    <a:pt x="12078" y="16079"/>
                  </a:lnTo>
                  <a:lnTo>
                    <a:pt x="12113" y="16010"/>
                  </a:lnTo>
                  <a:lnTo>
                    <a:pt x="12136" y="15872"/>
                  </a:lnTo>
                  <a:lnTo>
                    <a:pt x="14589" y="15872"/>
                  </a:lnTo>
                  <a:lnTo>
                    <a:pt x="14599" y="16010"/>
                  </a:lnTo>
                  <a:lnTo>
                    <a:pt x="14606" y="16010"/>
                  </a:lnTo>
                  <a:lnTo>
                    <a:pt x="14646" y="16079"/>
                  </a:lnTo>
                  <a:lnTo>
                    <a:pt x="14646" y="16079"/>
                  </a:lnTo>
                </a:path>
                <a:path w="21600" h="21600">
                  <a:moveTo>
                    <a:pt x="6047" y="21600"/>
                  </a:moveTo>
                  <a:lnTo>
                    <a:pt x="5853" y="21324"/>
                  </a:lnTo>
                  <a:lnTo>
                    <a:pt x="5717" y="21185"/>
                  </a:lnTo>
                  <a:lnTo>
                    <a:pt x="5637" y="21047"/>
                  </a:lnTo>
                  <a:lnTo>
                    <a:pt x="5560" y="20909"/>
                  </a:lnTo>
                  <a:lnTo>
                    <a:pt x="5440" y="20771"/>
                  </a:lnTo>
                  <a:lnTo>
                    <a:pt x="5277" y="20633"/>
                  </a:lnTo>
                  <a:lnTo>
                    <a:pt x="5167" y="20150"/>
                  </a:lnTo>
                  <a:lnTo>
                    <a:pt x="5107" y="19874"/>
                  </a:lnTo>
                  <a:lnTo>
                    <a:pt x="5048" y="19667"/>
                  </a:lnTo>
                  <a:lnTo>
                    <a:pt x="4962" y="19529"/>
                  </a:lnTo>
                  <a:lnTo>
                    <a:pt x="4968" y="19322"/>
                  </a:lnTo>
                  <a:lnTo>
                    <a:pt x="4617" y="18149"/>
                  </a:lnTo>
                  <a:lnTo>
                    <a:pt x="4572" y="17865"/>
                  </a:lnTo>
                  <a:lnTo>
                    <a:pt x="4543" y="17735"/>
                  </a:lnTo>
                  <a:lnTo>
                    <a:pt x="4510" y="17459"/>
                  </a:lnTo>
                  <a:lnTo>
                    <a:pt x="4385" y="17321"/>
                  </a:lnTo>
                  <a:lnTo>
                    <a:pt x="4152" y="17183"/>
                  </a:lnTo>
                  <a:lnTo>
                    <a:pt x="4258" y="16907"/>
                  </a:lnTo>
                  <a:lnTo>
                    <a:pt x="4310" y="16769"/>
                  </a:lnTo>
                  <a:lnTo>
                    <a:pt x="4304" y="16709"/>
                  </a:lnTo>
                  <a:lnTo>
                    <a:pt x="4302" y="16694"/>
                  </a:lnTo>
                  <a:lnTo>
                    <a:pt x="4285" y="16631"/>
                  </a:lnTo>
                  <a:lnTo>
                    <a:pt x="4252" y="16562"/>
                  </a:lnTo>
                  <a:lnTo>
                    <a:pt x="4222" y="16493"/>
                  </a:lnTo>
                  <a:lnTo>
                    <a:pt x="4190" y="16355"/>
                  </a:lnTo>
                  <a:lnTo>
                    <a:pt x="4123" y="16010"/>
                  </a:lnTo>
                  <a:lnTo>
                    <a:pt x="4165" y="15941"/>
                  </a:lnTo>
                  <a:lnTo>
                    <a:pt x="4172" y="15941"/>
                  </a:lnTo>
                  <a:lnTo>
                    <a:pt x="8733" y="15941"/>
                  </a:lnTo>
                  <a:lnTo>
                    <a:pt x="8866" y="16010"/>
                  </a:lnTo>
                  <a:lnTo>
                    <a:pt x="8806" y="16217"/>
                  </a:lnTo>
                  <a:lnTo>
                    <a:pt x="8745" y="16424"/>
                  </a:lnTo>
                  <a:lnTo>
                    <a:pt x="8713" y="16493"/>
                  </a:lnTo>
                  <a:lnTo>
                    <a:pt x="8402" y="16493"/>
                  </a:lnTo>
                  <a:lnTo>
                    <a:pt x="8358" y="16562"/>
                  </a:lnTo>
                  <a:lnTo>
                    <a:pt x="8372" y="16631"/>
                  </a:lnTo>
                  <a:lnTo>
                    <a:pt x="8518" y="16769"/>
                  </a:lnTo>
                  <a:lnTo>
                    <a:pt x="8616" y="16769"/>
                  </a:lnTo>
                  <a:lnTo>
                    <a:pt x="8571" y="17114"/>
                  </a:lnTo>
                  <a:lnTo>
                    <a:pt x="8343" y="17114"/>
                  </a:lnTo>
                  <a:lnTo>
                    <a:pt x="8345" y="17183"/>
                  </a:lnTo>
                  <a:lnTo>
                    <a:pt x="8147" y="17183"/>
                  </a:lnTo>
                  <a:lnTo>
                    <a:pt x="8287" y="17390"/>
                  </a:lnTo>
                  <a:lnTo>
                    <a:pt x="8372" y="17390"/>
                  </a:lnTo>
                  <a:lnTo>
                    <a:pt x="8312" y="17666"/>
                  </a:lnTo>
                  <a:lnTo>
                    <a:pt x="7927" y="17666"/>
                  </a:lnTo>
                  <a:lnTo>
                    <a:pt x="8010" y="17942"/>
                  </a:lnTo>
                  <a:lnTo>
                    <a:pt x="8077" y="18009"/>
                  </a:lnTo>
                  <a:lnTo>
                    <a:pt x="8115" y="18149"/>
                  </a:lnTo>
                  <a:lnTo>
                    <a:pt x="8178" y="18287"/>
                  </a:lnTo>
                  <a:lnTo>
                    <a:pt x="7862" y="18287"/>
                  </a:lnTo>
                  <a:lnTo>
                    <a:pt x="8002" y="18425"/>
                  </a:lnTo>
                  <a:lnTo>
                    <a:pt x="8003" y="18563"/>
                  </a:lnTo>
                  <a:lnTo>
                    <a:pt x="7890" y="18770"/>
                  </a:lnTo>
                  <a:lnTo>
                    <a:pt x="7853" y="18839"/>
                  </a:lnTo>
                  <a:lnTo>
                    <a:pt x="7800" y="18908"/>
                  </a:lnTo>
                  <a:lnTo>
                    <a:pt x="7698" y="18908"/>
                  </a:lnTo>
                  <a:lnTo>
                    <a:pt x="7742" y="18977"/>
                  </a:lnTo>
                  <a:lnTo>
                    <a:pt x="7788" y="18977"/>
                  </a:lnTo>
                  <a:lnTo>
                    <a:pt x="7797" y="19115"/>
                  </a:lnTo>
                  <a:lnTo>
                    <a:pt x="7767" y="19253"/>
                  </a:lnTo>
                  <a:lnTo>
                    <a:pt x="7562" y="19805"/>
                  </a:lnTo>
                  <a:lnTo>
                    <a:pt x="7470" y="19805"/>
                  </a:lnTo>
                  <a:lnTo>
                    <a:pt x="7455" y="19874"/>
                  </a:lnTo>
                  <a:lnTo>
                    <a:pt x="7492" y="19874"/>
                  </a:lnTo>
                  <a:lnTo>
                    <a:pt x="7528" y="19943"/>
                  </a:lnTo>
                  <a:lnTo>
                    <a:pt x="7532" y="20081"/>
                  </a:lnTo>
                  <a:lnTo>
                    <a:pt x="7502" y="20150"/>
                  </a:lnTo>
                  <a:lnTo>
                    <a:pt x="7425" y="20357"/>
                  </a:lnTo>
                  <a:lnTo>
                    <a:pt x="7363" y="20495"/>
                  </a:lnTo>
                  <a:lnTo>
                    <a:pt x="6760" y="20495"/>
                  </a:lnTo>
                  <a:lnTo>
                    <a:pt x="6728" y="20564"/>
                  </a:lnTo>
                  <a:lnTo>
                    <a:pt x="6695" y="20702"/>
                  </a:lnTo>
                  <a:lnTo>
                    <a:pt x="6718" y="20771"/>
                  </a:lnTo>
                  <a:lnTo>
                    <a:pt x="6782" y="20840"/>
                  </a:lnTo>
                  <a:lnTo>
                    <a:pt x="6848" y="20909"/>
                  </a:lnTo>
                  <a:lnTo>
                    <a:pt x="6947" y="20909"/>
                  </a:lnTo>
                  <a:lnTo>
                    <a:pt x="6760" y="20978"/>
                  </a:lnTo>
                  <a:lnTo>
                    <a:pt x="6633" y="21116"/>
                  </a:lnTo>
                  <a:lnTo>
                    <a:pt x="6500" y="21393"/>
                  </a:lnTo>
                  <a:lnTo>
                    <a:pt x="6327" y="21462"/>
                  </a:lnTo>
                  <a:lnTo>
                    <a:pt x="6047" y="21600"/>
                  </a:lnTo>
                  <a:lnTo>
                    <a:pt x="6047" y="21600"/>
                  </a:lnTo>
                </a:path>
                <a:path w="21600" h="21600">
                  <a:moveTo>
                    <a:pt x="16893" y="16148"/>
                  </a:moveTo>
                  <a:lnTo>
                    <a:pt x="16763" y="16148"/>
                  </a:lnTo>
                  <a:lnTo>
                    <a:pt x="16886" y="16079"/>
                  </a:lnTo>
                  <a:lnTo>
                    <a:pt x="16893" y="16148"/>
                  </a:lnTo>
                  <a:lnTo>
                    <a:pt x="16893" y="16148"/>
                  </a:lnTo>
                </a:path>
                <a:path w="21600" h="21600">
                  <a:moveTo>
                    <a:pt x="8518" y="16769"/>
                  </a:moveTo>
                  <a:lnTo>
                    <a:pt x="8372" y="16631"/>
                  </a:lnTo>
                  <a:lnTo>
                    <a:pt x="8358" y="16562"/>
                  </a:lnTo>
                  <a:lnTo>
                    <a:pt x="8402" y="16493"/>
                  </a:lnTo>
                  <a:lnTo>
                    <a:pt x="8605" y="16493"/>
                  </a:lnTo>
                  <a:lnTo>
                    <a:pt x="8624" y="16694"/>
                  </a:lnTo>
                  <a:lnTo>
                    <a:pt x="8518" y="16769"/>
                  </a:lnTo>
                  <a:lnTo>
                    <a:pt x="8518" y="16769"/>
                  </a:lnTo>
                </a:path>
                <a:path w="21600" h="21600">
                  <a:moveTo>
                    <a:pt x="8624" y="16694"/>
                  </a:moveTo>
                  <a:lnTo>
                    <a:pt x="8605" y="16493"/>
                  </a:lnTo>
                  <a:lnTo>
                    <a:pt x="8713" y="16493"/>
                  </a:lnTo>
                  <a:lnTo>
                    <a:pt x="8682" y="16562"/>
                  </a:lnTo>
                  <a:lnTo>
                    <a:pt x="8624" y="16694"/>
                  </a:lnTo>
                  <a:lnTo>
                    <a:pt x="8624" y="16694"/>
                  </a:lnTo>
                </a:path>
                <a:path w="21600" h="21600">
                  <a:moveTo>
                    <a:pt x="16896" y="16760"/>
                  </a:moveTo>
                  <a:lnTo>
                    <a:pt x="16806" y="16700"/>
                  </a:lnTo>
                  <a:lnTo>
                    <a:pt x="16703" y="16700"/>
                  </a:lnTo>
                  <a:lnTo>
                    <a:pt x="16741" y="16631"/>
                  </a:lnTo>
                  <a:lnTo>
                    <a:pt x="16918" y="16699"/>
                  </a:lnTo>
                  <a:lnTo>
                    <a:pt x="16917" y="16709"/>
                  </a:lnTo>
                  <a:lnTo>
                    <a:pt x="16896" y="16760"/>
                  </a:lnTo>
                  <a:lnTo>
                    <a:pt x="16896" y="16760"/>
                  </a:lnTo>
                </a:path>
                <a:path w="21600" h="21600">
                  <a:moveTo>
                    <a:pt x="16918" y="16699"/>
                  </a:moveTo>
                  <a:lnTo>
                    <a:pt x="16741" y="16631"/>
                  </a:lnTo>
                  <a:lnTo>
                    <a:pt x="16927" y="16631"/>
                  </a:lnTo>
                  <a:lnTo>
                    <a:pt x="16918" y="16699"/>
                  </a:lnTo>
                  <a:lnTo>
                    <a:pt x="16918" y="16699"/>
                  </a:lnTo>
                </a:path>
                <a:path w="21600" h="21600">
                  <a:moveTo>
                    <a:pt x="8616" y="16769"/>
                  </a:moveTo>
                  <a:lnTo>
                    <a:pt x="8518" y="16769"/>
                  </a:lnTo>
                  <a:lnTo>
                    <a:pt x="8621" y="16700"/>
                  </a:lnTo>
                  <a:lnTo>
                    <a:pt x="8624" y="16709"/>
                  </a:lnTo>
                  <a:lnTo>
                    <a:pt x="8616" y="16769"/>
                  </a:lnTo>
                  <a:lnTo>
                    <a:pt x="8616" y="16769"/>
                  </a:lnTo>
                </a:path>
                <a:path w="21600" h="21600">
                  <a:moveTo>
                    <a:pt x="16909" y="16769"/>
                  </a:moveTo>
                  <a:lnTo>
                    <a:pt x="16896" y="16760"/>
                  </a:lnTo>
                  <a:lnTo>
                    <a:pt x="16917" y="16709"/>
                  </a:lnTo>
                  <a:lnTo>
                    <a:pt x="16909" y="16769"/>
                  </a:lnTo>
                  <a:lnTo>
                    <a:pt x="16909" y="16769"/>
                  </a:lnTo>
                </a:path>
                <a:path w="21600" h="21600">
                  <a:moveTo>
                    <a:pt x="16044" y="19874"/>
                  </a:moveTo>
                  <a:lnTo>
                    <a:pt x="13824" y="19874"/>
                  </a:lnTo>
                  <a:lnTo>
                    <a:pt x="13541" y="19805"/>
                  </a:lnTo>
                  <a:lnTo>
                    <a:pt x="13674" y="19529"/>
                  </a:lnTo>
                  <a:lnTo>
                    <a:pt x="13711" y="19391"/>
                  </a:lnTo>
                  <a:lnTo>
                    <a:pt x="13594" y="19391"/>
                  </a:lnTo>
                  <a:lnTo>
                    <a:pt x="13543" y="19322"/>
                  </a:lnTo>
                  <a:lnTo>
                    <a:pt x="13496" y="19115"/>
                  </a:lnTo>
                  <a:lnTo>
                    <a:pt x="13419" y="18977"/>
                  </a:lnTo>
                  <a:lnTo>
                    <a:pt x="13358" y="18839"/>
                  </a:lnTo>
                  <a:lnTo>
                    <a:pt x="13311" y="18701"/>
                  </a:lnTo>
                  <a:lnTo>
                    <a:pt x="13268" y="18563"/>
                  </a:lnTo>
                  <a:lnTo>
                    <a:pt x="13158" y="18425"/>
                  </a:lnTo>
                  <a:lnTo>
                    <a:pt x="12981" y="18287"/>
                  </a:lnTo>
                  <a:lnTo>
                    <a:pt x="12944" y="18009"/>
                  </a:lnTo>
                  <a:lnTo>
                    <a:pt x="12875" y="17804"/>
                  </a:lnTo>
                  <a:lnTo>
                    <a:pt x="12668" y="17528"/>
                  </a:lnTo>
                  <a:lnTo>
                    <a:pt x="12585" y="17252"/>
                  </a:lnTo>
                  <a:lnTo>
                    <a:pt x="12521" y="16907"/>
                  </a:lnTo>
                  <a:lnTo>
                    <a:pt x="12711" y="16907"/>
                  </a:lnTo>
                  <a:lnTo>
                    <a:pt x="12661" y="17045"/>
                  </a:lnTo>
                  <a:lnTo>
                    <a:pt x="12615" y="17183"/>
                  </a:lnTo>
                  <a:lnTo>
                    <a:pt x="16734" y="17183"/>
                  </a:lnTo>
                  <a:lnTo>
                    <a:pt x="16649" y="17390"/>
                  </a:lnTo>
                  <a:lnTo>
                    <a:pt x="16588" y="17528"/>
                  </a:lnTo>
                  <a:lnTo>
                    <a:pt x="16454" y="17804"/>
                  </a:lnTo>
                  <a:lnTo>
                    <a:pt x="16394" y="17942"/>
                  </a:lnTo>
                  <a:lnTo>
                    <a:pt x="16341" y="18011"/>
                  </a:lnTo>
                  <a:lnTo>
                    <a:pt x="16291" y="18080"/>
                  </a:lnTo>
                  <a:lnTo>
                    <a:pt x="16239" y="18080"/>
                  </a:lnTo>
                  <a:lnTo>
                    <a:pt x="16223" y="18149"/>
                  </a:lnTo>
                  <a:lnTo>
                    <a:pt x="16329" y="18149"/>
                  </a:lnTo>
                  <a:lnTo>
                    <a:pt x="16424" y="18356"/>
                  </a:lnTo>
                  <a:lnTo>
                    <a:pt x="16534" y="18632"/>
                  </a:lnTo>
                  <a:lnTo>
                    <a:pt x="16271" y="18632"/>
                  </a:lnTo>
                  <a:lnTo>
                    <a:pt x="16166" y="18701"/>
                  </a:lnTo>
                  <a:lnTo>
                    <a:pt x="16246" y="18908"/>
                  </a:lnTo>
                  <a:lnTo>
                    <a:pt x="16326" y="19046"/>
                  </a:lnTo>
                  <a:lnTo>
                    <a:pt x="16071" y="19046"/>
                  </a:lnTo>
                  <a:lnTo>
                    <a:pt x="16221" y="19115"/>
                  </a:lnTo>
                  <a:lnTo>
                    <a:pt x="16259" y="19115"/>
                  </a:lnTo>
                  <a:lnTo>
                    <a:pt x="16186" y="19184"/>
                  </a:lnTo>
                  <a:lnTo>
                    <a:pt x="16116" y="19253"/>
                  </a:lnTo>
                  <a:lnTo>
                    <a:pt x="16178" y="19322"/>
                  </a:lnTo>
                  <a:lnTo>
                    <a:pt x="16371" y="19391"/>
                  </a:lnTo>
                  <a:lnTo>
                    <a:pt x="16178" y="19736"/>
                  </a:lnTo>
                  <a:lnTo>
                    <a:pt x="16044" y="19874"/>
                  </a:lnTo>
                  <a:lnTo>
                    <a:pt x="16044" y="19874"/>
                  </a:lnTo>
                </a:path>
                <a:path w="21600" h="21600">
                  <a:moveTo>
                    <a:pt x="16734" y="17183"/>
                  </a:moveTo>
                  <a:lnTo>
                    <a:pt x="12615" y="17183"/>
                  </a:lnTo>
                  <a:lnTo>
                    <a:pt x="12661" y="17045"/>
                  </a:lnTo>
                  <a:lnTo>
                    <a:pt x="12711" y="16907"/>
                  </a:lnTo>
                  <a:lnTo>
                    <a:pt x="16834" y="16907"/>
                  </a:lnTo>
                  <a:lnTo>
                    <a:pt x="16763" y="17114"/>
                  </a:lnTo>
                  <a:lnTo>
                    <a:pt x="16734" y="17183"/>
                  </a:lnTo>
                  <a:lnTo>
                    <a:pt x="16734" y="17183"/>
                  </a:lnTo>
                </a:path>
                <a:path w="21600" h="21600">
                  <a:moveTo>
                    <a:pt x="8561" y="17183"/>
                  </a:moveTo>
                  <a:lnTo>
                    <a:pt x="8415" y="17114"/>
                  </a:lnTo>
                  <a:lnTo>
                    <a:pt x="8571" y="17114"/>
                  </a:lnTo>
                  <a:lnTo>
                    <a:pt x="8561" y="17183"/>
                  </a:lnTo>
                  <a:lnTo>
                    <a:pt x="8561" y="17183"/>
                  </a:lnTo>
                </a:path>
                <a:path w="21600" h="21600">
                  <a:moveTo>
                    <a:pt x="8353" y="17390"/>
                  </a:moveTo>
                  <a:lnTo>
                    <a:pt x="8287" y="17390"/>
                  </a:lnTo>
                  <a:lnTo>
                    <a:pt x="8147" y="17183"/>
                  </a:lnTo>
                  <a:lnTo>
                    <a:pt x="8317" y="17183"/>
                  </a:lnTo>
                  <a:lnTo>
                    <a:pt x="8349" y="17306"/>
                  </a:lnTo>
                  <a:lnTo>
                    <a:pt x="8353" y="17390"/>
                  </a:lnTo>
                  <a:lnTo>
                    <a:pt x="8353" y="17390"/>
                  </a:lnTo>
                </a:path>
                <a:path w="21600" h="21600">
                  <a:moveTo>
                    <a:pt x="8349" y="17306"/>
                  </a:moveTo>
                  <a:lnTo>
                    <a:pt x="8317" y="17183"/>
                  </a:lnTo>
                  <a:lnTo>
                    <a:pt x="8345" y="17183"/>
                  </a:lnTo>
                  <a:lnTo>
                    <a:pt x="8349" y="17306"/>
                  </a:lnTo>
                  <a:lnTo>
                    <a:pt x="8349" y="17306"/>
                  </a:lnTo>
                </a:path>
                <a:path w="21600" h="21600">
                  <a:moveTo>
                    <a:pt x="8372" y="17390"/>
                  </a:moveTo>
                  <a:lnTo>
                    <a:pt x="8353" y="17390"/>
                  </a:lnTo>
                  <a:lnTo>
                    <a:pt x="8349" y="17306"/>
                  </a:lnTo>
                  <a:lnTo>
                    <a:pt x="8372" y="17390"/>
                  </a:lnTo>
                  <a:lnTo>
                    <a:pt x="8372" y="17390"/>
                  </a:lnTo>
                </a:path>
                <a:path w="21600" h="21600">
                  <a:moveTo>
                    <a:pt x="8077" y="18009"/>
                  </a:moveTo>
                  <a:lnTo>
                    <a:pt x="8010" y="17942"/>
                  </a:lnTo>
                  <a:lnTo>
                    <a:pt x="7927" y="17666"/>
                  </a:lnTo>
                  <a:lnTo>
                    <a:pt x="8087" y="17804"/>
                  </a:lnTo>
                  <a:lnTo>
                    <a:pt x="8138" y="17865"/>
                  </a:lnTo>
                  <a:lnTo>
                    <a:pt x="8132" y="17873"/>
                  </a:lnTo>
                  <a:lnTo>
                    <a:pt x="8126" y="17888"/>
                  </a:lnTo>
                  <a:lnTo>
                    <a:pt x="8058" y="17942"/>
                  </a:lnTo>
                  <a:lnTo>
                    <a:pt x="8077" y="18009"/>
                  </a:lnTo>
                  <a:lnTo>
                    <a:pt x="8077" y="18009"/>
                  </a:lnTo>
                </a:path>
                <a:path w="21600" h="21600">
                  <a:moveTo>
                    <a:pt x="8138" y="17865"/>
                  </a:moveTo>
                  <a:lnTo>
                    <a:pt x="8087" y="17804"/>
                  </a:lnTo>
                  <a:lnTo>
                    <a:pt x="7927" y="17666"/>
                  </a:lnTo>
                  <a:lnTo>
                    <a:pt x="8312" y="17666"/>
                  </a:lnTo>
                  <a:lnTo>
                    <a:pt x="8138" y="17865"/>
                  </a:lnTo>
                  <a:lnTo>
                    <a:pt x="8138" y="17865"/>
                  </a:lnTo>
                </a:path>
                <a:path w="21600" h="21600">
                  <a:moveTo>
                    <a:pt x="8126" y="17888"/>
                  </a:moveTo>
                  <a:lnTo>
                    <a:pt x="8132" y="17873"/>
                  </a:lnTo>
                  <a:lnTo>
                    <a:pt x="8138" y="17865"/>
                  </a:lnTo>
                  <a:lnTo>
                    <a:pt x="8145" y="17873"/>
                  </a:lnTo>
                  <a:lnTo>
                    <a:pt x="8126" y="17888"/>
                  </a:lnTo>
                  <a:lnTo>
                    <a:pt x="8126" y="17888"/>
                  </a:lnTo>
                </a:path>
                <a:path w="21600" h="21600">
                  <a:moveTo>
                    <a:pt x="8078" y="18011"/>
                  </a:moveTo>
                  <a:lnTo>
                    <a:pt x="8058" y="17942"/>
                  </a:lnTo>
                  <a:lnTo>
                    <a:pt x="8126" y="17888"/>
                  </a:lnTo>
                  <a:lnTo>
                    <a:pt x="8078" y="18011"/>
                  </a:lnTo>
                  <a:lnTo>
                    <a:pt x="8078" y="18011"/>
                  </a:lnTo>
                </a:path>
                <a:path w="21600" h="21600">
                  <a:moveTo>
                    <a:pt x="8272" y="18494"/>
                  </a:moveTo>
                  <a:lnTo>
                    <a:pt x="7975" y="18356"/>
                  </a:lnTo>
                  <a:lnTo>
                    <a:pt x="7862" y="18287"/>
                  </a:lnTo>
                  <a:lnTo>
                    <a:pt x="8178" y="18287"/>
                  </a:lnTo>
                  <a:lnTo>
                    <a:pt x="8272" y="18494"/>
                  </a:lnTo>
                  <a:lnTo>
                    <a:pt x="8272" y="18494"/>
                  </a:lnTo>
                </a:path>
                <a:path w="21600" h="21600">
                  <a:moveTo>
                    <a:pt x="16561" y="18701"/>
                  </a:moveTo>
                  <a:lnTo>
                    <a:pt x="16271" y="18632"/>
                  </a:lnTo>
                  <a:lnTo>
                    <a:pt x="16534" y="18632"/>
                  </a:lnTo>
                  <a:lnTo>
                    <a:pt x="16561" y="18701"/>
                  </a:lnTo>
                  <a:lnTo>
                    <a:pt x="16561" y="18701"/>
                  </a:lnTo>
                </a:path>
                <a:path w="21600" h="21600">
                  <a:moveTo>
                    <a:pt x="16268" y="19115"/>
                  </a:moveTo>
                  <a:lnTo>
                    <a:pt x="16071" y="19046"/>
                  </a:lnTo>
                  <a:lnTo>
                    <a:pt x="16326" y="19046"/>
                  </a:lnTo>
                  <a:lnTo>
                    <a:pt x="16268" y="19115"/>
                  </a:lnTo>
                  <a:lnTo>
                    <a:pt x="16268" y="19115"/>
                  </a:lnTo>
                </a:path>
                <a:path w="21600" h="21600">
                  <a:moveTo>
                    <a:pt x="7537" y="19874"/>
                  </a:moveTo>
                  <a:lnTo>
                    <a:pt x="7470" y="19805"/>
                  </a:lnTo>
                  <a:lnTo>
                    <a:pt x="7562" y="19805"/>
                  </a:lnTo>
                  <a:lnTo>
                    <a:pt x="7537" y="19874"/>
                  </a:lnTo>
                  <a:lnTo>
                    <a:pt x="7537" y="19874"/>
                  </a:lnTo>
                </a:path>
                <a:path w="21600" h="21600">
                  <a:moveTo>
                    <a:pt x="15183" y="21324"/>
                  </a:moveTo>
                  <a:lnTo>
                    <a:pt x="15063" y="21324"/>
                  </a:lnTo>
                  <a:lnTo>
                    <a:pt x="14946" y="21255"/>
                  </a:lnTo>
                  <a:lnTo>
                    <a:pt x="14833" y="21185"/>
                  </a:lnTo>
                  <a:lnTo>
                    <a:pt x="14739" y="21047"/>
                  </a:lnTo>
                  <a:lnTo>
                    <a:pt x="14666" y="20978"/>
                  </a:lnTo>
                  <a:lnTo>
                    <a:pt x="14536" y="20840"/>
                  </a:lnTo>
                  <a:lnTo>
                    <a:pt x="14486" y="20771"/>
                  </a:lnTo>
                  <a:lnTo>
                    <a:pt x="14439" y="20702"/>
                  </a:lnTo>
                  <a:lnTo>
                    <a:pt x="14369" y="20633"/>
                  </a:lnTo>
                  <a:lnTo>
                    <a:pt x="14276" y="20564"/>
                  </a:lnTo>
                  <a:lnTo>
                    <a:pt x="14143" y="20219"/>
                  </a:lnTo>
                  <a:lnTo>
                    <a:pt x="14058" y="20012"/>
                  </a:lnTo>
                  <a:lnTo>
                    <a:pt x="13984" y="19874"/>
                  </a:lnTo>
                  <a:lnTo>
                    <a:pt x="15971" y="19874"/>
                  </a:lnTo>
                  <a:lnTo>
                    <a:pt x="16044" y="19943"/>
                  </a:lnTo>
                  <a:lnTo>
                    <a:pt x="16051" y="20081"/>
                  </a:lnTo>
                  <a:lnTo>
                    <a:pt x="15811" y="20633"/>
                  </a:lnTo>
                  <a:lnTo>
                    <a:pt x="15754" y="20771"/>
                  </a:lnTo>
                  <a:lnTo>
                    <a:pt x="15678" y="20909"/>
                  </a:lnTo>
                  <a:lnTo>
                    <a:pt x="15488" y="21185"/>
                  </a:lnTo>
                  <a:lnTo>
                    <a:pt x="15306" y="21185"/>
                  </a:lnTo>
                  <a:lnTo>
                    <a:pt x="15183" y="21324"/>
                  </a:lnTo>
                  <a:lnTo>
                    <a:pt x="15183" y="21324"/>
                  </a:lnTo>
                </a:path>
                <a:path w="21600" h="21600">
                  <a:moveTo>
                    <a:pt x="6848" y="20909"/>
                  </a:moveTo>
                  <a:lnTo>
                    <a:pt x="6782" y="20840"/>
                  </a:lnTo>
                  <a:lnTo>
                    <a:pt x="6718" y="20771"/>
                  </a:lnTo>
                  <a:lnTo>
                    <a:pt x="6695" y="20702"/>
                  </a:lnTo>
                  <a:lnTo>
                    <a:pt x="6728" y="20564"/>
                  </a:lnTo>
                  <a:lnTo>
                    <a:pt x="6760" y="20495"/>
                  </a:lnTo>
                  <a:lnTo>
                    <a:pt x="6853" y="20495"/>
                  </a:lnTo>
                  <a:lnTo>
                    <a:pt x="6900" y="20633"/>
                  </a:lnTo>
                  <a:lnTo>
                    <a:pt x="6939" y="20864"/>
                  </a:lnTo>
                  <a:lnTo>
                    <a:pt x="6848" y="20909"/>
                  </a:lnTo>
                  <a:lnTo>
                    <a:pt x="6848" y="20909"/>
                  </a:lnTo>
                </a:path>
                <a:path w="21600" h="21600">
                  <a:moveTo>
                    <a:pt x="6939" y="20864"/>
                  </a:moveTo>
                  <a:lnTo>
                    <a:pt x="6900" y="20633"/>
                  </a:lnTo>
                  <a:lnTo>
                    <a:pt x="6853" y="20495"/>
                  </a:lnTo>
                  <a:lnTo>
                    <a:pt x="7317" y="20495"/>
                  </a:lnTo>
                  <a:lnTo>
                    <a:pt x="7270" y="20564"/>
                  </a:lnTo>
                  <a:lnTo>
                    <a:pt x="7228" y="20633"/>
                  </a:lnTo>
                  <a:lnTo>
                    <a:pt x="7192" y="20771"/>
                  </a:lnTo>
                  <a:lnTo>
                    <a:pt x="6985" y="20840"/>
                  </a:lnTo>
                  <a:lnTo>
                    <a:pt x="6939" y="20864"/>
                  </a:lnTo>
                  <a:lnTo>
                    <a:pt x="6939" y="20864"/>
                  </a:lnTo>
                </a:path>
                <a:path w="21600" h="21600">
                  <a:moveTo>
                    <a:pt x="6947" y="20909"/>
                  </a:moveTo>
                  <a:lnTo>
                    <a:pt x="6848" y="20909"/>
                  </a:lnTo>
                  <a:lnTo>
                    <a:pt x="6939" y="20864"/>
                  </a:lnTo>
                  <a:lnTo>
                    <a:pt x="6947" y="20909"/>
                  </a:lnTo>
                  <a:lnTo>
                    <a:pt x="6947" y="20909"/>
                  </a:lnTo>
                </a:path>
                <a:path w="21600" h="21600">
                  <a:moveTo>
                    <a:pt x="15396" y="21255"/>
                  </a:moveTo>
                  <a:lnTo>
                    <a:pt x="15306" y="21185"/>
                  </a:lnTo>
                  <a:lnTo>
                    <a:pt x="15488" y="21185"/>
                  </a:lnTo>
                  <a:lnTo>
                    <a:pt x="15396" y="21255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1778000" y="468350"/>
              <a:ext cx="3556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1809514" y="613878"/>
              <a:ext cx="313055" cy="406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034" y="1147"/>
                  </a:moveTo>
                  <a:lnTo>
                    <a:pt x="16928" y="1147"/>
                  </a:lnTo>
                  <a:lnTo>
                    <a:pt x="16844" y="809"/>
                  </a:lnTo>
                  <a:lnTo>
                    <a:pt x="16916" y="607"/>
                  </a:lnTo>
                  <a:lnTo>
                    <a:pt x="17371" y="539"/>
                  </a:lnTo>
                  <a:lnTo>
                    <a:pt x="17437" y="337"/>
                  </a:lnTo>
                  <a:lnTo>
                    <a:pt x="17341" y="134"/>
                  </a:lnTo>
                  <a:lnTo>
                    <a:pt x="17832" y="67"/>
                  </a:lnTo>
                  <a:lnTo>
                    <a:pt x="18158" y="67"/>
                  </a:lnTo>
                  <a:lnTo>
                    <a:pt x="18320" y="0"/>
                  </a:lnTo>
                  <a:lnTo>
                    <a:pt x="19737" y="0"/>
                  </a:lnTo>
                  <a:lnTo>
                    <a:pt x="19976" y="269"/>
                  </a:lnTo>
                  <a:lnTo>
                    <a:pt x="20567" y="269"/>
                  </a:lnTo>
                  <a:lnTo>
                    <a:pt x="20626" y="539"/>
                  </a:lnTo>
                  <a:lnTo>
                    <a:pt x="20692" y="742"/>
                  </a:lnTo>
                  <a:lnTo>
                    <a:pt x="20836" y="877"/>
                  </a:lnTo>
                  <a:lnTo>
                    <a:pt x="20926" y="1012"/>
                  </a:lnTo>
                  <a:lnTo>
                    <a:pt x="21034" y="1147"/>
                  </a:lnTo>
                  <a:lnTo>
                    <a:pt x="21034" y="1147"/>
                  </a:lnTo>
                </a:path>
                <a:path w="21600" h="21600">
                  <a:moveTo>
                    <a:pt x="4528" y="1484"/>
                  </a:moveTo>
                  <a:lnTo>
                    <a:pt x="1051" y="1484"/>
                  </a:lnTo>
                  <a:lnTo>
                    <a:pt x="925" y="1417"/>
                  </a:lnTo>
                  <a:lnTo>
                    <a:pt x="805" y="1349"/>
                  </a:lnTo>
                  <a:lnTo>
                    <a:pt x="829" y="1282"/>
                  </a:lnTo>
                  <a:lnTo>
                    <a:pt x="997" y="1079"/>
                  </a:lnTo>
                  <a:lnTo>
                    <a:pt x="1111" y="944"/>
                  </a:lnTo>
                  <a:lnTo>
                    <a:pt x="1204" y="944"/>
                  </a:lnTo>
                  <a:lnTo>
                    <a:pt x="1347" y="877"/>
                  </a:lnTo>
                  <a:lnTo>
                    <a:pt x="1392" y="809"/>
                  </a:lnTo>
                  <a:lnTo>
                    <a:pt x="1410" y="809"/>
                  </a:lnTo>
                  <a:lnTo>
                    <a:pt x="1686" y="607"/>
                  </a:lnTo>
                  <a:lnTo>
                    <a:pt x="1934" y="539"/>
                  </a:lnTo>
                  <a:lnTo>
                    <a:pt x="2156" y="472"/>
                  </a:lnTo>
                  <a:lnTo>
                    <a:pt x="2581" y="472"/>
                  </a:lnTo>
                  <a:lnTo>
                    <a:pt x="2767" y="539"/>
                  </a:lnTo>
                  <a:lnTo>
                    <a:pt x="2959" y="539"/>
                  </a:lnTo>
                  <a:lnTo>
                    <a:pt x="3114" y="607"/>
                  </a:lnTo>
                  <a:lnTo>
                    <a:pt x="3597" y="742"/>
                  </a:lnTo>
                  <a:lnTo>
                    <a:pt x="3962" y="742"/>
                  </a:lnTo>
                  <a:lnTo>
                    <a:pt x="4064" y="944"/>
                  </a:lnTo>
                  <a:lnTo>
                    <a:pt x="4130" y="1079"/>
                  </a:lnTo>
                  <a:lnTo>
                    <a:pt x="4321" y="1214"/>
                  </a:lnTo>
                  <a:lnTo>
                    <a:pt x="4399" y="1282"/>
                  </a:lnTo>
                  <a:lnTo>
                    <a:pt x="4468" y="1349"/>
                  </a:lnTo>
                  <a:lnTo>
                    <a:pt x="4528" y="1484"/>
                  </a:lnTo>
                  <a:lnTo>
                    <a:pt x="4528" y="1484"/>
                  </a:lnTo>
                </a:path>
                <a:path w="21600" h="21600">
                  <a:moveTo>
                    <a:pt x="21132" y="11947"/>
                  </a:moveTo>
                  <a:lnTo>
                    <a:pt x="16993" y="11947"/>
                  </a:lnTo>
                  <a:lnTo>
                    <a:pt x="16981" y="11941"/>
                  </a:lnTo>
                  <a:lnTo>
                    <a:pt x="16981" y="11812"/>
                  </a:lnTo>
                  <a:lnTo>
                    <a:pt x="16901" y="11609"/>
                  </a:lnTo>
                  <a:lnTo>
                    <a:pt x="16853" y="11474"/>
                  </a:lnTo>
                  <a:lnTo>
                    <a:pt x="16790" y="11339"/>
                  </a:lnTo>
                  <a:lnTo>
                    <a:pt x="16712" y="11204"/>
                  </a:lnTo>
                  <a:lnTo>
                    <a:pt x="16640" y="11002"/>
                  </a:lnTo>
                  <a:lnTo>
                    <a:pt x="16589" y="10867"/>
                  </a:lnTo>
                  <a:lnTo>
                    <a:pt x="16559" y="10732"/>
                  </a:lnTo>
                  <a:lnTo>
                    <a:pt x="16499" y="10529"/>
                  </a:lnTo>
                  <a:lnTo>
                    <a:pt x="16481" y="10394"/>
                  </a:lnTo>
                  <a:lnTo>
                    <a:pt x="16529" y="10057"/>
                  </a:lnTo>
                  <a:lnTo>
                    <a:pt x="16496" y="9922"/>
                  </a:lnTo>
                  <a:lnTo>
                    <a:pt x="16406" y="9719"/>
                  </a:lnTo>
                  <a:lnTo>
                    <a:pt x="16406" y="9584"/>
                  </a:lnTo>
                  <a:lnTo>
                    <a:pt x="16430" y="9449"/>
                  </a:lnTo>
                  <a:lnTo>
                    <a:pt x="16478" y="9382"/>
                  </a:lnTo>
                  <a:lnTo>
                    <a:pt x="16532" y="9314"/>
                  </a:lnTo>
                  <a:lnTo>
                    <a:pt x="16568" y="9247"/>
                  </a:lnTo>
                  <a:lnTo>
                    <a:pt x="16592" y="9179"/>
                  </a:lnTo>
                  <a:lnTo>
                    <a:pt x="16568" y="9112"/>
                  </a:lnTo>
                  <a:lnTo>
                    <a:pt x="16556" y="9044"/>
                  </a:lnTo>
                  <a:lnTo>
                    <a:pt x="16550" y="8707"/>
                  </a:lnTo>
                  <a:lnTo>
                    <a:pt x="16604" y="8639"/>
                  </a:lnTo>
                  <a:lnTo>
                    <a:pt x="16820" y="8572"/>
                  </a:lnTo>
                  <a:lnTo>
                    <a:pt x="16658" y="8572"/>
                  </a:lnTo>
                  <a:lnTo>
                    <a:pt x="16712" y="8302"/>
                  </a:lnTo>
                  <a:lnTo>
                    <a:pt x="16748" y="8167"/>
                  </a:lnTo>
                  <a:lnTo>
                    <a:pt x="16766" y="8032"/>
                  </a:lnTo>
                  <a:lnTo>
                    <a:pt x="16790" y="7964"/>
                  </a:lnTo>
                  <a:lnTo>
                    <a:pt x="16802" y="7829"/>
                  </a:lnTo>
                  <a:lnTo>
                    <a:pt x="16808" y="7492"/>
                  </a:lnTo>
                  <a:lnTo>
                    <a:pt x="16832" y="7222"/>
                  </a:lnTo>
                  <a:lnTo>
                    <a:pt x="16835" y="6614"/>
                  </a:lnTo>
                  <a:lnTo>
                    <a:pt x="16808" y="6209"/>
                  </a:lnTo>
                  <a:lnTo>
                    <a:pt x="16802" y="6074"/>
                  </a:lnTo>
                  <a:lnTo>
                    <a:pt x="16790" y="6007"/>
                  </a:lnTo>
                  <a:lnTo>
                    <a:pt x="16742" y="5872"/>
                  </a:lnTo>
                  <a:lnTo>
                    <a:pt x="16730" y="5804"/>
                  </a:lnTo>
                  <a:lnTo>
                    <a:pt x="16730" y="5534"/>
                  </a:lnTo>
                  <a:lnTo>
                    <a:pt x="16760" y="5399"/>
                  </a:lnTo>
                  <a:lnTo>
                    <a:pt x="16880" y="5264"/>
                  </a:lnTo>
                  <a:lnTo>
                    <a:pt x="16910" y="5197"/>
                  </a:lnTo>
                  <a:lnTo>
                    <a:pt x="16910" y="5129"/>
                  </a:lnTo>
                  <a:lnTo>
                    <a:pt x="16892" y="5129"/>
                  </a:lnTo>
                  <a:lnTo>
                    <a:pt x="16820" y="4994"/>
                  </a:lnTo>
                  <a:lnTo>
                    <a:pt x="16802" y="4859"/>
                  </a:lnTo>
                  <a:lnTo>
                    <a:pt x="16802" y="4589"/>
                  </a:lnTo>
                  <a:lnTo>
                    <a:pt x="16874" y="4184"/>
                  </a:lnTo>
                  <a:lnTo>
                    <a:pt x="16874" y="4049"/>
                  </a:lnTo>
                  <a:lnTo>
                    <a:pt x="16838" y="3914"/>
                  </a:lnTo>
                  <a:lnTo>
                    <a:pt x="16694" y="3712"/>
                  </a:lnTo>
                  <a:lnTo>
                    <a:pt x="16658" y="3577"/>
                  </a:lnTo>
                  <a:lnTo>
                    <a:pt x="16658" y="3239"/>
                  </a:lnTo>
                  <a:lnTo>
                    <a:pt x="16670" y="3172"/>
                  </a:lnTo>
                  <a:lnTo>
                    <a:pt x="16718" y="2969"/>
                  </a:lnTo>
                  <a:lnTo>
                    <a:pt x="16726" y="2564"/>
                  </a:lnTo>
                  <a:lnTo>
                    <a:pt x="16718" y="2429"/>
                  </a:lnTo>
                  <a:lnTo>
                    <a:pt x="16694" y="2294"/>
                  </a:lnTo>
                  <a:lnTo>
                    <a:pt x="16676" y="2159"/>
                  </a:lnTo>
                  <a:lnTo>
                    <a:pt x="16592" y="1957"/>
                  </a:lnTo>
                  <a:lnTo>
                    <a:pt x="16442" y="1754"/>
                  </a:lnTo>
                  <a:lnTo>
                    <a:pt x="16586" y="1349"/>
                  </a:lnTo>
                  <a:lnTo>
                    <a:pt x="16694" y="1079"/>
                  </a:lnTo>
                  <a:lnTo>
                    <a:pt x="16838" y="1012"/>
                  </a:lnTo>
                  <a:lnTo>
                    <a:pt x="16892" y="1012"/>
                  </a:lnTo>
                  <a:lnTo>
                    <a:pt x="16928" y="1147"/>
                  </a:lnTo>
                  <a:lnTo>
                    <a:pt x="21034" y="1147"/>
                  </a:lnTo>
                  <a:lnTo>
                    <a:pt x="21142" y="1282"/>
                  </a:lnTo>
                  <a:lnTo>
                    <a:pt x="21184" y="1417"/>
                  </a:lnTo>
                  <a:lnTo>
                    <a:pt x="21160" y="1619"/>
                  </a:lnTo>
                  <a:lnTo>
                    <a:pt x="21142" y="1822"/>
                  </a:lnTo>
                  <a:lnTo>
                    <a:pt x="21061" y="2024"/>
                  </a:lnTo>
                  <a:lnTo>
                    <a:pt x="20917" y="2159"/>
                  </a:lnTo>
                  <a:lnTo>
                    <a:pt x="20954" y="2497"/>
                  </a:lnTo>
                  <a:lnTo>
                    <a:pt x="20968" y="2767"/>
                  </a:lnTo>
                  <a:lnTo>
                    <a:pt x="20976" y="2969"/>
                  </a:lnTo>
                  <a:lnTo>
                    <a:pt x="20971" y="3712"/>
                  </a:lnTo>
                  <a:lnTo>
                    <a:pt x="20949" y="4387"/>
                  </a:lnTo>
                  <a:lnTo>
                    <a:pt x="20942" y="4724"/>
                  </a:lnTo>
                  <a:lnTo>
                    <a:pt x="20935" y="5737"/>
                  </a:lnTo>
                  <a:lnTo>
                    <a:pt x="20917" y="5872"/>
                  </a:lnTo>
                  <a:lnTo>
                    <a:pt x="20881" y="6007"/>
                  </a:lnTo>
                  <a:lnTo>
                    <a:pt x="20833" y="6142"/>
                  </a:lnTo>
                  <a:lnTo>
                    <a:pt x="20719" y="6142"/>
                  </a:lnTo>
                  <a:lnTo>
                    <a:pt x="20635" y="6209"/>
                  </a:lnTo>
                  <a:lnTo>
                    <a:pt x="20737" y="6209"/>
                  </a:lnTo>
                  <a:lnTo>
                    <a:pt x="20791" y="6412"/>
                  </a:lnTo>
                  <a:lnTo>
                    <a:pt x="20758" y="6547"/>
                  </a:lnTo>
                  <a:lnTo>
                    <a:pt x="20483" y="6614"/>
                  </a:lnTo>
                  <a:lnTo>
                    <a:pt x="20710" y="6614"/>
                  </a:lnTo>
                  <a:lnTo>
                    <a:pt x="20782" y="6682"/>
                  </a:lnTo>
                  <a:lnTo>
                    <a:pt x="20860" y="6749"/>
                  </a:lnTo>
                  <a:lnTo>
                    <a:pt x="20899" y="6817"/>
                  </a:lnTo>
                  <a:lnTo>
                    <a:pt x="20899" y="7222"/>
                  </a:lnTo>
                  <a:lnTo>
                    <a:pt x="20875" y="7357"/>
                  </a:lnTo>
                  <a:lnTo>
                    <a:pt x="20779" y="7559"/>
                  </a:lnTo>
                  <a:lnTo>
                    <a:pt x="20755" y="7694"/>
                  </a:lnTo>
                  <a:lnTo>
                    <a:pt x="20755" y="8099"/>
                  </a:lnTo>
                  <a:lnTo>
                    <a:pt x="20641" y="8234"/>
                  </a:lnTo>
                  <a:lnTo>
                    <a:pt x="20414" y="8234"/>
                  </a:lnTo>
                  <a:lnTo>
                    <a:pt x="20564" y="8302"/>
                  </a:lnTo>
                  <a:lnTo>
                    <a:pt x="20650" y="8437"/>
                  </a:lnTo>
                  <a:lnTo>
                    <a:pt x="20674" y="8707"/>
                  </a:lnTo>
                  <a:lnTo>
                    <a:pt x="20704" y="8909"/>
                  </a:lnTo>
                  <a:lnTo>
                    <a:pt x="20737" y="9112"/>
                  </a:lnTo>
                  <a:lnTo>
                    <a:pt x="20773" y="9314"/>
                  </a:lnTo>
                  <a:lnTo>
                    <a:pt x="20842" y="9382"/>
                  </a:lnTo>
                  <a:lnTo>
                    <a:pt x="20890" y="9517"/>
                  </a:lnTo>
                  <a:lnTo>
                    <a:pt x="20944" y="9584"/>
                  </a:lnTo>
                  <a:lnTo>
                    <a:pt x="20971" y="9719"/>
                  </a:lnTo>
                  <a:lnTo>
                    <a:pt x="20971" y="9989"/>
                  </a:lnTo>
                  <a:lnTo>
                    <a:pt x="20941" y="10124"/>
                  </a:lnTo>
                  <a:lnTo>
                    <a:pt x="20791" y="10462"/>
                  </a:lnTo>
                  <a:lnTo>
                    <a:pt x="20791" y="10597"/>
                  </a:lnTo>
                  <a:lnTo>
                    <a:pt x="20755" y="10597"/>
                  </a:lnTo>
                  <a:lnTo>
                    <a:pt x="20851" y="10664"/>
                  </a:lnTo>
                  <a:lnTo>
                    <a:pt x="20914" y="10664"/>
                  </a:lnTo>
                  <a:lnTo>
                    <a:pt x="20944" y="10799"/>
                  </a:lnTo>
                  <a:lnTo>
                    <a:pt x="20998" y="10867"/>
                  </a:lnTo>
                  <a:lnTo>
                    <a:pt x="21016" y="10934"/>
                  </a:lnTo>
                  <a:lnTo>
                    <a:pt x="20980" y="11137"/>
                  </a:lnTo>
                  <a:lnTo>
                    <a:pt x="20971" y="11204"/>
                  </a:lnTo>
                  <a:lnTo>
                    <a:pt x="20971" y="11272"/>
                  </a:lnTo>
                  <a:lnTo>
                    <a:pt x="20983" y="11339"/>
                  </a:lnTo>
                  <a:lnTo>
                    <a:pt x="21007" y="11339"/>
                  </a:lnTo>
                  <a:lnTo>
                    <a:pt x="21037" y="11407"/>
                  </a:lnTo>
                  <a:lnTo>
                    <a:pt x="21070" y="11542"/>
                  </a:lnTo>
                  <a:lnTo>
                    <a:pt x="21142" y="11677"/>
                  </a:lnTo>
                  <a:lnTo>
                    <a:pt x="21140" y="11879"/>
                  </a:lnTo>
                  <a:lnTo>
                    <a:pt x="21132" y="11947"/>
                  </a:lnTo>
                  <a:lnTo>
                    <a:pt x="21132" y="11947"/>
                  </a:lnTo>
                </a:path>
                <a:path w="21600" h="21600">
                  <a:moveTo>
                    <a:pt x="203" y="16942"/>
                  </a:moveTo>
                  <a:lnTo>
                    <a:pt x="125" y="16807"/>
                  </a:lnTo>
                  <a:lnTo>
                    <a:pt x="125" y="16469"/>
                  </a:lnTo>
                  <a:lnTo>
                    <a:pt x="137" y="16402"/>
                  </a:lnTo>
                  <a:lnTo>
                    <a:pt x="185" y="16334"/>
                  </a:lnTo>
                  <a:lnTo>
                    <a:pt x="197" y="16267"/>
                  </a:lnTo>
                  <a:lnTo>
                    <a:pt x="197" y="16064"/>
                  </a:lnTo>
                  <a:lnTo>
                    <a:pt x="182" y="15929"/>
                  </a:lnTo>
                  <a:lnTo>
                    <a:pt x="122" y="15592"/>
                  </a:lnTo>
                  <a:lnTo>
                    <a:pt x="215" y="15457"/>
                  </a:lnTo>
                  <a:lnTo>
                    <a:pt x="431" y="15389"/>
                  </a:lnTo>
                  <a:lnTo>
                    <a:pt x="227" y="15389"/>
                  </a:lnTo>
                  <a:lnTo>
                    <a:pt x="125" y="15254"/>
                  </a:lnTo>
                  <a:lnTo>
                    <a:pt x="125" y="14917"/>
                  </a:lnTo>
                  <a:lnTo>
                    <a:pt x="137" y="14849"/>
                  </a:lnTo>
                  <a:lnTo>
                    <a:pt x="185" y="14714"/>
                  </a:lnTo>
                  <a:lnTo>
                    <a:pt x="197" y="14647"/>
                  </a:lnTo>
                  <a:lnTo>
                    <a:pt x="197" y="14579"/>
                  </a:lnTo>
                  <a:lnTo>
                    <a:pt x="185" y="14512"/>
                  </a:lnTo>
                  <a:lnTo>
                    <a:pt x="137" y="14377"/>
                  </a:lnTo>
                  <a:lnTo>
                    <a:pt x="125" y="14309"/>
                  </a:lnTo>
                  <a:lnTo>
                    <a:pt x="125" y="13634"/>
                  </a:lnTo>
                  <a:lnTo>
                    <a:pt x="35" y="13297"/>
                  </a:lnTo>
                  <a:lnTo>
                    <a:pt x="17" y="13162"/>
                  </a:lnTo>
                  <a:lnTo>
                    <a:pt x="17" y="12824"/>
                  </a:lnTo>
                  <a:lnTo>
                    <a:pt x="47" y="12689"/>
                  </a:lnTo>
                  <a:lnTo>
                    <a:pt x="167" y="12554"/>
                  </a:lnTo>
                  <a:lnTo>
                    <a:pt x="197" y="12487"/>
                  </a:lnTo>
                  <a:lnTo>
                    <a:pt x="185" y="12419"/>
                  </a:lnTo>
                  <a:lnTo>
                    <a:pt x="137" y="12352"/>
                  </a:lnTo>
                  <a:lnTo>
                    <a:pt x="131" y="12284"/>
                  </a:lnTo>
                  <a:lnTo>
                    <a:pt x="125" y="12014"/>
                  </a:lnTo>
                  <a:lnTo>
                    <a:pt x="155" y="11879"/>
                  </a:lnTo>
                  <a:lnTo>
                    <a:pt x="215" y="11812"/>
                  </a:lnTo>
                  <a:lnTo>
                    <a:pt x="275" y="11677"/>
                  </a:lnTo>
                  <a:lnTo>
                    <a:pt x="308" y="11609"/>
                  </a:lnTo>
                  <a:lnTo>
                    <a:pt x="350" y="11474"/>
                  </a:lnTo>
                  <a:lnTo>
                    <a:pt x="353" y="11272"/>
                  </a:lnTo>
                  <a:lnTo>
                    <a:pt x="293" y="10867"/>
                  </a:lnTo>
                  <a:lnTo>
                    <a:pt x="242" y="10597"/>
                  </a:lnTo>
                  <a:lnTo>
                    <a:pt x="170" y="10259"/>
                  </a:lnTo>
                  <a:lnTo>
                    <a:pt x="470" y="9922"/>
                  </a:lnTo>
                  <a:lnTo>
                    <a:pt x="530" y="9787"/>
                  </a:lnTo>
                  <a:lnTo>
                    <a:pt x="596" y="9719"/>
                  </a:lnTo>
                  <a:lnTo>
                    <a:pt x="628" y="9584"/>
                  </a:lnTo>
                  <a:lnTo>
                    <a:pt x="622" y="9314"/>
                  </a:lnTo>
                  <a:lnTo>
                    <a:pt x="616" y="9247"/>
                  </a:lnTo>
                  <a:lnTo>
                    <a:pt x="569" y="9044"/>
                  </a:lnTo>
                  <a:lnTo>
                    <a:pt x="563" y="8977"/>
                  </a:lnTo>
                  <a:lnTo>
                    <a:pt x="557" y="8639"/>
                  </a:lnTo>
                  <a:lnTo>
                    <a:pt x="587" y="8437"/>
                  </a:lnTo>
                  <a:lnTo>
                    <a:pt x="706" y="8234"/>
                  </a:lnTo>
                  <a:lnTo>
                    <a:pt x="736" y="8167"/>
                  </a:lnTo>
                  <a:lnTo>
                    <a:pt x="736" y="8032"/>
                  </a:lnTo>
                  <a:lnTo>
                    <a:pt x="718" y="7964"/>
                  </a:lnTo>
                  <a:lnTo>
                    <a:pt x="646" y="7762"/>
                  </a:lnTo>
                  <a:lnTo>
                    <a:pt x="637" y="7694"/>
                  </a:lnTo>
                  <a:lnTo>
                    <a:pt x="635" y="7222"/>
                  </a:lnTo>
                  <a:lnTo>
                    <a:pt x="649" y="7087"/>
                  </a:lnTo>
                  <a:lnTo>
                    <a:pt x="733" y="6817"/>
                  </a:lnTo>
                  <a:lnTo>
                    <a:pt x="670" y="6547"/>
                  </a:lnTo>
                  <a:lnTo>
                    <a:pt x="503" y="6277"/>
                  </a:lnTo>
                  <a:lnTo>
                    <a:pt x="784" y="6142"/>
                  </a:lnTo>
                  <a:lnTo>
                    <a:pt x="904" y="6142"/>
                  </a:lnTo>
                  <a:lnTo>
                    <a:pt x="862" y="6074"/>
                  </a:lnTo>
                  <a:lnTo>
                    <a:pt x="826" y="6007"/>
                  </a:lnTo>
                  <a:lnTo>
                    <a:pt x="808" y="5939"/>
                  </a:lnTo>
                  <a:lnTo>
                    <a:pt x="808" y="5669"/>
                  </a:lnTo>
                  <a:lnTo>
                    <a:pt x="847" y="5602"/>
                  </a:lnTo>
                  <a:lnTo>
                    <a:pt x="1003" y="5534"/>
                  </a:lnTo>
                  <a:lnTo>
                    <a:pt x="880" y="5534"/>
                  </a:lnTo>
                  <a:lnTo>
                    <a:pt x="880" y="5467"/>
                  </a:lnTo>
                  <a:lnTo>
                    <a:pt x="868" y="5467"/>
                  </a:lnTo>
                  <a:lnTo>
                    <a:pt x="820" y="5332"/>
                  </a:lnTo>
                  <a:lnTo>
                    <a:pt x="813" y="4724"/>
                  </a:lnTo>
                  <a:lnTo>
                    <a:pt x="817" y="4589"/>
                  </a:lnTo>
                  <a:lnTo>
                    <a:pt x="835" y="4387"/>
                  </a:lnTo>
                  <a:lnTo>
                    <a:pt x="859" y="4184"/>
                  </a:lnTo>
                  <a:lnTo>
                    <a:pt x="721" y="3982"/>
                  </a:lnTo>
                  <a:lnTo>
                    <a:pt x="422" y="3644"/>
                  </a:lnTo>
                  <a:lnTo>
                    <a:pt x="619" y="3442"/>
                  </a:lnTo>
                  <a:lnTo>
                    <a:pt x="691" y="3239"/>
                  </a:lnTo>
                  <a:lnTo>
                    <a:pt x="583" y="2969"/>
                  </a:lnTo>
                  <a:lnTo>
                    <a:pt x="458" y="2767"/>
                  </a:lnTo>
                  <a:lnTo>
                    <a:pt x="260" y="2429"/>
                  </a:lnTo>
                  <a:lnTo>
                    <a:pt x="470" y="2294"/>
                  </a:lnTo>
                  <a:lnTo>
                    <a:pt x="571" y="2159"/>
                  </a:lnTo>
                  <a:lnTo>
                    <a:pt x="560" y="1889"/>
                  </a:lnTo>
                  <a:lnTo>
                    <a:pt x="602" y="1687"/>
                  </a:lnTo>
                  <a:lnTo>
                    <a:pt x="691" y="1417"/>
                  </a:lnTo>
                  <a:lnTo>
                    <a:pt x="973" y="1484"/>
                  </a:lnTo>
                  <a:lnTo>
                    <a:pt x="4528" y="1484"/>
                  </a:lnTo>
                  <a:lnTo>
                    <a:pt x="4588" y="1619"/>
                  </a:lnTo>
                  <a:lnTo>
                    <a:pt x="4618" y="1754"/>
                  </a:lnTo>
                  <a:lnTo>
                    <a:pt x="4618" y="1889"/>
                  </a:lnTo>
                  <a:lnTo>
                    <a:pt x="4780" y="2092"/>
                  </a:lnTo>
                  <a:lnTo>
                    <a:pt x="4798" y="2294"/>
                  </a:lnTo>
                  <a:lnTo>
                    <a:pt x="4672" y="2294"/>
                  </a:lnTo>
                  <a:lnTo>
                    <a:pt x="4552" y="2362"/>
                  </a:lnTo>
                  <a:lnTo>
                    <a:pt x="4570" y="2429"/>
                  </a:lnTo>
                  <a:lnTo>
                    <a:pt x="4726" y="2429"/>
                  </a:lnTo>
                  <a:lnTo>
                    <a:pt x="4730" y="2632"/>
                  </a:lnTo>
                  <a:lnTo>
                    <a:pt x="4738" y="2767"/>
                  </a:lnTo>
                  <a:lnTo>
                    <a:pt x="4786" y="3104"/>
                  </a:lnTo>
                  <a:lnTo>
                    <a:pt x="4794" y="3239"/>
                  </a:lnTo>
                  <a:lnTo>
                    <a:pt x="4798" y="3509"/>
                  </a:lnTo>
                  <a:lnTo>
                    <a:pt x="4851" y="3914"/>
                  </a:lnTo>
                  <a:lnTo>
                    <a:pt x="4854" y="4117"/>
                  </a:lnTo>
                  <a:lnTo>
                    <a:pt x="4807" y="4252"/>
                  </a:lnTo>
                  <a:lnTo>
                    <a:pt x="4765" y="4387"/>
                  </a:lnTo>
                  <a:lnTo>
                    <a:pt x="5016" y="4724"/>
                  </a:lnTo>
                  <a:lnTo>
                    <a:pt x="5328" y="4994"/>
                  </a:lnTo>
                  <a:lnTo>
                    <a:pt x="4525" y="4994"/>
                  </a:lnTo>
                  <a:lnTo>
                    <a:pt x="4699" y="5129"/>
                  </a:lnTo>
                  <a:lnTo>
                    <a:pt x="4789" y="5197"/>
                  </a:lnTo>
                  <a:lnTo>
                    <a:pt x="4366" y="5197"/>
                  </a:lnTo>
                  <a:lnTo>
                    <a:pt x="4678" y="5399"/>
                  </a:lnTo>
                  <a:lnTo>
                    <a:pt x="4822" y="5602"/>
                  </a:lnTo>
                  <a:lnTo>
                    <a:pt x="4774" y="6209"/>
                  </a:lnTo>
                  <a:lnTo>
                    <a:pt x="4738" y="6479"/>
                  </a:lnTo>
                  <a:lnTo>
                    <a:pt x="4642" y="6952"/>
                  </a:lnTo>
                  <a:lnTo>
                    <a:pt x="4600" y="7222"/>
                  </a:lnTo>
                  <a:lnTo>
                    <a:pt x="4564" y="7424"/>
                  </a:lnTo>
                  <a:lnTo>
                    <a:pt x="4534" y="7694"/>
                  </a:lnTo>
                  <a:lnTo>
                    <a:pt x="4579" y="7964"/>
                  </a:lnTo>
                  <a:lnTo>
                    <a:pt x="4699" y="8369"/>
                  </a:lnTo>
                  <a:lnTo>
                    <a:pt x="4405" y="8437"/>
                  </a:lnTo>
                  <a:lnTo>
                    <a:pt x="4306" y="8437"/>
                  </a:lnTo>
                  <a:lnTo>
                    <a:pt x="4402" y="8504"/>
                  </a:lnTo>
                  <a:lnTo>
                    <a:pt x="4402" y="8572"/>
                  </a:lnTo>
                  <a:lnTo>
                    <a:pt x="4414" y="8639"/>
                  </a:lnTo>
                  <a:lnTo>
                    <a:pt x="4462" y="8842"/>
                  </a:lnTo>
                  <a:lnTo>
                    <a:pt x="4468" y="8909"/>
                  </a:lnTo>
                  <a:lnTo>
                    <a:pt x="4462" y="9382"/>
                  </a:lnTo>
                  <a:lnTo>
                    <a:pt x="4414" y="9584"/>
                  </a:lnTo>
                  <a:lnTo>
                    <a:pt x="4402" y="9719"/>
                  </a:lnTo>
                  <a:lnTo>
                    <a:pt x="4402" y="9854"/>
                  </a:lnTo>
                  <a:lnTo>
                    <a:pt x="4414" y="9854"/>
                  </a:lnTo>
                  <a:lnTo>
                    <a:pt x="4462" y="9989"/>
                  </a:lnTo>
                  <a:lnTo>
                    <a:pt x="4474" y="10057"/>
                  </a:lnTo>
                  <a:lnTo>
                    <a:pt x="4474" y="10394"/>
                  </a:lnTo>
                  <a:lnTo>
                    <a:pt x="3911" y="10394"/>
                  </a:lnTo>
                  <a:lnTo>
                    <a:pt x="3890" y="10462"/>
                  </a:lnTo>
                  <a:lnTo>
                    <a:pt x="4225" y="10656"/>
                  </a:lnTo>
                  <a:lnTo>
                    <a:pt x="4276" y="10799"/>
                  </a:lnTo>
                  <a:lnTo>
                    <a:pt x="4294" y="10934"/>
                  </a:lnTo>
                  <a:lnTo>
                    <a:pt x="4294" y="11137"/>
                  </a:lnTo>
                  <a:lnTo>
                    <a:pt x="4151" y="11407"/>
                  </a:lnTo>
                  <a:lnTo>
                    <a:pt x="4061" y="11474"/>
                  </a:lnTo>
                  <a:lnTo>
                    <a:pt x="3977" y="11474"/>
                  </a:lnTo>
                  <a:lnTo>
                    <a:pt x="3959" y="11542"/>
                  </a:lnTo>
                  <a:lnTo>
                    <a:pt x="4007" y="11677"/>
                  </a:lnTo>
                  <a:lnTo>
                    <a:pt x="8688" y="11677"/>
                  </a:lnTo>
                  <a:lnTo>
                    <a:pt x="8757" y="11812"/>
                  </a:lnTo>
                  <a:lnTo>
                    <a:pt x="8715" y="11947"/>
                  </a:lnTo>
                  <a:lnTo>
                    <a:pt x="13073" y="11947"/>
                  </a:lnTo>
                  <a:lnTo>
                    <a:pt x="13163" y="12014"/>
                  </a:lnTo>
                  <a:lnTo>
                    <a:pt x="13977" y="12014"/>
                  </a:lnTo>
                  <a:lnTo>
                    <a:pt x="14181" y="12082"/>
                  </a:lnTo>
                  <a:lnTo>
                    <a:pt x="14367" y="12149"/>
                  </a:lnTo>
                  <a:lnTo>
                    <a:pt x="16075" y="12149"/>
                  </a:lnTo>
                  <a:lnTo>
                    <a:pt x="16068" y="12217"/>
                  </a:lnTo>
                  <a:lnTo>
                    <a:pt x="16128" y="12284"/>
                  </a:lnTo>
                  <a:lnTo>
                    <a:pt x="20998" y="12284"/>
                  </a:lnTo>
                  <a:lnTo>
                    <a:pt x="21040" y="12352"/>
                  </a:lnTo>
                  <a:lnTo>
                    <a:pt x="21100" y="12554"/>
                  </a:lnTo>
                  <a:lnTo>
                    <a:pt x="21157" y="12622"/>
                  </a:lnTo>
                  <a:lnTo>
                    <a:pt x="21240" y="12689"/>
                  </a:lnTo>
                  <a:lnTo>
                    <a:pt x="21378" y="12892"/>
                  </a:lnTo>
                  <a:lnTo>
                    <a:pt x="21441" y="13094"/>
                  </a:lnTo>
                  <a:lnTo>
                    <a:pt x="21417" y="13364"/>
                  </a:lnTo>
                  <a:lnTo>
                    <a:pt x="21468" y="13567"/>
                  </a:lnTo>
                  <a:lnTo>
                    <a:pt x="21582" y="13702"/>
                  </a:lnTo>
                  <a:lnTo>
                    <a:pt x="21582" y="14039"/>
                  </a:lnTo>
                  <a:lnTo>
                    <a:pt x="21560" y="14107"/>
                  </a:lnTo>
                  <a:lnTo>
                    <a:pt x="4025" y="14107"/>
                  </a:lnTo>
                  <a:lnTo>
                    <a:pt x="3893" y="14242"/>
                  </a:lnTo>
                  <a:lnTo>
                    <a:pt x="3896" y="14377"/>
                  </a:lnTo>
                  <a:lnTo>
                    <a:pt x="4172" y="14512"/>
                  </a:lnTo>
                  <a:lnTo>
                    <a:pt x="4330" y="14579"/>
                  </a:lnTo>
                  <a:lnTo>
                    <a:pt x="4461" y="14628"/>
                  </a:lnTo>
                  <a:lnTo>
                    <a:pt x="4474" y="14714"/>
                  </a:lnTo>
                  <a:lnTo>
                    <a:pt x="4474" y="14984"/>
                  </a:lnTo>
                  <a:lnTo>
                    <a:pt x="4462" y="15119"/>
                  </a:lnTo>
                  <a:lnTo>
                    <a:pt x="4414" y="15322"/>
                  </a:lnTo>
                  <a:lnTo>
                    <a:pt x="4402" y="15389"/>
                  </a:lnTo>
                  <a:lnTo>
                    <a:pt x="4402" y="15592"/>
                  </a:lnTo>
                  <a:lnTo>
                    <a:pt x="4480" y="15659"/>
                  </a:lnTo>
                  <a:lnTo>
                    <a:pt x="4636" y="15727"/>
                  </a:lnTo>
                  <a:lnTo>
                    <a:pt x="4600" y="16132"/>
                  </a:lnTo>
                  <a:lnTo>
                    <a:pt x="4581" y="16402"/>
                  </a:lnTo>
                  <a:lnTo>
                    <a:pt x="4558" y="16874"/>
                  </a:lnTo>
                  <a:lnTo>
                    <a:pt x="305" y="16874"/>
                  </a:lnTo>
                  <a:lnTo>
                    <a:pt x="292" y="16923"/>
                  </a:lnTo>
                  <a:lnTo>
                    <a:pt x="203" y="16942"/>
                  </a:lnTo>
                  <a:lnTo>
                    <a:pt x="203" y="16942"/>
                  </a:lnTo>
                </a:path>
                <a:path w="21600" h="21600">
                  <a:moveTo>
                    <a:pt x="5561" y="5197"/>
                  </a:moveTo>
                  <a:lnTo>
                    <a:pt x="4812" y="4994"/>
                  </a:lnTo>
                  <a:lnTo>
                    <a:pt x="5328" y="4994"/>
                  </a:lnTo>
                  <a:lnTo>
                    <a:pt x="5561" y="5197"/>
                  </a:lnTo>
                  <a:lnTo>
                    <a:pt x="5561" y="5197"/>
                  </a:lnTo>
                </a:path>
                <a:path w="21600" h="21600">
                  <a:moveTo>
                    <a:pt x="4768" y="5332"/>
                  </a:moveTo>
                  <a:lnTo>
                    <a:pt x="4366" y="5197"/>
                  </a:lnTo>
                  <a:lnTo>
                    <a:pt x="4789" y="5197"/>
                  </a:lnTo>
                  <a:lnTo>
                    <a:pt x="4878" y="5264"/>
                  </a:lnTo>
                  <a:lnTo>
                    <a:pt x="4768" y="5332"/>
                  </a:lnTo>
                  <a:lnTo>
                    <a:pt x="4768" y="5332"/>
                  </a:lnTo>
                </a:path>
                <a:path w="21600" h="21600">
                  <a:moveTo>
                    <a:pt x="20737" y="6209"/>
                  </a:moveTo>
                  <a:lnTo>
                    <a:pt x="20635" y="6209"/>
                  </a:lnTo>
                  <a:lnTo>
                    <a:pt x="20719" y="6142"/>
                  </a:lnTo>
                  <a:lnTo>
                    <a:pt x="20737" y="6209"/>
                  </a:lnTo>
                  <a:lnTo>
                    <a:pt x="20737" y="6209"/>
                  </a:lnTo>
                </a:path>
                <a:path w="21600" h="21600">
                  <a:moveTo>
                    <a:pt x="20773" y="6209"/>
                  </a:moveTo>
                  <a:lnTo>
                    <a:pt x="20737" y="6209"/>
                  </a:lnTo>
                  <a:lnTo>
                    <a:pt x="20719" y="6142"/>
                  </a:lnTo>
                  <a:lnTo>
                    <a:pt x="20833" y="6142"/>
                  </a:lnTo>
                  <a:lnTo>
                    <a:pt x="20773" y="6209"/>
                  </a:lnTo>
                  <a:lnTo>
                    <a:pt x="20773" y="6209"/>
                  </a:lnTo>
                </a:path>
                <a:path w="21600" h="21600">
                  <a:moveTo>
                    <a:pt x="4225" y="10656"/>
                  </a:moveTo>
                  <a:lnTo>
                    <a:pt x="3890" y="10462"/>
                  </a:lnTo>
                  <a:lnTo>
                    <a:pt x="3911" y="10394"/>
                  </a:lnTo>
                  <a:lnTo>
                    <a:pt x="4187" y="10394"/>
                  </a:lnTo>
                  <a:lnTo>
                    <a:pt x="4187" y="10462"/>
                  </a:lnTo>
                  <a:lnTo>
                    <a:pt x="4205" y="10597"/>
                  </a:lnTo>
                  <a:lnTo>
                    <a:pt x="4225" y="10656"/>
                  </a:lnTo>
                  <a:lnTo>
                    <a:pt x="4225" y="10656"/>
                  </a:lnTo>
                </a:path>
                <a:path w="21600" h="21600">
                  <a:moveTo>
                    <a:pt x="4357" y="10732"/>
                  </a:moveTo>
                  <a:lnTo>
                    <a:pt x="4225" y="10656"/>
                  </a:lnTo>
                  <a:lnTo>
                    <a:pt x="4205" y="10597"/>
                  </a:lnTo>
                  <a:lnTo>
                    <a:pt x="4187" y="10462"/>
                  </a:lnTo>
                  <a:lnTo>
                    <a:pt x="4187" y="10394"/>
                  </a:lnTo>
                  <a:lnTo>
                    <a:pt x="4474" y="10394"/>
                  </a:lnTo>
                  <a:lnTo>
                    <a:pt x="4474" y="10597"/>
                  </a:lnTo>
                  <a:lnTo>
                    <a:pt x="4357" y="10732"/>
                  </a:lnTo>
                  <a:lnTo>
                    <a:pt x="4357" y="10732"/>
                  </a:lnTo>
                </a:path>
                <a:path w="21600" h="21600">
                  <a:moveTo>
                    <a:pt x="7924" y="11677"/>
                  </a:moveTo>
                  <a:lnTo>
                    <a:pt x="4007" y="11677"/>
                  </a:lnTo>
                  <a:lnTo>
                    <a:pt x="4151" y="11407"/>
                  </a:lnTo>
                  <a:lnTo>
                    <a:pt x="4291" y="11407"/>
                  </a:lnTo>
                  <a:lnTo>
                    <a:pt x="4483" y="11339"/>
                  </a:lnTo>
                  <a:lnTo>
                    <a:pt x="4914" y="11339"/>
                  </a:lnTo>
                  <a:lnTo>
                    <a:pt x="5453" y="11407"/>
                  </a:lnTo>
                  <a:lnTo>
                    <a:pt x="5693" y="11474"/>
                  </a:lnTo>
                  <a:lnTo>
                    <a:pt x="5903" y="11542"/>
                  </a:lnTo>
                  <a:lnTo>
                    <a:pt x="7295" y="11542"/>
                  </a:lnTo>
                  <a:lnTo>
                    <a:pt x="7727" y="11609"/>
                  </a:lnTo>
                  <a:lnTo>
                    <a:pt x="7924" y="11677"/>
                  </a:lnTo>
                  <a:lnTo>
                    <a:pt x="7924" y="11677"/>
                  </a:lnTo>
                </a:path>
                <a:path w="21600" h="21600">
                  <a:moveTo>
                    <a:pt x="4007" y="11677"/>
                  </a:moveTo>
                  <a:lnTo>
                    <a:pt x="3959" y="11542"/>
                  </a:lnTo>
                  <a:lnTo>
                    <a:pt x="3977" y="11474"/>
                  </a:lnTo>
                  <a:lnTo>
                    <a:pt x="4061" y="11474"/>
                  </a:lnTo>
                  <a:lnTo>
                    <a:pt x="4151" y="11407"/>
                  </a:lnTo>
                  <a:lnTo>
                    <a:pt x="4007" y="11677"/>
                  </a:lnTo>
                  <a:lnTo>
                    <a:pt x="4007" y="11677"/>
                  </a:lnTo>
                </a:path>
                <a:path w="21600" h="21600">
                  <a:moveTo>
                    <a:pt x="7295" y="11542"/>
                  </a:moveTo>
                  <a:lnTo>
                    <a:pt x="5903" y="11542"/>
                  </a:lnTo>
                  <a:lnTo>
                    <a:pt x="6022" y="11474"/>
                  </a:lnTo>
                  <a:lnTo>
                    <a:pt x="7026" y="11474"/>
                  </a:lnTo>
                  <a:lnTo>
                    <a:pt x="7295" y="11542"/>
                  </a:lnTo>
                  <a:lnTo>
                    <a:pt x="7295" y="11542"/>
                  </a:lnTo>
                </a:path>
                <a:path w="21600" h="21600">
                  <a:moveTo>
                    <a:pt x="16194" y="12284"/>
                  </a:moveTo>
                  <a:lnTo>
                    <a:pt x="16128" y="12284"/>
                  </a:lnTo>
                  <a:lnTo>
                    <a:pt x="16068" y="12217"/>
                  </a:lnTo>
                  <a:lnTo>
                    <a:pt x="16089" y="12014"/>
                  </a:lnTo>
                  <a:lnTo>
                    <a:pt x="16191" y="11677"/>
                  </a:lnTo>
                  <a:lnTo>
                    <a:pt x="16718" y="11812"/>
                  </a:lnTo>
                  <a:lnTo>
                    <a:pt x="16981" y="11941"/>
                  </a:lnTo>
                  <a:lnTo>
                    <a:pt x="21132" y="11947"/>
                  </a:lnTo>
                  <a:lnTo>
                    <a:pt x="21106" y="12149"/>
                  </a:lnTo>
                  <a:lnTo>
                    <a:pt x="16227" y="12149"/>
                  </a:lnTo>
                  <a:lnTo>
                    <a:pt x="16227" y="12217"/>
                  </a:lnTo>
                  <a:lnTo>
                    <a:pt x="16194" y="12284"/>
                  </a:lnTo>
                  <a:lnTo>
                    <a:pt x="16194" y="12284"/>
                  </a:lnTo>
                </a:path>
                <a:path w="21600" h="21600">
                  <a:moveTo>
                    <a:pt x="11033" y="11947"/>
                  </a:moveTo>
                  <a:lnTo>
                    <a:pt x="8715" y="11947"/>
                  </a:lnTo>
                  <a:lnTo>
                    <a:pt x="8883" y="11879"/>
                  </a:lnTo>
                  <a:lnTo>
                    <a:pt x="9083" y="11812"/>
                  </a:lnTo>
                  <a:lnTo>
                    <a:pt x="10602" y="11812"/>
                  </a:lnTo>
                  <a:lnTo>
                    <a:pt x="11033" y="11947"/>
                  </a:lnTo>
                  <a:lnTo>
                    <a:pt x="11033" y="11947"/>
                  </a:lnTo>
                </a:path>
                <a:path w="21600" h="21600">
                  <a:moveTo>
                    <a:pt x="13073" y="11947"/>
                  </a:moveTo>
                  <a:lnTo>
                    <a:pt x="11896" y="11947"/>
                  </a:lnTo>
                  <a:lnTo>
                    <a:pt x="12692" y="11812"/>
                  </a:lnTo>
                  <a:lnTo>
                    <a:pt x="12983" y="11879"/>
                  </a:lnTo>
                  <a:lnTo>
                    <a:pt x="13073" y="11947"/>
                  </a:lnTo>
                  <a:lnTo>
                    <a:pt x="13073" y="11947"/>
                  </a:lnTo>
                </a:path>
                <a:path w="21600" h="21600">
                  <a:moveTo>
                    <a:pt x="16993" y="11947"/>
                  </a:moveTo>
                  <a:lnTo>
                    <a:pt x="16981" y="11947"/>
                  </a:lnTo>
                  <a:lnTo>
                    <a:pt x="16993" y="11947"/>
                  </a:lnTo>
                  <a:lnTo>
                    <a:pt x="16993" y="11947"/>
                  </a:lnTo>
                </a:path>
                <a:path w="21600" h="21600">
                  <a:moveTo>
                    <a:pt x="15897" y="12149"/>
                  </a:moveTo>
                  <a:lnTo>
                    <a:pt x="14564" y="12149"/>
                  </a:lnTo>
                  <a:lnTo>
                    <a:pt x="14840" y="12082"/>
                  </a:lnTo>
                  <a:lnTo>
                    <a:pt x="15553" y="12082"/>
                  </a:lnTo>
                  <a:lnTo>
                    <a:pt x="15897" y="12149"/>
                  </a:lnTo>
                  <a:lnTo>
                    <a:pt x="15897" y="12149"/>
                  </a:lnTo>
                </a:path>
                <a:path w="21600" h="21600">
                  <a:moveTo>
                    <a:pt x="20944" y="12284"/>
                  </a:moveTo>
                  <a:lnTo>
                    <a:pt x="16194" y="12284"/>
                  </a:lnTo>
                  <a:lnTo>
                    <a:pt x="16227" y="12217"/>
                  </a:lnTo>
                  <a:lnTo>
                    <a:pt x="16227" y="12149"/>
                  </a:lnTo>
                  <a:lnTo>
                    <a:pt x="21106" y="12149"/>
                  </a:lnTo>
                  <a:lnTo>
                    <a:pt x="21046" y="12217"/>
                  </a:lnTo>
                  <a:lnTo>
                    <a:pt x="20944" y="12284"/>
                  </a:lnTo>
                  <a:lnTo>
                    <a:pt x="20944" y="12284"/>
                  </a:lnTo>
                </a:path>
                <a:path w="21600" h="21600">
                  <a:moveTo>
                    <a:pt x="4461" y="14628"/>
                  </a:moveTo>
                  <a:lnTo>
                    <a:pt x="4330" y="14579"/>
                  </a:lnTo>
                  <a:lnTo>
                    <a:pt x="4172" y="14512"/>
                  </a:lnTo>
                  <a:lnTo>
                    <a:pt x="3896" y="14377"/>
                  </a:lnTo>
                  <a:lnTo>
                    <a:pt x="3893" y="14242"/>
                  </a:lnTo>
                  <a:lnTo>
                    <a:pt x="4025" y="14107"/>
                  </a:lnTo>
                  <a:lnTo>
                    <a:pt x="4246" y="14174"/>
                  </a:lnTo>
                  <a:lnTo>
                    <a:pt x="4375" y="14309"/>
                  </a:lnTo>
                  <a:lnTo>
                    <a:pt x="4411" y="14444"/>
                  </a:lnTo>
                  <a:lnTo>
                    <a:pt x="4453" y="14579"/>
                  </a:lnTo>
                  <a:lnTo>
                    <a:pt x="4461" y="14628"/>
                  </a:lnTo>
                  <a:lnTo>
                    <a:pt x="4461" y="14628"/>
                  </a:lnTo>
                </a:path>
                <a:path w="21600" h="21600">
                  <a:moveTo>
                    <a:pt x="5726" y="14849"/>
                  </a:moveTo>
                  <a:lnTo>
                    <a:pt x="5190" y="14849"/>
                  </a:lnTo>
                  <a:lnTo>
                    <a:pt x="5022" y="14782"/>
                  </a:lnTo>
                  <a:lnTo>
                    <a:pt x="4860" y="14714"/>
                  </a:lnTo>
                  <a:lnTo>
                    <a:pt x="4690" y="14714"/>
                  </a:lnTo>
                  <a:lnTo>
                    <a:pt x="4461" y="14628"/>
                  </a:lnTo>
                  <a:lnTo>
                    <a:pt x="4453" y="14579"/>
                  </a:lnTo>
                  <a:lnTo>
                    <a:pt x="4411" y="14444"/>
                  </a:lnTo>
                  <a:lnTo>
                    <a:pt x="4375" y="14309"/>
                  </a:lnTo>
                  <a:lnTo>
                    <a:pt x="4246" y="14174"/>
                  </a:lnTo>
                  <a:lnTo>
                    <a:pt x="4025" y="14107"/>
                  </a:lnTo>
                  <a:lnTo>
                    <a:pt x="21560" y="14107"/>
                  </a:lnTo>
                  <a:lnTo>
                    <a:pt x="21516" y="14242"/>
                  </a:lnTo>
                  <a:lnTo>
                    <a:pt x="21384" y="14309"/>
                  </a:lnTo>
                  <a:lnTo>
                    <a:pt x="21240" y="14309"/>
                  </a:lnTo>
                  <a:lnTo>
                    <a:pt x="21204" y="14377"/>
                  </a:lnTo>
                  <a:lnTo>
                    <a:pt x="21250" y="14377"/>
                  </a:lnTo>
                  <a:lnTo>
                    <a:pt x="21288" y="14647"/>
                  </a:lnTo>
                  <a:lnTo>
                    <a:pt x="5894" y="14647"/>
                  </a:lnTo>
                  <a:lnTo>
                    <a:pt x="5948" y="14714"/>
                  </a:lnTo>
                  <a:lnTo>
                    <a:pt x="5924" y="14782"/>
                  </a:lnTo>
                  <a:lnTo>
                    <a:pt x="5822" y="14782"/>
                  </a:lnTo>
                  <a:lnTo>
                    <a:pt x="5726" y="14849"/>
                  </a:lnTo>
                  <a:lnTo>
                    <a:pt x="5726" y="14849"/>
                  </a:lnTo>
                </a:path>
                <a:path w="21600" h="21600">
                  <a:moveTo>
                    <a:pt x="21250" y="14377"/>
                  </a:moveTo>
                  <a:lnTo>
                    <a:pt x="21204" y="14377"/>
                  </a:lnTo>
                  <a:lnTo>
                    <a:pt x="21240" y="14309"/>
                  </a:lnTo>
                  <a:lnTo>
                    <a:pt x="21250" y="14377"/>
                  </a:lnTo>
                  <a:lnTo>
                    <a:pt x="21250" y="14377"/>
                  </a:lnTo>
                </a:path>
                <a:path w="21600" h="21600">
                  <a:moveTo>
                    <a:pt x="21252" y="14377"/>
                  </a:moveTo>
                  <a:lnTo>
                    <a:pt x="21240" y="14309"/>
                  </a:lnTo>
                  <a:lnTo>
                    <a:pt x="21384" y="14309"/>
                  </a:lnTo>
                  <a:lnTo>
                    <a:pt x="21252" y="14377"/>
                  </a:lnTo>
                  <a:lnTo>
                    <a:pt x="21252" y="14377"/>
                  </a:lnTo>
                </a:path>
                <a:path w="21600" h="21600">
                  <a:moveTo>
                    <a:pt x="6226" y="14782"/>
                  </a:moveTo>
                  <a:lnTo>
                    <a:pt x="6002" y="14782"/>
                  </a:lnTo>
                  <a:lnTo>
                    <a:pt x="5894" y="14647"/>
                  </a:lnTo>
                  <a:lnTo>
                    <a:pt x="8715" y="14647"/>
                  </a:lnTo>
                  <a:lnTo>
                    <a:pt x="8766" y="14714"/>
                  </a:lnTo>
                  <a:lnTo>
                    <a:pt x="6346" y="14714"/>
                  </a:lnTo>
                  <a:lnTo>
                    <a:pt x="6226" y="14782"/>
                  </a:lnTo>
                  <a:lnTo>
                    <a:pt x="6226" y="14782"/>
                  </a:lnTo>
                </a:path>
                <a:path w="21600" h="21600">
                  <a:moveTo>
                    <a:pt x="8810" y="14773"/>
                  </a:moveTo>
                  <a:lnTo>
                    <a:pt x="8715" y="14647"/>
                  </a:lnTo>
                  <a:lnTo>
                    <a:pt x="8898" y="14647"/>
                  </a:lnTo>
                  <a:lnTo>
                    <a:pt x="8910" y="14714"/>
                  </a:lnTo>
                  <a:lnTo>
                    <a:pt x="8810" y="14773"/>
                  </a:lnTo>
                  <a:lnTo>
                    <a:pt x="8810" y="14773"/>
                  </a:lnTo>
                </a:path>
                <a:path w="21600" h="21600">
                  <a:moveTo>
                    <a:pt x="11033" y="15254"/>
                  </a:moveTo>
                  <a:lnTo>
                    <a:pt x="10542" y="15254"/>
                  </a:lnTo>
                  <a:lnTo>
                    <a:pt x="10308" y="15187"/>
                  </a:lnTo>
                  <a:lnTo>
                    <a:pt x="10063" y="15119"/>
                  </a:lnTo>
                  <a:lnTo>
                    <a:pt x="9425" y="14849"/>
                  </a:lnTo>
                  <a:lnTo>
                    <a:pt x="9365" y="14849"/>
                  </a:lnTo>
                  <a:lnTo>
                    <a:pt x="9257" y="14782"/>
                  </a:lnTo>
                  <a:lnTo>
                    <a:pt x="8817" y="14782"/>
                  </a:lnTo>
                  <a:lnTo>
                    <a:pt x="8810" y="14773"/>
                  </a:lnTo>
                  <a:lnTo>
                    <a:pt x="8910" y="14714"/>
                  </a:lnTo>
                  <a:lnTo>
                    <a:pt x="8898" y="14647"/>
                  </a:lnTo>
                  <a:lnTo>
                    <a:pt x="21288" y="14647"/>
                  </a:lnTo>
                  <a:lnTo>
                    <a:pt x="21243" y="14849"/>
                  </a:lnTo>
                  <a:lnTo>
                    <a:pt x="21152" y="14984"/>
                  </a:lnTo>
                  <a:lnTo>
                    <a:pt x="11123" y="14984"/>
                  </a:lnTo>
                  <a:lnTo>
                    <a:pt x="11209" y="15129"/>
                  </a:lnTo>
                  <a:lnTo>
                    <a:pt x="11183" y="15187"/>
                  </a:lnTo>
                  <a:lnTo>
                    <a:pt x="11033" y="15254"/>
                  </a:lnTo>
                  <a:lnTo>
                    <a:pt x="11033" y="15254"/>
                  </a:lnTo>
                </a:path>
                <a:path w="21600" h="21600">
                  <a:moveTo>
                    <a:pt x="8562" y="14917"/>
                  </a:moveTo>
                  <a:lnTo>
                    <a:pt x="8197" y="14849"/>
                  </a:lnTo>
                  <a:lnTo>
                    <a:pt x="7987" y="14782"/>
                  </a:lnTo>
                  <a:lnTo>
                    <a:pt x="7221" y="14782"/>
                  </a:lnTo>
                  <a:lnTo>
                    <a:pt x="6813" y="14714"/>
                  </a:lnTo>
                  <a:lnTo>
                    <a:pt x="8766" y="14714"/>
                  </a:lnTo>
                  <a:lnTo>
                    <a:pt x="8810" y="14773"/>
                  </a:lnTo>
                  <a:lnTo>
                    <a:pt x="8562" y="14917"/>
                  </a:lnTo>
                  <a:lnTo>
                    <a:pt x="8562" y="14917"/>
                  </a:lnTo>
                </a:path>
                <a:path w="21600" h="21600">
                  <a:moveTo>
                    <a:pt x="11209" y="15129"/>
                  </a:moveTo>
                  <a:lnTo>
                    <a:pt x="11123" y="14984"/>
                  </a:lnTo>
                  <a:lnTo>
                    <a:pt x="11249" y="14984"/>
                  </a:lnTo>
                  <a:lnTo>
                    <a:pt x="11213" y="15119"/>
                  </a:lnTo>
                  <a:lnTo>
                    <a:pt x="11209" y="15129"/>
                  </a:lnTo>
                  <a:lnTo>
                    <a:pt x="11209" y="15129"/>
                  </a:lnTo>
                </a:path>
                <a:path w="21600" h="21600">
                  <a:moveTo>
                    <a:pt x="11438" y="15254"/>
                  </a:moveTo>
                  <a:lnTo>
                    <a:pt x="11243" y="15187"/>
                  </a:lnTo>
                  <a:lnTo>
                    <a:pt x="11209" y="15129"/>
                  </a:lnTo>
                  <a:lnTo>
                    <a:pt x="11213" y="15119"/>
                  </a:lnTo>
                  <a:lnTo>
                    <a:pt x="11249" y="14984"/>
                  </a:lnTo>
                  <a:lnTo>
                    <a:pt x="21152" y="14984"/>
                  </a:lnTo>
                  <a:lnTo>
                    <a:pt x="21060" y="15119"/>
                  </a:lnTo>
                  <a:lnTo>
                    <a:pt x="11977" y="15119"/>
                  </a:lnTo>
                  <a:lnTo>
                    <a:pt x="11438" y="15254"/>
                  </a:lnTo>
                  <a:lnTo>
                    <a:pt x="11438" y="15254"/>
                  </a:lnTo>
                </a:path>
                <a:path w="21600" h="21600">
                  <a:moveTo>
                    <a:pt x="12309" y="15389"/>
                  </a:moveTo>
                  <a:lnTo>
                    <a:pt x="12177" y="15187"/>
                  </a:lnTo>
                  <a:lnTo>
                    <a:pt x="11977" y="15119"/>
                  </a:lnTo>
                  <a:lnTo>
                    <a:pt x="13040" y="15119"/>
                  </a:lnTo>
                  <a:lnTo>
                    <a:pt x="12716" y="15187"/>
                  </a:lnTo>
                  <a:lnTo>
                    <a:pt x="12309" y="15389"/>
                  </a:lnTo>
                  <a:lnTo>
                    <a:pt x="12309" y="15389"/>
                  </a:lnTo>
                </a:path>
                <a:path w="21600" h="21600">
                  <a:moveTo>
                    <a:pt x="17886" y="21329"/>
                  </a:moveTo>
                  <a:lnTo>
                    <a:pt x="17727" y="21194"/>
                  </a:lnTo>
                  <a:lnTo>
                    <a:pt x="17530" y="21059"/>
                  </a:lnTo>
                  <a:lnTo>
                    <a:pt x="17338" y="20857"/>
                  </a:lnTo>
                  <a:lnTo>
                    <a:pt x="17212" y="20722"/>
                  </a:lnTo>
                  <a:lnTo>
                    <a:pt x="17152" y="20654"/>
                  </a:lnTo>
                  <a:lnTo>
                    <a:pt x="17098" y="20654"/>
                  </a:lnTo>
                  <a:lnTo>
                    <a:pt x="17029" y="20587"/>
                  </a:lnTo>
                  <a:lnTo>
                    <a:pt x="16862" y="20452"/>
                  </a:lnTo>
                  <a:lnTo>
                    <a:pt x="16769" y="20384"/>
                  </a:lnTo>
                  <a:lnTo>
                    <a:pt x="16565" y="20114"/>
                  </a:lnTo>
                  <a:lnTo>
                    <a:pt x="16514" y="19979"/>
                  </a:lnTo>
                  <a:lnTo>
                    <a:pt x="16520" y="19507"/>
                  </a:lnTo>
                  <a:lnTo>
                    <a:pt x="16526" y="19439"/>
                  </a:lnTo>
                  <a:lnTo>
                    <a:pt x="16550" y="19439"/>
                  </a:lnTo>
                  <a:lnTo>
                    <a:pt x="16580" y="19372"/>
                  </a:lnTo>
                  <a:lnTo>
                    <a:pt x="16490" y="19237"/>
                  </a:lnTo>
                  <a:lnTo>
                    <a:pt x="16281" y="18967"/>
                  </a:lnTo>
                  <a:lnTo>
                    <a:pt x="16586" y="18832"/>
                  </a:lnTo>
                  <a:lnTo>
                    <a:pt x="16736" y="18697"/>
                  </a:lnTo>
                  <a:lnTo>
                    <a:pt x="16724" y="18697"/>
                  </a:lnTo>
                  <a:lnTo>
                    <a:pt x="15463" y="18089"/>
                  </a:lnTo>
                  <a:lnTo>
                    <a:pt x="16320" y="18022"/>
                  </a:lnTo>
                  <a:lnTo>
                    <a:pt x="16691" y="17954"/>
                  </a:lnTo>
                  <a:lnTo>
                    <a:pt x="16463" y="17887"/>
                  </a:lnTo>
                  <a:lnTo>
                    <a:pt x="16406" y="17819"/>
                  </a:lnTo>
                  <a:lnTo>
                    <a:pt x="16406" y="17414"/>
                  </a:lnTo>
                  <a:lnTo>
                    <a:pt x="16448" y="17279"/>
                  </a:lnTo>
                  <a:lnTo>
                    <a:pt x="16616" y="17077"/>
                  </a:lnTo>
                  <a:lnTo>
                    <a:pt x="16658" y="17009"/>
                  </a:lnTo>
                  <a:lnTo>
                    <a:pt x="16568" y="16739"/>
                  </a:lnTo>
                  <a:lnTo>
                    <a:pt x="16556" y="16537"/>
                  </a:lnTo>
                  <a:lnTo>
                    <a:pt x="16622" y="16402"/>
                  </a:lnTo>
                  <a:lnTo>
                    <a:pt x="16730" y="16199"/>
                  </a:lnTo>
                  <a:lnTo>
                    <a:pt x="16730" y="15862"/>
                  </a:lnTo>
                  <a:lnTo>
                    <a:pt x="16769" y="15727"/>
                  </a:lnTo>
                  <a:lnTo>
                    <a:pt x="16925" y="15457"/>
                  </a:lnTo>
                  <a:lnTo>
                    <a:pt x="16954" y="15389"/>
                  </a:lnTo>
                  <a:lnTo>
                    <a:pt x="16937" y="15322"/>
                  </a:lnTo>
                  <a:lnTo>
                    <a:pt x="14298" y="15322"/>
                  </a:lnTo>
                  <a:lnTo>
                    <a:pt x="14070" y="15254"/>
                  </a:lnTo>
                  <a:lnTo>
                    <a:pt x="13783" y="15254"/>
                  </a:lnTo>
                  <a:lnTo>
                    <a:pt x="13519" y="15187"/>
                  </a:lnTo>
                  <a:lnTo>
                    <a:pt x="13280" y="15119"/>
                  </a:lnTo>
                  <a:lnTo>
                    <a:pt x="21060" y="15119"/>
                  </a:lnTo>
                  <a:lnTo>
                    <a:pt x="20968" y="15254"/>
                  </a:lnTo>
                  <a:lnTo>
                    <a:pt x="20899" y="15389"/>
                  </a:lnTo>
                  <a:lnTo>
                    <a:pt x="20899" y="15457"/>
                  </a:lnTo>
                  <a:lnTo>
                    <a:pt x="20776" y="15457"/>
                  </a:lnTo>
                  <a:lnTo>
                    <a:pt x="20932" y="15524"/>
                  </a:lnTo>
                  <a:lnTo>
                    <a:pt x="20971" y="15592"/>
                  </a:lnTo>
                  <a:lnTo>
                    <a:pt x="20971" y="15929"/>
                  </a:lnTo>
                  <a:lnTo>
                    <a:pt x="20953" y="16132"/>
                  </a:lnTo>
                  <a:lnTo>
                    <a:pt x="20881" y="16469"/>
                  </a:lnTo>
                  <a:lnTo>
                    <a:pt x="20863" y="16604"/>
                  </a:lnTo>
                  <a:lnTo>
                    <a:pt x="21267" y="17617"/>
                  </a:lnTo>
                  <a:lnTo>
                    <a:pt x="21190" y="17819"/>
                  </a:lnTo>
                  <a:lnTo>
                    <a:pt x="21145" y="18022"/>
                  </a:lnTo>
                  <a:lnTo>
                    <a:pt x="21133" y="18157"/>
                  </a:lnTo>
                  <a:lnTo>
                    <a:pt x="21127" y="18292"/>
                  </a:lnTo>
                  <a:lnTo>
                    <a:pt x="21243" y="18427"/>
                  </a:lnTo>
                  <a:lnTo>
                    <a:pt x="21483" y="18494"/>
                  </a:lnTo>
                  <a:lnTo>
                    <a:pt x="21318" y="19034"/>
                  </a:lnTo>
                  <a:lnTo>
                    <a:pt x="21501" y="19237"/>
                  </a:lnTo>
                  <a:lnTo>
                    <a:pt x="21447" y="19507"/>
                  </a:lnTo>
                  <a:lnTo>
                    <a:pt x="21393" y="19709"/>
                  </a:lnTo>
                  <a:lnTo>
                    <a:pt x="21339" y="19777"/>
                  </a:lnTo>
                  <a:lnTo>
                    <a:pt x="21291" y="19777"/>
                  </a:lnTo>
                  <a:lnTo>
                    <a:pt x="21360" y="19912"/>
                  </a:lnTo>
                  <a:lnTo>
                    <a:pt x="21546" y="19979"/>
                  </a:lnTo>
                  <a:lnTo>
                    <a:pt x="21336" y="20519"/>
                  </a:lnTo>
                  <a:lnTo>
                    <a:pt x="21043" y="20857"/>
                  </a:lnTo>
                  <a:lnTo>
                    <a:pt x="20665" y="20924"/>
                  </a:lnTo>
                  <a:lnTo>
                    <a:pt x="20480" y="20992"/>
                  </a:lnTo>
                  <a:lnTo>
                    <a:pt x="19120" y="20992"/>
                  </a:lnTo>
                  <a:lnTo>
                    <a:pt x="19000" y="21127"/>
                  </a:lnTo>
                  <a:lnTo>
                    <a:pt x="18982" y="21262"/>
                  </a:lnTo>
                  <a:lnTo>
                    <a:pt x="18006" y="21262"/>
                  </a:lnTo>
                  <a:lnTo>
                    <a:pt x="17886" y="21329"/>
                  </a:lnTo>
                  <a:lnTo>
                    <a:pt x="17886" y="21329"/>
                  </a:lnTo>
                </a:path>
                <a:path w="21600" h="21600">
                  <a:moveTo>
                    <a:pt x="16427" y="15457"/>
                  </a:moveTo>
                  <a:lnTo>
                    <a:pt x="15747" y="15457"/>
                  </a:lnTo>
                  <a:lnTo>
                    <a:pt x="15634" y="15389"/>
                  </a:lnTo>
                  <a:lnTo>
                    <a:pt x="15403" y="15389"/>
                  </a:lnTo>
                  <a:lnTo>
                    <a:pt x="15283" y="15322"/>
                  </a:lnTo>
                  <a:lnTo>
                    <a:pt x="16691" y="15322"/>
                  </a:lnTo>
                  <a:lnTo>
                    <a:pt x="16427" y="15457"/>
                  </a:lnTo>
                  <a:lnTo>
                    <a:pt x="16427" y="15457"/>
                  </a:lnTo>
                </a:path>
                <a:path w="21600" h="21600">
                  <a:moveTo>
                    <a:pt x="292" y="16923"/>
                  </a:moveTo>
                  <a:lnTo>
                    <a:pt x="305" y="16874"/>
                  </a:lnTo>
                  <a:lnTo>
                    <a:pt x="515" y="16874"/>
                  </a:lnTo>
                  <a:lnTo>
                    <a:pt x="292" y="16923"/>
                  </a:lnTo>
                  <a:lnTo>
                    <a:pt x="292" y="16923"/>
                  </a:lnTo>
                </a:path>
                <a:path w="21600" h="21600">
                  <a:moveTo>
                    <a:pt x="4555" y="18292"/>
                  </a:moveTo>
                  <a:lnTo>
                    <a:pt x="446" y="18292"/>
                  </a:lnTo>
                  <a:lnTo>
                    <a:pt x="458" y="18224"/>
                  </a:lnTo>
                  <a:lnTo>
                    <a:pt x="377" y="18224"/>
                  </a:lnTo>
                  <a:lnTo>
                    <a:pt x="341" y="18157"/>
                  </a:lnTo>
                  <a:lnTo>
                    <a:pt x="152" y="17819"/>
                  </a:lnTo>
                  <a:lnTo>
                    <a:pt x="248" y="17617"/>
                  </a:lnTo>
                  <a:lnTo>
                    <a:pt x="350" y="17549"/>
                  </a:lnTo>
                  <a:lnTo>
                    <a:pt x="566" y="17414"/>
                  </a:lnTo>
                  <a:lnTo>
                    <a:pt x="413" y="17347"/>
                  </a:lnTo>
                  <a:lnTo>
                    <a:pt x="0" y="17347"/>
                  </a:lnTo>
                  <a:lnTo>
                    <a:pt x="281" y="16942"/>
                  </a:lnTo>
                  <a:lnTo>
                    <a:pt x="292" y="16923"/>
                  </a:lnTo>
                  <a:lnTo>
                    <a:pt x="515" y="16874"/>
                  </a:lnTo>
                  <a:lnTo>
                    <a:pt x="4558" y="16874"/>
                  </a:lnTo>
                  <a:lnTo>
                    <a:pt x="4551" y="17077"/>
                  </a:lnTo>
                  <a:lnTo>
                    <a:pt x="4553" y="18224"/>
                  </a:lnTo>
                  <a:lnTo>
                    <a:pt x="458" y="18224"/>
                  </a:lnTo>
                  <a:lnTo>
                    <a:pt x="415" y="18285"/>
                  </a:lnTo>
                  <a:lnTo>
                    <a:pt x="4555" y="18285"/>
                  </a:lnTo>
                  <a:lnTo>
                    <a:pt x="4555" y="18292"/>
                  </a:lnTo>
                </a:path>
                <a:path w="21600" h="21600">
                  <a:moveTo>
                    <a:pt x="446" y="18292"/>
                  </a:moveTo>
                  <a:lnTo>
                    <a:pt x="419" y="18292"/>
                  </a:lnTo>
                  <a:lnTo>
                    <a:pt x="458" y="18224"/>
                  </a:lnTo>
                  <a:lnTo>
                    <a:pt x="446" y="18292"/>
                  </a:lnTo>
                  <a:lnTo>
                    <a:pt x="446" y="18292"/>
                  </a:lnTo>
                </a:path>
                <a:path w="21600" h="21600">
                  <a:moveTo>
                    <a:pt x="2237" y="21599"/>
                  </a:moveTo>
                  <a:lnTo>
                    <a:pt x="1877" y="21464"/>
                  </a:lnTo>
                  <a:lnTo>
                    <a:pt x="1620" y="21397"/>
                  </a:lnTo>
                  <a:lnTo>
                    <a:pt x="1308" y="21262"/>
                  </a:lnTo>
                  <a:lnTo>
                    <a:pt x="1057" y="21194"/>
                  </a:lnTo>
                  <a:lnTo>
                    <a:pt x="709" y="21059"/>
                  </a:lnTo>
                  <a:lnTo>
                    <a:pt x="619" y="20789"/>
                  </a:lnTo>
                  <a:lnTo>
                    <a:pt x="542" y="20587"/>
                  </a:lnTo>
                  <a:lnTo>
                    <a:pt x="476" y="20452"/>
                  </a:lnTo>
                  <a:lnTo>
                    <a:pt x="410" y="20249"/>
                  </a:lnTo>
                  <a:lnTo>
                    <a:pt x="377" y="20114"/>
                  </a:lnTo>
                  <a:lnTo>
                    <a:pt x="377" y="19709"/>
                  </a:lnTo>
                  <a:lnTo>
                    <a:pt x="437" y="19574"/>
                  </a:lnTo>
                  <a:lnTo>
                    <a:pt x="682" y="19574"/>
                  </a:lnTo>
                  <a:lnTo>
                    <a:pt x="682" y="19507"/>
                  </a:lnTo>
                  <a:lnTo>
                    <a:pt x="527" y="19507"/>
                  </a:lnTo>
                  <a:lnTo>
                    <a:pt x="443" y="19439"/>
                  </a:lnTo>
                  <a:lnTo>
                    <a:pt x="305" y="19372"/>
                  </a:lnTo>
                  <a:lnTo>
                    <a:pt x="173" y="19237"/>
                  </a:lnTo>
                  <a:lnTo>
                    <a:pt x="116" y="19102"/>
                  </a:lnTo>
                  <a:lnTo>
                    <a:pt x="134" y="18899"/>
                  </a:lnTo>
                  <a:lnTo>
                    <a:pt x="158" y="18697"/>
                  </a:lnTo>
                  <a:lnTo>
                    <a:pt x="266" y="18494"/>
                  </a:lnTo>
                  <a:lnTo>
                    <a:pt x="415" y="18285"/>
                  </a:lnTo>
                  <a:lnTo>
                    <a:pt x="4555" y="18292"/>
                  </a:lnTo>
                  <a:lnTo>
                    <a:pt x="4845" y="19439"/>
                  </a:lnTo>
                  <a:lnTo>
                    <a:pt x="4869" y="19574"/>
                  </a:lnTo>
                  <a:lnTo>
                    <a:pt x="4869" y="19912"/>
                  </a:lnTo>
                  <a:lnTo>
                    <a:pt x="4836" y="20114"/>
                  </a:lnTo>
                  <a:lnTo>
                    <a:pt x="4771" y="20249"/>
                  </a:lnTo>
                  <a:lnTo>
                    <a:pt x="4705" y="20452"/>
                  </a:lnTo>
                  <a:lnTo>
                    <a:pt x="4600" y="20722"/>
                  </a:lnTo>
                  <a:lnTo>
                    <a:pt x="4579" y="20789"/>
                  </a:lnTo>
                  <a:lnTo>
                    <a:pt x="4040" y="20789"/>
                  </a:lnTo>
                  <a:lnTo>
                    <a:pt x="4106" y="20924"/>
                  </a:lnTo>
                  <a:lnTo>
                    <a:pt x="4172" y="20992"/>
                  </a:lnTo>
                  <a:lnTo>
                    <a:pt x="4100" y="21127"/>
                  </a:lnTo>
                  <a:lnTo>
                    <a:pt x="3890" y="21194"/>
                  </a:lnTo>
                  <a:lnTo>
                    <a:pt x="3716" y="21262"/>
                  </a:lnTo>
                  <a:lnTo>
                    <a:pt x="3051" y="21262"/>
                  </a:lnTo>
                  <a:lnTo>
                    <a:pt x="3010" y="21329"/>
                  </a:lnTo>
                  <a:lnTo>
                    <a:pt x="2908" y="21329"/>
                  </a:lnTo>
                  <a:lnTo>
                    <a:pt x="2809" y="21397"/>
                  </a:lnTo>
                  <a:lnTo>
                    <a:pt x="2617" y="21397"/>
                  </a:lnTo>
                  <a:lnTo>
                    <a:pt x="2458" y="21464"/>
                  </a:lnTo>
                  <a:lnTo>
                    <a:pt x="2237" y="21599"/>
                  </a:lnTo>
                  <a:lnTo>
                    <a:pt x="2237" y="21599"/>
                  </a:lnTo>
                </a:path>
                <a:path w="21600" h="21600">
                  <a:moveTo>
                    <a:pt x="4456" y="21194"/>
                  </a:moveTo>
                  <a:lnTo>
                    <a:pt x="4157" y="20924"/>
                  </a:lnTo>
                  <a:lnTo>
                    <a:pt x="4040" y="20789"/>
                  </a:lnTo>
                  <a:lnTo>
                    <a:pt x="4579" y="20789"/>
                  </a:lnTo>
                  <a:lnTo>
                    <a:pt x="4456" y="21194"/>
                  </a:lnTo>
                  <a:lnTo>
                    <a:pt x="4456" y="21194"/>
                  </a:lnTo>
                </a:path>
                <a:path w="21600" h="21600">
                  <a:moveTo>
                    <a:pt x="19115" y="21369"/>
                  </a:moveTo>
                  <a:lnTo>
                    <a:pt x="18982" y="21262"/>
                  </a:lnTo>
                  <a:lnTo>
                    <a:pt x="19000" y="21127"/>
                  </a:lnTo>
                  <a:lnTo>
                    <a:pt x="19120" y="20992"/>
                  </a:lnTo>
                  <a:lnTo>
                    <a:pt x="19288" y="21127"/>
                  </a:lnTo>
                  <a:lnTo>
                    <a:pt x="19315" y="21194"/>
                  </a:lnTo>
                  <a:lnTo>
                    <a:pt x="19201" y="21262"/>
                  </a:lnTo>
                  <a:lnTo>
                    <a:pt x="19115" y="21369"/>
                  </a:lnTo>
                  <a:lnTo>
                    <a:pt x="19115" y="21369"/>
                  </a:lnTo>
                </a:path>
                <a:path w="21600" h="21600">
                  <a:moveTo>
                    <a:pt x="19368" y="21397"/>
                  </a:moveTo>
                  <a:lnTo>
                    <a:pt x="19150" y="21397"/>
                  </a:lnTo>
                  <a:lnTo>
                    <a:pt x="19115" y="21369"/>
                  </a:lnTo>
                  <a:lnTo>
                    <a:pt x="19201" y="21262"/>
                  </a:lnTo>
                  <a:lnTo>
                    <a:pt x="19315" y="21194"/>
                  </a:lnTo>
                  <a:lnTo>
                    <a:pt x="19288" y="21127"/>
                  </a:lnTo>
                  <a:lnTo>
                    <a:pt x="19120" y="20992"/>
                  </a:lnTo>
                  <a:lnTo>
                    <a:pt x="20480" y="20992"/>
                  </a:lnTo>
                  <a:lnTo>
                    <a:pt x="20294" y="21059"/>
                  </a:lnTo>
                  <a:lnTo>
                    <a:pt x="19980" y="21194"/>
                  </a:lnTo>
                  <a:lnTo>
                    <a:pt x="19722" y="21329"/>
                  </a:lnTo>
                  <a:lnTo>
                    <a:pt x="19368" y="21397"/>
                  </a:lnTo>
                  <a:lnTo>
                    <a:pt x="19368" y="21397"/>
                  </a:lnTo>
                </a:path>
                <a:path w="21600" h="21600">
                  <a:moveTo>
                    <a:pt x="19093" y="21397"/>
                  </a:moveTo>
                  <a:lnTo>
                    <a:pt x="18518" y="21397"/>
                  </a:lnTo>
                  <a:lnTo>
                    <a:pt x="18302" y="21329"/>
                  </a:lnTo>
                  <a:lnTo>
                    <a:pt x="18132" y="21262"/>
                  </a:lnTo>
                  <a:lnTo>
                    <a:pt x="18982" y="21262"/>
                  </a:lnTo>
                  <a:lnTo>
                    <a:pt x="19115" y="21369"/>
                  </a:lnTo>
                  <a:lnTo>
                    <a:pt x="19093" y="21397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2133600" y="468350"/>
              <a:ext cx="3810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2151310" y="622214"/>
              <a:ext cx="368934" cy="4038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538" y="339"/>
                  </a:moveTo>
                  <a:lnTo>
                    <a:pt x="10140" y="339"/>
                  </a:lnTo>
                  <a:lnTo>
                    <a:pt x="10272" y="135"/>
                  </a:lnTo>
                  <a:lnTo>
                    <a:pt x="10389" y="0"/>
                  </a:lnTo>
                  <a:lnTo>
                    <a:pt x="10592" y="203"/>
                  </a:lnTo>
                  <a:lnTo>
                    <a:pt x="12198" y="203"/>
                  </a:lnTo>
                  <a:lnTo>
                    <a:pt x="12290" y="271"/>
                  </a:lnTo>
                  <a:lnTo>
                    <a:pt x="13466" y="271"/>
                  </a:lnTo>
                  <a:lnTo>
                    <a:pt x="13538" y="339"/>
                  </a:lnTo>
                  <a:lnTo>
                    <a:pt x="13538" y="339"/>
                  </a:lnTo>
                </a:path>
                <a:path w="21600" h="21600">
                  <a:moveTo>
                    <a:pt x="12198" y="203"/>
                  </a:moveTo>
                  <a:lnTo>
                    <a:pt x="10717" y="203"/>
                  </a:lnTo>
                  <a:lnTo>
                    <a:pt x="10864" y="67"/>
                  </a:lnTo>
                  <a:lnTo>
                    <a:pt x="11017" y="0"/>
                  </a:lnTo>
                  <a:lnTo>
                    <a:pt x="11830" y="0"/>
                  </a:lnTo>
                  <a:lnTo>
                    <a:pt x="12064" y="135"/>
                  </a:lnTo>
                  <a:lnTo>
                    <a:pt x="12147" y="135"/>
                  </a:lnTo>
                  <a:lnTo>
                    <a:pt x="12198" y="203"/>
                  </a:lnTo>
                  <a:lnTo>
                    <a:pt x="12198" y="203"/>
                  </a:lnTo>
                </a:path>
                <a:path w="21600" h="21600">
                  <a:moveTo>
                    <a:pt x="13466" y="271"/>
                  </a:moveTo>
                  <a:lnTo>
                    <a:pt x="12709" y="271"/>
                  </a:lnTo>
                  <a:lnTo>
                    <a:pt x="12938" y="203"/>
                  </a:lnTo>
                  <a:lnTo>
                    <a:pt x="13172" y="67"/>
                  </a:lnTo>
                  <a:lnTo>
                    <a:pt x="13395" y="203"/>
                  </a:lnTo>
                  <a:lnTo>
                    <a:pt x="13466" y="271"/>
                  </a:lnTo>
                  <a:lnTo>
                    <a:pt x="13466" y="271"/>
                  </a:lnTo>
                </a:path>
                <a:path w="21600" h="21600">
                  <a:moveTo>
                    <a:pt x="13609" y="407"/>
                  </a:moveTo>
                  <a:lnTo>
                    <a:pt x="8216" y="407"/>
                  </a:lnTo>
                  <a:lnTo>
                    <a:pt x="8424" y="339"/>
                  </a:lnTo>
                  <a:lnTo>
                    <a:pt x="8856" y="203"/>
                  </a:lnTo>
                  <a:lnTo>
                    <a:pt x="9309" y="203"/>
                  </a:lnTo>
                  <a:lnTo>
                    <a:pt x="9540" y="135"/>
                  </a:lnTo>
                  <a:lnTo>
                    <a:pt x="10008" y="135"/>
                  </a:lnTo>
                  <a:lnTo>
                    <a:pt x="10130" y="203"/>
                  </a:lnTo>
                  <a:lnTo>
                    <a:pt x="10140" y="339"/>
                  </a:lnTo>
                  <a:lnTo>
                    <a:pt x="13538" y="339"/>
                  </a:lnTo>
                  <a:lnTo>
                    <a:pt x="13609" y="407"/>
                  </a:lnTo>
                  <a:lnTo>
                    <a:pt x="13609" y="407"/>
                  </a:lnTo>
                </a:path>
                <a:path w="21600" h="21600">
                  <a:moveTo>
                    <a:pt x="16211" y="1698"/>
                  </a:moveTo>
                  <a:lnTo>
                    <a:pt x="5626" y="1698"/>
                  </a:lnTo>
                  <a:lnTo>
                    <a:pt x="5465" y="1610"/>
                  </a:lnTo>
                  <a:lnTo>
                    <a:pt x="5479" y="1426"/>
                  </a:lnTo>
                  <a:lnTo>
                    <a:pt x="5672" y="1154"/>
                  </a:lnTo>
                  <a:lnTo>
                    <a:pt x="6002" y="1154"/>
                  </a:lnTo>
                  <a:lnTo>
                    <a:pt x="6251" y="1086"/>
                  </a:lnTo>
                  <a:lnTo>
                    <a:pt x="6587" y="882"/>
                  </a:lnTo>
                  <a:lnTo>
                    <a:pt x="6798" y="815"/>
                  </a:lnTo>
                  <a:lnTo>
                    <a:pt x="7052" y="815"/>
                  </a:lnTo>
                  <a:lnTo>
                    <a:pt x="7164" y="747"/>
                  </a:lnTo>
                  <a:lnTo>
                    <a:pt x="7309" y="679"/>
                  </a:lnTo>
                  <a:lnTo>
                    <a:pt x="7486" y="611"/>
                  </a:lnTo>
                  <a:lnTo>
                    <a:pt x="7669" y="475"/>
                  </a:lnTo>
                  <a:lnTo>
                    <a:pt x="8013" y="475"/>
                  </a:lnTo>
                  <a:lnTo>
                    <a:pt x="8079" y="407"/>
                  </a:lnTo>
                  <a:lnTo>
                    <a:pt x="14142" y="407"/>
                  </a:lnTo>
                  <a:lnTo>
                    <a:pt x="14270" y="543"/>
                  </a:lnTo>
                  <a:lnTo>
                    <a:pt x="14386" y="679"/>
                  </a:lnTo>
                  <a:lnTo>
                    <a:pt x="14605" y="747"/>
                  </a:lnTo>
                  <a:lnTo>
                    <a:pt x="14745" y="815"/>
                  </a:lnTo>
                  <a:lnTo>
                    <a:pt x="14913" y="882"/>
                  </a:lnTo>
                  <a:lnTo>
                    <a:pt x="15075" y="882"/>
                  </a:lnTo>
                  <a:lnTo>
                    <a:pt x="15167" y="950"/>
                  </a:lnTo>
                  <a:lnTo>
                    <a:pt x="15390" y="1086"/>
                  </a:lnTo>
                  <a:lnTo>
                    <a:pt x="15512" y="1154"/>
                  </a:lnTo>
                  <a:lnTo>
                    <a:pt x="15644" y="1290"/>
                  </a:lnTo>
                  <a:lnTo>
                    <a:pt x="15850" y="1494"/>
                  </a:lnTo>
                  <a:lnTo>
                    <a:pt x="15901" y="1562"/>
                  </a:lnTo>
                  <a:lnTo>
                    <a:pt x="16094" y="1630"/>
                  </a:lnTo>
                  <a:lnTo>
                    <a:pt x="16211" y="1698"/>
                  </a:lnTo>
                  <a:lnTo>
                    <a:pt x="16211" y="1698"/>
                  </a:lnTo>
                </a:path>
                <a:path w="21600" h="21600">
                  <a:moveTo>
                    <a:pt x="11474" y="3532"/>
                  </a:moveTo>
                  <a:lnTo>
                    <a:pt x="11184" y="3396"/>
                  </a:lnTo>
                  <a:lnTo>
                    <a:pt x="3385" y="3396"/>
                  </a:lnTo>
                  <a:lnTo>
                    <a:pt x="3202" y="3260"/>
                  </a:lnTo>
                  <a:lnTo>
                    <a:pt x="3225" y="3192"/>
                  </a:lnTo>
                  <a:lnTo>
                    <a:pt x="3255" y="3124"/>
                  </a:lnTo>
                  <a:lnTo>
                    <a:pt x="3336" y="2988"/>
                  </a:lnTo>
                  <a:lnTo>
                    <a:pt x="3469" y="2784"/>
                  </a:lnTo>
                  <a:lnTo>
                    <a:pt x="3804" y="2784"/>
                  </a:lnTo>
                  <a:lnTo>
                    <a:pt x="4094" y="2445"/>
                  </a:lnTo>
                  <a:lnTo>
                    <a:pt x="4287" y="2241"/>
                  </a:lnTo>
                  <a:lnTo>
                    <a:pt x="4485" y="2241"/>
                  </a:lnTo>
                  <a:lnTo>
                    <a:pt x="4592" y="2105"/>
                  </a:lnTo>
                  <a:lnTo>
                    <a:pt x="4704" y="1833"/>
                  </a:lnTo>
                  <a:lnTo>
                    <a:pt x="4932" y="1765"/>
                  </a:lnTo>
                  <a:lnTo>
                    <a:pt x="5080" y="1698"/>
                  </a:lnTo>
                  <a:lnTo>
                    <a:pt x="5217" y="1562"/>
                  </a:lnTo>
                  <a:lnTo>
                    <a:pt x="5377" y="1562"/>
                  </a:lnTo>
                  <a:lnTo>
                    <a:pt x="5465" y="1610"/>
                  </a:lnTo>
                  <a:lnTo>
                    <a:pt x="5464" y="1630"/>
                  </a:lnTo>
                  <a:lnTo>
                    <a:pt x="5626" y="1698"/>
                  </a:lnTo>
                  <a:lnTo>
                    <a:pt x="16211" y="1698"/>
                  </a:lnTo>
                  <a:lnTo>
                    <a:pt x="16265" y="1765"/>
                  </a:lnTo>
                  <a:lnTo>
                    <a:pt x="16254" y="1901"/>
                  </a:lnTo>
                  <a:lnTo>
                    <a:pt x="16414" y="1901"/>
                  </a:lnTo>
                  <a:lnTo>
                    <a:pt x="16409" y="1969"/>
                  </a:lnTo>
                  <a:lnTo>
                    <a:pt x="16772" y="1969"/>
                  </a:lnTo>
                  <a:lnTo>
                    <a:pt x="16943" y="2173"/>
                  </a:lnTo>
                  <a:lnTo>
                    <a:pt x="17177" y="2445"/>
                  </a:lnTo>
                  <a:lnTo>
                    <a:pt x="17543" y="2784"/>
                  </a:lnTo>
                  <a:lnTo>
                    <a:pt x="17825" y="2920"/>
                  </a:lnTo>
                  <a:lnTo>
                    <a:pt x="18206" y="3124"/>
                  </a:lnTo>
                  <a:lnTo>
                    <a:pt x="18125" y="3328"/>
                  </a:lnTo>
                  <a:lnTo>
                    <a:pt x="11731" y="3328"/>
                  </a:lnTo>
                  <a:lnTo>
                    <a:pt x="11734" y="3377"/>
                  </a:lnTo>
                  <a:lnTo>
                    <a:pt x="11670" y="3464"/>
                  </a:lnTo>
                  <a:lnTo>
                    <a:pt x="11474" y="3532"/>
                  </a:lnTo>
                  <a:lnTo>
                    <a:pt x="11474" y="3532"/>
                  </a:lnTo>
                </a:path>
                <a:path w="21600" h="21600">
                  <a:moveTo>
                    <a:pt x="5626" y="1698"/>
                  </a:moveTo>
                  <a:lnTo>
                    <a:pt x="5464" y="1630"/>
                  </a:lnTo>
                  <a:lnTo>
                    <a:pt x="5465" y="1610"/>
                  </a:lnTo>
                  <a:lnTo>
                    <a:pt x="5626" y="1698"/>
                  </a:lnTo>
                  <a:lnTo>
                    <a:pt x="5626" y="1698"/>
                  </a:lnTo>
                </a:path>
                <a:path w="21600" h="21600">
                  <a:moveTo>
                    <a:pt x="16414" y="1901"/>
                  </a:moveTo>
                  <a:lnTo>
                    <a:pt x="16254" y="1901"/>
                  </a:lnTo>
                  <a:lnTo>
                    <a:pt x="16366" y="1833"/>
                  </a:lnTo>
                  <a:lnTo>
                    <a:pt x="16420" y="1833"/>
                  </a:lnTo>
                  <a:lnTo>
                    <a:pt x="16414" y="1901"/>
                  </a:lnTo>
                  <a:lnTo>
                    <a:pt x="16414" y="1901"/>
                  </a:lnTo>
                </a:path>
                <a:path w="21600" h="21600">
                  <a:moveTo>
                    <a:pt x="16772" y="1969"/>
                  </a:moveTo>
                  <a:lnTo>
                    <a:pt x="16491" y="1969"/>
                  </a:lnTo>
                  <a:lnTo>
                    <a:pt x="16658" y="1833"/>
                  </a:lnTo>
                  <a:lnTo>
                    <a:pt x="16772" y="1969"/>
                  </a:lnTo>
                  <a:lnTo>
                    <a:pt x="16772" y="1969"/>
                  </a:lnTo>
                </a:path>
                <a:path w="21600" h="21600">
                  <a:moveTo>
                    <a:pt x="10419" y="3667"/>
                  </a:moveTo>
                  <a:lnTo>
                    <a:pt x="9921" y="3667"/>
                  </a:lnTo>
                  <a:lnTo>
                    <a:pt x="9718" y="3599"/>
                  </a:lnTo>
                  <a:lnTo>
                    <a:pt x="9636" y="3532"/>
                  </a:lnTo>
                  <a:lnTo>
                    <a:pt x="2879" y="3532"/>
                  </a:lnTo>
                  <a:lnTo>
                    <a:pt x="2925" y="3464"/>
                  </a:lnTo>
                  <a:lnTo>
                    <a:pt x="3072" y="3260"/>
                  </a:lnTo>
                  <a:lnTo>
                    <a:pt x="3199" y="3260"/>
                  </a:lnTo>
                  <a:lnTo>
                    <a:pt x="3252" y="3328"/>
                  </a:lnTo>
                  <a:lnTo>
                    <a:pt x="3385" y="3396"/>
                  </a:lnTo>
                  <a:lnTo>
                    <a:pt x="11184" y="3396"/>
                  </a:lnTo>
                  <a:lnTo>
                    <a:pt x="11189" y="3464"/>
                  </a:lnTo>
                  <a:lnTo>
                    <a:pt x="10559" y="3464"/>
                  </a:lnTo>
                  <a:lnTo>
                    <a:pt x="10523" y="3599"/>
                  </a:lnTo>
                  <a:lnTo>
                    <a:pt x="10419" y="3667"/>
                  </a:lnTo>
                  <a:lnTo>
                    <a:pt x="10419" y="3667"/>
                  </a:lnTo>
                </a:path>
                <a:path w="21600" h="21600">
                  <a:moveTo>
                    <a:pt x="3385" y="3396"/>
                  </a:moveTo>
                  <a:lnTo>
                    <a:pt x="3252" y="3328"/>
                  </a:lnTo>
                  <a:lnTo>
                    <a:pt x="3199" y="3260"/>
                  </a:lnTo>
                  <a:lnTo>
                    <a:pt x="3385" y="3396"/>
                  </a:lnTo>
                  <a:lnTo>
                    <a:pt x="3385" y="3396"/>
                  </a:lnTo>
                </a:path>
                <a:path w="21600" h="21600">
                  <a:moveTo>
                    <a:pt x="11734" y="3377"/>
                  </a:moveTo>
                  <a:lnTo>
                    <a:pt x="11731" y="3328"/>
                  </a:lnTo>
                  <a:lnTo>
                    <a:pt x="11771" y="3328"/>
                  </a:lnTo>
                  <a:lnTo>
                    <a:pt x="11734" y="3377"/>
                  </a:lnTo>
                  <a:lnTo>
                    <a:pt x="11734" y="3377"/>
                  </a:lnTo>
                </a:path>
                <a:path w="21600" h="21600">
                  <a:moveTo>
                    <a:pt x="12625" y="3735"/>
                  </a:moveTo>
                  <a:lnTo>
                    <a:pt x="12325" y="3735"/>
                  </a:lnTo>
                  <a:lnTo>
                    <a:pt x="12107" y="3599"/>
                  </a:lnTo>
                  <a:lnTo>
                    <a:pt x="11949" y="3464"/>
                  </a:lnTo>
                  <a:lnTo>
                    <a:pt x="11842" y="3396"/>
                  </a:lnTo>
                  <a:lnTo>
                    <a:pt x="11736" y="3396"/>
                  </a:lnTo>
                  <a:lnTo>
                    <a:pt x="11734" y="3377"/>
                  </a:lnTo>
                  <a:lnTo>
                    <a:pt x="11771" y="3328"/>
                  </a:lnTo>
                  <a:lnTo>
                    <a:pt x="18125" y="3328"/>
                  </a:lnTo>
                  <a:lnTo>
                    <a:pt x="18127" y="3396"/>
                  </a:lnTo>
                  <a:lnTo>
                    <a:pt x="18300" y="3532"/>
                  </a:lnTo>
                  <a:lnTo>
                    <a:pt x="12724" y="3532"/>
                  </a:lnTo>
                  <a:lnTo>
                    <a:pt x="12592" y="3667"/>
                  </a:lnTo>
                  <a:lnTo>
                    <a:pt x="12628" y="3732"/>
                  </a:lnTo>
                  <a:lnTo>
                    <a:pt x="12625" y="3735"/>
                  </a:lnTo>
                </a:path>
                <a:path w="21600" h="21600">
                  <a:moveTo>
                    <a:pt x="10740" y="3667"/>
                  </a:moveTo>
                  <a:lnTo>
                    <a:pt x="10620" y="3599"/>
                  </a:lnTo>
                  <a:lnTo>
                    <a:pt x="10559" y="3464"/>
                  </a:lnTo>
                  <a:lnTo>
                    <a:pt x="11189" y="3464"/>
                  </a:lnTo>
                  <a:lnTo>
                    <a:pt x="11100" y="3532"/>
                  </a:lnTo>
                  <a:lnTo>
                    <a:pt x="10917" y="3599"/>
                  </a:lnTo>
                  <a:lnTo>
                    <a:pt x="10740" y="3667"/>
                  </a:lnTo>
                  <a:lnTo>
                    <a:pt x="10740" y="3667"/>
                  </a:lnTo>
                </a:path>
                <a:path w="21600" h="21600">
                  <a:moveTo>
                    <a:pt x="847" y="7760"/>
                  </a:moveTo>
                  <a:lnTo>
                    <a:pt x="762" y="7675"/>
                  </a:lnTo>
                  <a:lnTo>
                    <a:pt x="724" y="7539"/>
                  </a:lnTo>
                  <a:lnTo>
                    <a:pt x="785" y="7335"/>
                  </a:lnTo>
                  <a:lnTo>
                    <a:pt x="851" y="7199"/>
                  </a:lnTo>
                  <a:lnTo>
                    <a:pt x="922" y="7064"/>
                  </a:lnTo>
                  <a:lnTo>
                    <a:pt x="998" y="6996"/>
                  </a:lnTo>
                  <a:lnTo>
                    <a:pt x="1029" y="6792"/>
                  </a:lnTo>
                  <a:lnTo>
                    <a:pt x="1105" y="6520"/>
                  </a:lnTo>
                  <a:lnTo>
                    <a:pt x="1227" y="6181"/>
                  </a:lnTo>
                  <a:lnTo>
                    <a:pt x="1354" y="5909"/>
                  </a:lnTo>
                  <a:lnTo>
                    <a:pt x="1453" y="5569"/>
                  </a:lnTo>
                  <a:lnTo>
                    <a:pt x="1524" y="5162"/>
                  </a:lnTo>
                  <a:lnTo>
                    <a:pt x="1926" y="4754"/>
                  </a:lnTo>
                  <a:lnTo>
                    <a:pt x="1997" y="4686"/>
                  </a:lnTo>
                  <a:lnTo>
                    <a:pt x="2073" y="4618"/>
                  </a:lnTo>
                  <a:lnTo>
                    <a:pt x="2142" y="4482"/>
                  </a:lnTo>
                  <a:lnTo>
                    <a:pt x="2203" y="4211"/>
                  </a:lnTo>
                  <a:lnTo>
                    <a:pt x="2381" y="4007"/>
                  </a:lnTo>
                  <a:lnTo>
                    <a:pt x="2482" y="3939"/>
                  </a:lnTo>
                  <a:lnTo>
                    <a:pt x="2533" y="3735"/>
                  </a:lnTo>
                  <a:lnTo>
                    <a:pt x="2650" y="3667"/>
                  </a:lnTo>
                  <a:lnTo>
                    <a:pt x="2859" y="3532"/>
                  </a:lnTo>
                  <a:lnTo>
                    <a:pt x="9464" y="3532"/>
                  </a:lnTo>
                  <a:lnTo>
                    <a:pt x="9332" y="3599"/>
                  </a:lnTo>
                  <a:lnTo>
                    <a:pt x="9179" y="3599"/>
                  </a:lnTo>
                  <a:lnTo>
                    <a:pt x="9032" y="3667"/>
                  </a:lnTo>
                  <a:lnTo>
                    <a:pt x="8859" y="3667"/>
                  </a:lnTo>
                  <a:lnTo>
                    <a:pt x="8772" y="3735"/>
                  </a:lnTo>
                  <a:lnTo>
                    <a:pt x="8295" y="3735"/>
                  </a:lnTo>
                  <a:lnTo>
                    <a:pt x="8259" y="3871"/>
                  </a:lnTo>
                  <a:lnTo>
                    <a:pt x="8175" y="3939"/>
                  </a:lnTo>
                  <a:lnTo>
                    <a:pt x="7916" y="3939"/>
                  </a:lnTo>
                  <a:lnTo>
                    <a:pt x="7845" y="4007"/>
                  </a:lnTo>
                  <a:lnTo>
                    <a:pt x="7794" y="4007"/>
                  </a:lnTo>
                  <a:lnTo>
                    <a:pt x="7748" y="4075"/>
                  </a:lnTo>
                  <a:lnTo>
                    <a:pt x="7650" y="4415"/>
                  </a:lnTo>
                  <a:lnTo>
                    <a:pt x="6910" y="4415"/>
                  </a:lnTo>
                  <a:lnTo>
                    <a:pt x="6889" y="4550"/>
                  </a:lnTo>
                  <a:lnTo>
                    <a:pt x="6986" y="4582"/>
                  </a:lnTo>
                  <a:lnTo>
                    <a:pt x="6869" y="4686"/>
                  </a:lnTo>
                  <a:lnTo>
                    <a:pt x="6716" y="4686"/>
                  </a:lnTo>
                  <a:lnTo>
                    <a:pt x="6648" y="4958"/>
                  </a:lnTo>
                  <a:lnTo>
                    <a:pt x="6429" y="5094"/>
                  </a:lnTo>
                  <a:lnTo>
                    <a:pt x="6261" y="5230"/>
                  </a:lnTo>
                  <a:lnTo>
                    <a:pt x="6028" y="5501"/>
                  </a:lnTo>
                  <a:lnTo>
                    <a:pt x="5888" y="5637"/>
                  </a:lnTo>
                  <a:lnTo>
                    <a:pt x="5725" y="5705"/>
                  </a:lnTo>
                  <a:lnTo>
                    <a:pt x="5690" y="5773"/>
                  </a:lnTo>
                  <a:lnTo>
                    <a:pt x="5418" y="6045"/>
                  </a:lnTo>
                  <a:lnTo>
                    <a:pt x="5344" y="6113"/>
                  </a:lnTo>
                  <a:lnTo>
                    <a:pt x="5298" y="6113"/>
                  </a:lnTo>
                  <a:lnTo>
                    <a:pt x="5324" y="6181"/>
                  </a:lnTo>
                  <a:lnTo>
                    <a:pt x="5278" y="6316"/>
                  </a:lnTo>
                  <a:lnTo>
                    <a:pt x="5161" y="6452"/>
                  </a:lnTo>
                  <a:lnTo>
                    <a:pt x="5126" y="6656"/>
                  </a:lnTo>
                  <a:lnTo>
                    <a:pt x="5011" y="6792"/>
                  </a:lnTo>
                  <a:lnTo>
                    <a:pt x="4899" y="6792"/>
                  </a:lnTo>
                  <a:lnTo>
                    <a:pt x="4932" y="6928"/>
                  </a:lnTo>
                  <a:lnTo>
                    <a:pt x="4917" y="7064"/>
                  </a:lnTo>
                  <a:lnTo>
                    <a:pt x="4907" y="7267"/>
                  </a:lnTo>
                  <a:lnTo>
                    <a:pt x="4828" y="7471"/>
                  </a:lnTo>
                  <a:lnTo>
                    <a:pt x="4681" y="7675"/>
                  </a:lnTo>
                  <a:lnTo>
                    <a:pt x="4660" y="7743"/>
                  </a:lnTo>
                  <a:lnTo>
                    <a:pt x="864" y="7743"/>
                  </a:lnTo>
                  <a:lnTo>
                    <a:pt x="847" y="7760"/>
                  </a:lnTo>
                  <a:lnTo>
                    <a:pt x="847" y="7760"/>
                  </a:lnTo>
                </a:path>
                <a:path w="21600" h="21600">
                  <a:moveTo>
                    <a:pt x="12628" y="3732"/>
                  </a:moveTo>
                  <a:lnTo>
                    <a:pt x="12592" y="3667"/>
                  </a:lnTo>
                  <a:lnTo>
                    <a:pt x="12724" y="3532"/>
                  </a:lnTo>
                  <a:lnTo>
                    <a:pt x="12684" y="3667"/>
                  </a:lnTo>
                  <a:lnTo>
                    <a:pt x="12628" y="3732"/>
                  </a:lnTo>
                  <a:lnTo>
                    <a:pt x="12628" y="3732"/>
                  </a:lnTo>
                </a:path>
                <a:path w="21600" h="21600">
                  <a:moveTo>
                    <a:pt x="13067" y="4075"/>
                  </a:moveTo>
                  <a:lnTo>
                    <a:pt x="12707" y="3871"/>
                  </a:lnTo>
                  <a:lnTo>
                    <a:pt x="12628" y="3732"/>
                  </a:lnTo>
                  <a:lnTo>
                    <a:pt x="12684" y="3667"/>
                  </a:lnTo>
                  <a:lnTo>
                    <a:pt x="12724" y="3532"/>
                  </a:lnTo>
                  <a:lnTo>
                    <a:pt x="18300" y="3532"/>
                  </a:lnTo>
                  <a:lnTo>
                    <a:pt x="18382" y="3599"/>
                  </a:lnTo>
                  <a:lnTo>
                    <a:pt x="18534" y="3803"/>
                  </a:lnTo>
                  <a:lnTo>
                    <a:pt x="18605" y="3871"/>
                  </a:lnTo>
                  <a:lnTo>
                    <a:pt x="18671" y="3939"/>
                  </a:lnTo>
                  <a:lnTo>
                    <a:pt x="18742" y="4007"/>
                  </a:lnTo>
                  <a:lnTo>
                    <a:pt x="13215" y="4007"/>
                  </a:lnTo>
                  <a:lnTo>
                    <a:pt x="13067" y="4075"/>
                  </a:lnTo>
                  <a:lnTo>
                    <a:pt x="13067" y="4075"/>
                  </a:lnTo>
                </a:path>
                <a:path w="21600" h="21600">
                  <a:moveTo>
                    <a:pt x="8686" y="3803"/>
                  </a:moveTo>
                  <a:lnTo>
                    <a:pt x="8498" y="3803"/>
                  </a:lnTo>
                  <a:lnTo>
                    <a:pt x="8295" y="3735"/>
                  </a:lnTo>
                  <a:lnTo>
                    <a:pt x="8772" y="3735"/>
                  </a:lnTo>
                  <a:lnTo>
                    <a:pt x="8686" y="3803"/>
                  </a:lnTo>
                  <a:lnTo>
                    <a:pt x="8686" y="3803"/>
                  </a:lnTo>
                </a:path>
                <a:path w="21600" h="21600">
                  <a:moveTo>
                    <a:pt x="13586" y="4143"/>
                  </a:moveTo>
                  <a:lnTo>
                    <a:pt x="13446" y="4143"/>
                  </a:lnTo>
                  <a:lnTo>
                    <a:pt x="13380" y="4075"/>
                  </a:lnTo>
                  <a:lnTo>
                    <a:pt x="13319" y="4007"/>
                  </a:lnTo>
                  <a:lnTo>
                    <a:pt x="18742" y="4007"/>
                  </a:lnTo>
                  <a:lnTo>
                    <a:pt x="18913" y="4075"/>
                  </a:lnTo>
                  <a:lnTo>
                    <a:pt x="13799" y="4075"/>
                  </a:lnTo>
                  <a:lnTo>
                    <a:pt x="13586" y="4143"/>
                  </a:lnTo>
                  <a:lnTo>
                    <a:pt x="13586" y="4143"/>
                  </a:lnTo>
                </a:path>
                <a:path w="21600" h="21600">
                  <a:moveTo>
                    <a:pt x="14938" y="5365"/>
                  </a:moveTo>
                  <a:lnTo>
                    <a:pt x="14709" y="5230"/>
                  </a:lnTo>
                  <a:lnTo>
                    <a:pt x="14455" y="5026"/>
                  </a:lnTo>
                  <a:lnTo>
                    <a:pt x="14455" y="4890"/>
                  </a:lnTo>
                  <a:lnTo>
                    <a:pt x="14414" y="4822"/>
                  </a:lnTo>
                  <a:lnTo>
                    <a:pt x="14252" y="4686"/>
                  </a:lnTo>
                  <a:lnTo>
                    <a:pt x="14216" y="4618"/>
                  </a:lnTo>
                  <a:lnTo>
                    <a:pt x="14226" y="4482"/>
                  </a:lnTo>
                  <a:lnTo>
                    <a:pt x="14140" y="4482"/>
                  </a:lnTo>
                  <a:lnTo>
                    <a:pt x="13998" y="4415"/>
                  </a:lnTo>
                  <a:lnTo>
                    <a:pt x="13799" y="4279"/>
                  </a:lnTo>
                  <a:lnTo>
                    <a:pt x="13901" y="4143"/>
                  </a:lnTo>
                  <a:lnTo>
                    <a:pt x="13789" y="4143"/>
                  </a:lnTo>
                  <a:lnTo>
                    <a:pt x="13799" y="4075"/>
                  </a:lnTo>
                  <a:lnTo>
                    <a:pt x="18913" y="4075"/>
                  </a:lnTo>
                  <a:lnTo>
                    <a:pt x="19182" y="4143"/>
                  </a:lnTo>
                  <a:lnTo>
                    <a:pt x="13868" y="4143"/>
                  </a:lnTo>
                  <a:lnTo>
                    <a:pt x="13812" y="4211"/>
                  </a:lnTo>
                  <a:lnTo>
                    <a:pt x="19113" y="4211"/>
                  </a:lnTo>
                  <a:lnTo>
                    <a:pt x="18836" y="4482"/>
                  </a:lnTo>
                  <a:lnTo>
                    <a:pt x="18722" y="4618"/>
                  </a:lnTo>
                  <a:lnTo>
                    <a:pt x="19060" y="4618"/>
                  </a:lnTo>
                  <a:lnTo>
                    <a:pt x="19083" y="4686"/>
                  </a:lnTo>
                  <a:lnTo>
                    <a:pt x="19103" y="4754"/>
                  </a:lnTo>
                  <a:lnTo>
                    <a:pt x="19139" y="4754"/>
                  </a:lnTo>
                  <a:lnTo>
                    <a:pt x="19190" y="4822"/>
                  </a:lnTo>
                  <a:lnTo>
                    <a:pt x="19246" y="4890"/>
                  </a:lnTo>
                  <a:lnTo>
                    <a:pt x="19314" y="4958"/>
                  </a:lnTo>
                  <a:lnTo>
                    <a:pt x="19396" y="5026"/>
                  </a:lnTo>
                  <a:lnTo>
                    <a:pt x="19609" y="5230"/>
                  </a:lnTo>
                  <a:lnTo>
                    <a:pt x="19645" y="5298"/>
                  </a:lnTo>
                  <a:lnTo>
                    <a:pt x="15141" y="5298"/>
                  </a:lnTo>
                  <a:lnTo>
                    <a:pt x="14938" y="5365"/>
                  </a:lnTo>
                  <a:lnTo>
                    <a:pt x="14938" y="5365"/>
                  </a:lnTo>
                </a:path>
                <a:path w="21600" h="21600">
                  <a:moveTo>
                    <a:pt x="6986" y="4582"/>
                  </a:moveTo>
                  <a:lnTo>
                    <a:pt x="6889" y="4550"/>
                  </a:lnTo>
                  <a:lnTo>
                    <a:pt x="6910" y="4415"/>
                  </a:lnTo>
                  <a:lnTo>
                    <a:pt x="6983" y="4415"/>
                  </a:lnTo>
                  <a:lnTo>
                    <a:pt x="7034" y="4482"/>
                  </a:lnTo>
                  <a:lnTo>
                    <a:pt x="7021" y="4550"/>
                  </a:lnTo>
                  <a:lnTo>
                    <a:pt x="6986" y="4582"/>
                  </a:lnTo>
                  <a:lnTo>
                    <a:pt x="6986" y="4582"/>
                  </a:lnTo>
                </a:path>
                <a:path w="21600" h="21600">
                  <a:moveTo>
                    <a:pt x="7532" y="4822"/>
                  </a:moveTo>
                  <a:lnTo>
                    <a:pt x="7100" y="4618"/>
                  </a:lnTo>
                  <a:lnTo>
                    <a:pt x="6986" y="4582"/>
                  </a:lnTo>
                  <a:lnTo>
                    <a:pt x="7021" y="4550"/>
                  </a:lnTo>
                  <a:lnTo>
                    <a:pt x="7034" y="4482"/>
                  </a:lnTo>
                  <a:lnTo>
                    <a:pt x="6983" y="4415"/>
                  </a:lnTo>
                  <a:lnTo>
                    <a:pt x="7650" y="4415"/>
                  </a:lnTo>
                  <a:lnTo>
                    <a:pt x="7532" y="4822"/>
                  </a:lnTo>
                  <a:lnTo>
                    <a:pt x="7532" y="4822"/>
                  </a:lnTo>
                </a:path>
                <a:path w="21600" h="21600">
                  <a:moveTo>
                    <a:pt x="19060" y="4618"/>
                  </a:moveTo>
                  <a:lnTo>
                    <a:pt x="18722" y="4618"/>
                  </a:lnTo>
                  <a:lnTo>
                    <a:pt x="18956" y="4482"/>
                  </a:lnTo>
                  <a:lnTo>
                    <a:pt x="19037" y="4550"/>
                  </a:lnTo>
                  <a:lnTo>
                    <a:pt x="19060" y="4618"/>
                  </a:lnTo>
                  <a:lnTo>
                    <a:pt x="19060" y="4618"/>
                  </a:lnTo>
                </a:path>
                <a:path w="21600" h="21600">
                  <a:moveTo>
                    <a:pt x="16275" y="6860"/>
                  </a:moveTo>
                  <a:lnTo>
                    <a:pt x="16219" y="6860"/>
                  </a:lnTo>
                  <a:lnTo>
                    <a:pt x="16056" y="6520"/>
                  </a:lnTo>
                  <a:lnTo>
                    <a:pt x="15899" y="6181"/>
                  </a:lnTo>
                  <a:lnTo>
                    <a:pt x="15802" y="6045"/>
                  </a:lnTo>
                  <a:lnTo>
                    <a:pt x="15731" y="5909"/>
                  </a:lnTo>
                  <a:lnTo>
                    <a:pt x="15688" y="5841"/>
                  </a:lnTo>
                  <a:lnTo>
                    <a:pt x="15586" y="5773"/>
                  </a:lnTo>
                  <a:lnTo>
                    <a:pt x="15583" y="5705"/>
                  </a:lnTo>
                  <a:lnTo>
                    <a:pt x="15629" y="5637"/>
                  </a:lnTo>
                  <a:lnTo>
                    <a:pt x="15467" y="5637"/>
                  </a:lnTo>
                  <a:lnTo>
                    <a:pt x="15151" y="5501"/>
                  </a:lnTo>
                  <a:lnTo>
                    <a:pt x="15095" y="5433"/>
                  </a:lnTo>
                  <a:lnTo>
                    <a:pt x="15141" y="5298"/>
                  </a:lnTo>
                  <a:lnTo>
                    <a:pt x="19645" y="5298"/>
                  </a:lnTo>
                  <a:lnTo>
                    <a:pt x="19718" y="5433"/>
                  </a:lnTo>
                  <a:lnTo>
                    <a:pt x="19723" y="5501"/>
                  </a:lnTo>
                  <a:lnTo>
                    <a:pt x="19734" y="5569"/>
                  </a:lnTo>
                  <a:lnTo>
                    <a:pt x="19795" y="5637"/>
                  </a:lnTo>
                  <a:lnTo>
                    <a:pt x="15629" y="5637"/>
                  </a:lnTo>
                  <a:lnTo>
                    <a:pt x="15573" y="5705"/>
                  </a:lnTo>
                  <a:lnTo>
                    <a:pt x="19856" y="5705"/>
                  </a:lnTo>
                  <a:lnTo>
                    <a:pt x="20089" y="5841"/>
                  </a:lnTo>
                  <a:lnTo>
                    <a:pt x="20044" y="6249"/>
                  </a:lnTo>
                  <a:lnTo>
                    <a:pt x="19990" y="6249"/>
                  </a:lnTo>
                  <a:lnTo>
                    <a:pt x="20122" y="6316"/>
                  </a:lnTo>
                  <a:lnTo>
                    <a:pt x="20212" y="6452"/>
                  </a:lnTo>
                  <a:lnTo>
                    <a:pt x="16536" y="6452"/>
                  </a:lnTo>
                  <a:lnTo>
                    <a:pt x="16267" y="6656"/>
                  </a:lnTo>
                  <a:lnTo>
                    <a:pt x="16204" y="6792"/>
                  </a:lnTo>
                  <a:lnTo>
                    <a:pt x="16275" y="6860"/>
                  </a:lnTo>
                  <a:lnTo>
                    <a:pt x="16275" y="6860"/>
                  </a:lnTo>
                </a:path>
                <a:path w="21600" h="21600">
                  <a:moveTo>
                    <a:pt x="21405" y="9237"/>
                  </a:moveTo>
                  <a:lnTo>
                    <a:pt x="17639" y="9237"/>
                  </a:lnTo>
                  <a:lnTo>
                    <a:pt x="17802" y="9101"/>
                  </a:lnTo>
                  <a:lnTo>
                    <a:pt x="17411" y="9101"/>
                  </a:lnTo>
                  <a:lnTo>
                    <a:pt x="17332" y="9033"/>
                  </a:lnTo>
                  <a:lnTo>
                    <a:pt x="17230" y="8898"/>
                  </a:lnTo>
                  <a:lnTo>
                    <a:pt x="17230" y="8626"/>
                  </a:lnTo>
                  <a:lnTo>
                    <a:pt x="17182" y="8422"/>
                  </a:lnTo>
                  <a:lnTo>
                    <a:pt x="16989" y="8015"/>
                  </a:lnTo>
                  <a:lnTo>
                    <a:pt x="16986" y="7811"/>
                  </a:lnTo>
                  <a:lnTo>
                    <a:pt x="17078" y="7607"/>
                  </a:lnTo>
                  <a:lnTo>
                    <a:pt x="16798" y="7607"/>
                  </a:lnTo>
                  <a:lnTo>
                    <a:pt x="16689" y="7267"/>
                  </a:lnTo>
                  <a:lnTo>
                    <a:pt x="16603" y="7199"/>
                  </a:lnTo>
                  <a:lnTo>
                    <a:pt x="16488" y="7064"/>
                  </a:lnTo>
                  <a:lnTo>
                    <a:pt x="16204" y="6792"/>
                  </a:lnTo>
                  <a:lnTo>
                    <a:pt x="16267" y="6656"/>
                  </a:lnTo>
                  <a:lnTo>
                    <a:pt x="16536" y="6452"/>
                  </a:lnTo>
                  <a:lnTo>
                    <a:pt x="16379" y="6860"/>
                  </a:lnTo>
                  <a:lnTo>
                    <a:pt x="20519" y="6860"/>
                  </a:lnTo>
                  <a:lnTo>
                    <a:pt x="20615" y="6928"/>
                  </a:lnTo>
                  <a:lnTo>
                    <a:pt x="20615" y="7267"/>
                  </a:lnTo>
                  <a:lnTo>
                    <a:pt x="20666" y="7607"/>
                  </a:lnTo>
                  <a:lnTo>
                    <a:pt x="17078" y="7607"/>
                  </a:lnTo>
                  <a:lnTo>
                    <a:pt x="16905" y="7675"/>
                  </a:lnTo>
                  <a:lnTo>
                    <a:pt x="20700" y="7675"/>
                  </a:lnTo>
                  <a:lnTo>
                    <a:pt x="20768" y="7811"/>
                  </a:lnTo>
                  <a:lnTo>
                    <a:pt x="20875" y="8082"/>
                  </a:lnTo>
                  <a:lnTo>
                    <a:pt x="20903" y="8354"/>
                  </a:lnTo>
                  <a:lnTo>
                    <a:pt x="20852" y="8558"/>
                  </a:lnTo>
                  <a:lnTo>
                    <a:pt x="20908" y="8626"/>
                  </a:lnTo>
                  <a:lnTo>
                    <a:pt x="20951" y="8626"/>
                  </a:lnTo>
                  <a:lnTo>
                    <a:pt x="20981" y="8762"/>
                  </a:lnTo>
                  <a:lnTo>
                    <a:pt x="21012" y="8830"/>
                  </a:lnTo>
                  <a:lnTo>
                    <a:pt x="21030" y="8898"/>
                  </a:lnTo>
                  <a:lnTo>
                    <a:pt x="21045" y="8966"/>
                  </a:lnTo>
                  <a:lnTo>
                    <a:pt x="21063" y="8966"/>
                  </a:lnTo>
                  <a:lnTo>
                    <a:pt x="21234" y="9101"/>
                  </a:lnTo>
                  <a:lnTo>
                    <a:pt x="17802" y="9101"/>
                  </a:lnTo>
                  <a:lnTo>
                    <a:pt x="17460" y="9161"/>
                  </a:lnTo>
                  <a:lnTo>
                    <a:pt x="21309" y="9161"/>
                  </a:lnTo>
                  <a:lnTo>
                    <a:pt x="21405" y="9237"/>
                  </a:lnTo>
                  <a:lnTo>
                    <a:pt x="21405" y="9237"/>
                  </a:lnTo>
                </a:path>
                <a:path w="21600" h="21600">
                  <a:moveTo>
                    <a:pt x="20519" y="6860"/>
                  </a:moveTo>
                  <a:lnTo>
                    <a:pt x="16379" y="6860"/>
                  </a:lnTo>
                  <a:lnTo>
                    <a:pt x="16536" y="6452"/>
                  </a:lnTo>
                  <a:lnTo>
                    <a:pt x="20212" y="6452"/>
                  </a:lnTo>
                  <a:lnTo>
                    <a:pt x="20257" y="6520"/>
                  </a:lnTo>
                  <a:lnTo>
                    <a:pt x="20303" y="6656"/>
                  </a:lnTo>
                  <a:lnTo>
                    <a:pt x="20422" y="6792"/>
                  </a:lnTo>
                  <a:lnTo>
                    <a:pt x="20519" y="6860"/>
                  </a:lnTo>
                  <a:lnTo>
                    <a:pt x="20519" y="6860"/>
                  </a:lnTo>
                </a:path>
                <a:path w="21600" h="21600">
                  <a:moveTo>
                    <a:pt x="899" y="7811"/>
                  </a:moveTo>
                  <a:lnTo>
                    <a:pt x="847" y="7760"/>
                  </a:lnTo>
                  <a:lnTo>
                    <a:pt x="864" y="7743"/>
                  </a:lnTo>
                  <a:lnTo>
                    <a:pt x="899" y="7811"/>
                  </a:lnTo>
                  <a:lnTo>
                    <a:pt x="899" y="7811"/>
                  </a:lnTo>
                </a:path>
                <a:path w="21600" h="21600">
                  <a:moveTo>
                    <a:pt x="4627" y="7811"/>
                  </a:moveTo>
                  <a:lnTo>
                    <a:pt x="899" y="7811"/>
                  </a:lnTo>
                  <a:lnTo>
                    <a:pt x="864" y="7743"/>
                  </a:lnTo>
                  <a:lnTo>
                    <a:pt x="4643" y="7743"/>
                  </a:lnTo>
                  <a:lnTo>
                    <a:pt x="4627" y="7811"/>
                  </a:lnTo>
                  <a:lnTo>
                    <a:pt x="4627" y="7811"/>
                  </a:lnTo>
                </a:path>
                <a:path w="21600" h="21600">
                  <a:moveTo>
                    <a:pt x="4612" y="8354"/>
                  </a:moveTo>
                  <a:lnTo>
                    <a:pt x="1044" y="8354"/>
                  </a:lnTo>
                  <a:lnTo>
                    <a:pt x="724" y="8150"/>
                  </a:lnTo>
                  <a:lnTo>
                    <a:pt x="609" y="8015"/>
                  </a:lnTo>
                  <a:lnTo>
                    <a:pt x="701" y="7879"/>
                  </a:lnTo>
                  <a:lnTo>
                    <a:pt x="797" y="7811"/>
                  </a:lnTo>
                  <a:lnTo>
                    <a:pt x="847" y="7760"/>
                  </a:lnTo>
                  <a:lnTo>
                    <a:pt x="899" y="7811"/>
                  </a:lnTo>
                  <a:lnTo>
                    <a:pt x="4605" y="7811"/>
                  </a:lnTo>
                  <a:lnTo>
                    <a:pt x="4660" y="8082"/>
                  </a:lnTo>
                  <a:lnTo>
                    <a:pt x="4663" y="8218"/>
                  </a:lnTo>
                  <a:lnTo>
                    <a:pt x="4612" y="8354"/>
                  </a:lnTo>
                  <a:lnTo>
                    <a:pt x="4612" y="8354"/>
                  </a:lnTo>
                </a:path>
                <a:path w="21600" h="21600">
                  <a:moveTo>
                    <a:pt x="263" y="9404"/>
                  </a:moveTo>
                  <a:lnTo>
                    <a:pt x="465" y="8082"/>
                  </a:lnTo>
                  <a:lnTo>
                    <a:pt x="640" y="8293"/>
                  </a:lnTo>
                  <a:lnTo>
                    <a:pt x="541" y="8626"/>
                  </a:lnTo>
                  <a:lnTo>
                    <a:pt x="477" y="8762"/>
                  </a:lnTo>
                  <a:lnTo>
                    <a:pt x="411" y="8966"/>
                  </a:lnTo>
                  <a:lnTo>
                    <a:pt x="350" y="9101"/>
                  </a:lnTo>
                  <a:lnTo>
                    <a:pt x="287" y="9305"/>
                  </a:lnTo>
                  <a:lnTo>
                    <a:pt x="263" y="9404"/>
                  </a:lnTo>
                  <a:lnTo>
                    <a:pt x="263" y="9404"/>
                  </a:lnTo>
                </a:path>
                <a:path w="21600" h="21600">
                  <a:moveTo>
                    <a:pt x="4147" y="10664"/>
                  </a:moveTo>
                  <a:lnTo>
                    <a:pt x="1074" y="10664"/>
                  </a:lnTo>
                  <a:lnTo>
                    <a:pt x="1273" y="10120"/>
                  </a:lnTo>
                  <a:lnTo>
                    <a:pt x="1372" y="9781"/>
                  </a:lnTo>
                  <a:lnTo>
                    <a:pt x="1372" y="9577"/>
                  </a:lnTo>
                  <a:lnTo>
                    <a:pt x="1315" y="9305"/>
                  </a:lnTo>
                  <a:lnTo>
                    <a:pt x="1145" y="9033"/>
                  </a:lnTo>
                  <a:lnTo>
                    <a:pt x="861" y="8558"/>
                  </a:lnTo>
                  <a:lnTo>
                    <a:pt x="640" y="8293"/>
                  </a:lnTo>
                  <a:lnTo>
                    <a:pt x="663" y="8218"/>
                  </a:lnTo>
                  <a:lnTo>
                    <a:pt x="810" y="8218"/>
                  </a:lnTo>
                  <a:lnTo>
                    <a:pt x="1044" y="8354"/>
                  </a:lnTo>
                  <a:lnTo>
                    <a:pt x="4612" y="8354"/>
                  </a:lnTo>
                  <a:lnTo>
                    <a:pt x="4533" y="8490"/>
                  </a:lnTo>
                  <a:lnTo>
                    <a:pt x="4668" y="8762"/>
                  </a:lnTo>
                  <a:lnTo>
                    <a:pt x="4788" y="8966"/>
                  </a:lnTo>
                  <a:lnTo>
                    <a:pt x="3995" y="8966"/>
                  </a:lnTo>
                  <a:lnTo>
                    <a:pt x="4345" y="9065"/>
                  </a:lnTo>
                  <a:lnTo>
                    <a:pt x="4381" y="9305"/>
                  </a:lnTo>
                  <a:lnTo>
                    <a:pt x="4261" y="9373"/>
                  </a:lnTo>
                  <a:lnTo>
                    <a:pt x="4139" y="9373"/>
                  </a:lnTo>
                  <a:lnTo>
                    <a:pt x="4002" y="9441"/>
                  </a:lnTo>
                  <a:lnTo>
                    <a:pt x="4239" y="9441"/>
                  </a:lnTo>
                  <a:lnTo>
                    <a:pt x="4259" y="9509"/>
                  </a:lnTo>
                  <a:lnTo>
                    <a:pt x="4264" y="9577"/>
                  </a:lnTo>
                  <a:lnTo>
                    <a:pt x="4269" y="9916"/>
                  </a:lnTo>
                  <a:lnTo>
                    <a:pt x="3979" y="9916"/>
                  </a:lnTo>
                  <a:lnTo>
                    <a:pt x="4056" y="9984"/>
                  </a:lnTo>
                  <a:lnTo>
                    <a:pt x="4137" y="9984"/>
                  </a:lnTo>
                  <a:lnTo>
                    <a:pt x="4086" y="10052"/>
                  </a:lnTo>
                  <a:lnTo>
                    <a:pt x="4178" y="10188"/>
                  </a:lnTo>
                  <a:lnTo>
                    <a:pt x="4162" y="10324"/>
                  </a:lnTo>
                  <a:lnTo>
                    <a:pt x="4157" y="10392"/>
                  </a:lnTo>
                  <a:lnTo>
                    <a:pt x="4150" y="10528"/>
                  </a:lnTo>
                  <a:lnTo>
                    <a:pt x="4147" y="10664"/>
                  </a:lnTo>
                  <a:lnTo>
                    <a:pt x="4147" y="10664"/>
                  </a:lnTo>
                </a:path>
                <a:path w="21600" h="21600">
                  <a:moveTo>
                    <a:pt x="1074" y="10664"/>
                  </a:moveTo>
                  <a:lnTo>
                    <a:pt x="667" y="10324"/>
                  </a:lnTo>
                  <a:lnTo>
                    <a:pt x="388" y="10052"/>
                  </a:lnTo>
                  <a:lnTo>
                    <a:pt x="240" y="9781"/>
                  </a:lnTo>
                  <a:lnTo>
                    <a:pt x="227" y="9645"/>
                  </a:lnTo>
                  <a:lnTo>
                    <a:pt x="263" y="9404"/>
                  </a:lnTo>
                  <a:lnTo>
                    <a:pt x="287" y="9305"/>
                  </a:lnTo>
                  <a:lnTo>
                    <a:pt x="350" y="9101"/>
                  </a:lnTo>
                  <a:lnTo>
                    <a:pt x="411" y="8966"/>
                  </a:lnTo>
                  <a:lnTo>
                    <a:pt x="477" y="8762"/>
                  </a:lnTo>
                  <a:lnTo>
                    <a:pt x="541" y="8626"/>
                  </a:lnTo>
                  <a:lnTo>
                    <a:pt x="640" y="8293"/>
                  </a:lnTo>
                  <a:lnTo>
                    <a:pt x="861" y="8558"/>
                  </a:lnTo>
                  <a:lnTo>
                    <a:pt x="1145" y="9033"/>
                  </a:lnTo>
                  <a:lnTo>
                    <a:pt x="1315" y="9305"/>
                  </a:lnTo>
                  <a:lnTo>
                    <a:pt x="1372" y="9577"/>
                  </a:lnTo>
                  <a:lnTo>
                    <a:pt x="1372" y="9781"/>
                  </a:lnTo>
                  <a:lnTo>
                    <a:pt x="1273" y="10120"/>
                  </a:lnTo>
                  <a:lnTo>
                    <a:pt x="1074" y="10664"/>
                  </a:lnTo>
                  <a:lnTo>
                    <a:pt x="1074" y="10664"/>
                  </a:lnTo>
                </a:path>
                <a:path w="21600" h="21600">
                  <a:moveTo>
                    <a:pt x="4345" y="9065"/>
                  </a:moveTo>
                  <a:lnTo>
                    <a:pt x="3995" y="8966"/>
                  </a:lnTo>
                  <a:lnTo>
                    <a:pt x="4218" y="8966"/>
                  </a:lnTo>
                  <a:lnTo>
                    <a:pt x="4340" y="9033"/>
                  </a:lnTo>
                  <a:lnTo>
                    <a:pt x="4345" y="9065"/>
                  </a:lnTo>
                  <a:lnTo>
                    <a:pt x="4345" y="9065"/>
                  </a:lnTo>
                </a:path>
                <a:path w="21600" h="21600">
                  <a:moveTo>
                    <a:pt x="4948" y="9237"/>
                  </a:moveTo>
                  <a:lnTo>
                    <a:pt x="4345" y="9065"/>
                  </a:lnTo>
                  <a:lnTo>
                    <a:pt x="4340" y="9033"/>
                  </a:lnTo>
                  <a:lnTo>
                    <a:pt x="4218" y="8966"/>
                  </a:lnTo>
                  <a:lnTo>
                    <a:pt x="4788" y="8966"/>
                  </a:lnTo>
                  <a:lnTo>
                    <a:pt x="4948" y="9237"/>
                  </a:lnTo>
                  <a:lnTo>
                    <a:pt x="4948" y="9237"/>
                  </a:lnTo>
                </a:path>
                <a:path w="21600" h="21600">
                  <a:moveTo>
                    <a:pt x="17639" y="9237"/>
                  </a:moveTo>
                  <a:lnTo>
                    <a:pt x="17528" y="9237"/>
                  </a:lnTo>
                  <a:lnTo>
                    <a:pt x="17460" y="9161"/>
                  </a:lnTo>
                  <a:lnTo>
                    <a:pt x="17802" y="9101"/>
                  </a:lnTo>
                  <a:lnTo>
                    <a:pt x="17639" y="9237"/>
                  </a:lnTo>
                  <a:lnTo>
                    <a:pt x="17639" y="9237"/>
                  </a:lnTo>
                </a:path>
                <a:path w="21600" h="21600">
                  <a:moveTo>
                    <a:pt x="18280" y="17999"/>
                  </a:moveTo>
                  <a:lnTo>
                    <a:pt x="10983" y="17999"/>
                  </a:lnTo>
                  <a:lnTo>
                    <a:pt x="11139" y="17932"/>
                  </a:lnTo>
                  <a:lnTo>
                    <a:pt x="11848" y="17932"/>
                  </a:lnTo>
                  <a:lnTo>
                    <a:pt x="12031" y="17796"/>
                  </a:lnTo>
                  <a:lnTo>
                    <a:pt x="12310" y="17660"/>
                  </a:lnTo>
                  <a:lnTo>
                    <a:pt x="13540" y="17388"/>
                  </a:lnTo>
                  <a:lnTo>
                    <a:pt x="13713" y="17252"/>
                  </a:lnTo>
                  <a:lnTo>
                    <a:pt x="13967" y="17116"/>
                  </a:lnTo>
                  <a:lnTo>
                    <a:pt x="14303" y="17116"/>
                  </a:lnTo>
                  <a:lnTo>
                    <a:pt x="14384" y="17049"/>
                  </a:lnTo>
                  <a:lnTo>
                    <a:pt x="14506" y="16913"/>
                  </a:lnTo>
                  <a:lnTo>
                    <a:pt x="14669" y="16845"/>
                  </a:lnTo>
                  <a:lnTo>
                    <a:pt x="14836" y="16777"/>
                  </a:lnTo>
                  <a:lnTo>
                    <a:pt x="14953" y="16709"/>
                  </a:lnTo>
                  <a:lnTo>
                    <a:pt x="15014" y="16709"/>
                  </a:lnTo>
                  <a:lnTo>
                    <a:pt x="15032" y="16641"/>
                  </a:lnTo>
                  <a:lnTo>
                    <a:pt x="15113" y="16505"/>
                  </a:lnTo>
                  <a:lnTo>
                    <a:pt x="15167" y="16369"/>
                  </a:lnTo>
                  <a:lnTo>
                    <a:pt x="15233" y="16233"/>
                  </a:lnTo>
                  <a:lnTo>
                    <a:pt x="15599" y="15962"/>
                  </a:lnTo>
                  <a:lnTo>
                    <a:pt x="15858" y="15690"/>
                  </a:lnTo>
                  <a:lnTo>
                    <a:pt x="16010" y="15486"/>
                  </a:lnTo>
                  <a:lnTo>
                    <a:pt x="16168" y="15283"/>
                  </a:lnTo>
                  <a:lnTo>
                    <a:pt x="16483" y="14603"/>
                  </a:lnTo>
                  <a:lnTo>
                    <a:pt x="16742" y="14603"/>
                  </a:lnTo>
                  <a:lnTo>
                    <a:pt x="16681" y="14535"/>
                  </a:lnTo>
                  <a:lnTo>
                    <a:pt x="16717" y="14399"/>
                  </a:lnTo>
                  <a:lnTo>
                    <a:pt x="16718" y="14128"/>
                  </a:lnTo>
                  <a:lnTo>
                    <a:pt x="16704" y="13992"/>
                  </a:lnTo>
                  <a:lnTo>
                    <a:pt x="16857" y="13652"/>
                  </a:lnTo>
                  <a:lnTo>
                    <a:pt x="16946" y="13516"/>
                  </a:lnTo>
                  <a:lnTo>
                    <a:pt x="16971" y="13516"/>
                  </a:lnTo>
                  <a:lnTo>
                    <a:pt x="16996" y="13449"/>
                  </a:lnTo>
                  <a:lnTo>
                    <a:pt x="16819" y="12973"/>
                  </a:lnTo>
                  <a:lnTo>
                    <a:pt x="17124" y="12837"/>
                  </a:lnTo>
                  <a:lnTo>
                    <a:pt x="17279" y="12701"/>
                  </a:lnTo>
                  <a:lnTo>
                    <a:pt x="17284" y="12585"/>
                  </a:lnTo>
                  <a:lnTo>
                    <a:pt x="17291" y="12022"/>
                  </a:lnTo>
                  <a:lnTo>
                    <a:pt x="17429" y="11818"/>
                  </a:lnTo>
                  <a:lnTo>
                    <a:pt x="17502" y="11682"/>
                  </a:lnTo>
                  <a:lnTo>
                    <a:pt x="17523" y="11615"/>
                  </a:lnTo>
                  <a:lnTo>
                    <a:pt x="17502" y="11479"/>
                  </a:lnTo>
                  <a:lnTo>
                    <a:pt x="17451" y="11207"/>
                  </a:lnTo>
                  <a:lnTo>
                    <a:pt x="17584" y="11003"/>
                  </a:lnTo>
                  <a:lnTo>
                    <a:pt x="17634" y="10732"/>
                  </a:lnTo>
                  <a:lnTo>
                    <a:pt x="17604" y="10460"/>
                  </a:lnTo>
                  <a:lnTo>
                    <a:pt x="17578" y="10120"/>
                  </a:lnTo>
                  <a:lnTo>
                    <a:pt x="17572" y="9984"/>
                  </a:lnTo>
                  <a:lnTo>
                    <a:pt x="17566" y="9577"/>
                  </a:lnTo>
                  <a:lnTo>
                    <a:pt x="17469" y="9577"/>
                  </a:lnTo>
                  <a:lnTo>
                    <a:pt x="17413" y="9441"/>
                  </a:lnTo>
                  <a:lnTo>
                    <a:pt x="17413" y="9169"/>
                  </a:lnTo>
                  <a:lnTo>
                    <a:pt x="17460" y="9161"/>
                  </a:lnTo>
                  <a:lnTo>
                    <a:pt x="17528" y="9237"/>
                  </a:lnTo>
                  <a:lnTo>
                    <a:pt x="21405" y="9237"/>
                  </a:lnTo>
                  <a:lnTo>
                    <a:pt x="21576" y="9373"/>
                  </a:lnTo>
                  <a:lnTo>
                    <a:pt x="21312" y="9577"/>
                  </a:lnTo>
                  <a:lnTo>
                    <a:pt x="21219" y="9645"/>
                  </a:lnTo>
                  <a:lnTo>
                    <a:pt x="20956" y="9645"/>
                  </a:lnTo>
                  <a:lnTo>
                    <a:pt x="20918" y="9713"/>
                  </a:lnTo>
                  <a:lnTo>
                    <a:pt x="21149" y="9713"/>
                  </a:lnTo>
                  <a:lnTo>
                    <a:pt x="21180" y="9849"/>
                  </a:lnTo>
                  <a:lnTo>
                    <a:pt x="21192" y="9984"/>
                  </a:lnTo>
                  <a:lnTo>
                    <a:pt x="21172" y="10120"/>
                  </a:lnTo>
                  <a:lnTo>
                    <a:pt x="21157" y="10256"/>
                  </a:lnTo>
                  <a:lnTo>
                    <a:pt x="21124" y="10392"/>
                  </a:lnTo>
                  <a:lnTo>
                    <a:pt x="21073" y="10460"/>
                  </a:lnTo>
                  <a:lnTo>
                    <a:pt x="21119" y="10596"/>
                  </a:lnTo>
                  <a:lnTo>
                    <a:pt x="21134" y="10732"/>
                  </a:lnTo>
                  <a:lnTo>
                    <a:pt x="21103" y="11071"/>
                  </a:lnTo>
                  <a:lnTo>
                    <a:pt x="20994" y="11343"/>
                  </a:lnTo>
                  <a:lnTo>
                    <a:pt x="20971" y="11411"/>
                  </a:lnTo>
                  <a:lnTo>
                    <a:pt x="20961" y="11479"/>
                  </a:lnTo>
                  <a:lnTo>
                    <a:pt x="21002" y="11615"/>
                  </a:lnTo>
                  <a:lnTo>
                    <a:pt x="21088" y="11750"/>
                  </a:lnTo>
                  <a:lnTo>
                    <a:pt x="21042" y="12022"/>
                  </a:lnTo>
                  <a:lnTo>
                    <a:pt x="20986" y="12226"/>
                  </a:lnTo>
                  <a:lnTo>
                    <a:pt x="20920" y="12294"/>
                  </a:lnTo>
                  <a:lnTo>
                    <a:pt x="20763" y="12294"/>
                  </a:lnTo>
                  <a:lnTo>
                    <a:pt x="20783" y="12362"/>
                  </a:lnTo>
                  <a:lnTo>
                    <a:pt x="20842" y="12362"/>
                  </a:lnTo>
                  <a:lnTo>
                    <a:pt x="20905" y="12498"/>
                  </a:lnTo>
                  <a:lnTo>
                    <a:pt x="20997" y="12837"/>
                  </a:lnTo>
                  <a:lnTo>
                    <a:pt x="20865" y="12973"/>
                  </a:lnTo>
                  <a:lnTo>
                    <a:pt x="20783" y="13109"/>
                  </a:lnTo>
                  <a:lnTo>
                    <a:pt x="20722" y="13177"/>
                  </a:lnTo>
                  <a:lnTo>
                    <a:pt x="20689" y="13245"/>
                  </a:lnTo>
                  <a:lnTo>
                    <a:pt x="20654" y="13313"/>
                  </a:lnTo>
                  <a:lnTo>
                    <a:pt x="20643" y="13381"/>
                  </a:lnTo>
                  <a:lnTo>
                    <a:pt x="20610" y="13516"/>
                  </a:lnTo>
                  <a:lnTo>
                    <a:pt x="20445" y="13924"/>
                  </a:lnTo>
                  <a:lnTo>
                    <a:pt x="20265" y="14467"/>
                  </a:lnTo>
                  <a:lnTo>
                    <a:pt x="20219" y="14671"/>
                  </a:lnTo>
                  <a:lnTo>
                    <a:pt x="20219" y="14739"/>
                  </a:lnTo>
                  <a:lnTo>
                    <a:pt x="20092" y="15079"/>
                  </a:lnTo>
                  <a:lnTo>
                    <a:pt x="19919" y="15418"/>
                  </a:lnTo>
                  <a:lnTo>
                    <a:pt x="19875" y="15486"/>
                  </a:lnTo>
                  <a:lnTo>
                    <a:pt x="19345" y="15486"/>
                  </a:lnTo>
                  <a:lnTo>
                    <a:pt x="19230" y="15554"/>
                  </a:lnTo>
                  <a:lnTo>
                    <a:pt x="19052" y="15690"/>
                  </a:lnTo>
                  <a:lnTo>
                    <a:pt x="19317" y="15826"/>
                  </a:lnTo>
                  <a:lnTo>
                    <a:pt x="19747" y="15826"/>
                  </a:lnTo>
                  <a:lnTo>
                    <a:pt x="19822" y="15894"/>
                  </a:lnTo>
                  <a:lnTo>
                    <a:pt x="19533" y="16233"/>
                  </a:lnTo>
                  <a:lnTo>
                    <a:pt x="19327" y="16573"/>
                  </a:lnTo>
                  <a:lnTo>
                    <a:pt x="19083" y="16981"/>
                  </a:lnTo>
                  <a:lnTo>
                    <a:pt x="18946" y="17116"/>
                  </a:lnTo>
                  <a:lnTo>
                    <a:pt x="18869" y="17184"/>
                  </a:lnTo>
                  <a:lnTo>
                    <a:pt x="18615" y="17184"/>
                  </a:lnTo>
                  <a:lnTo>
                    <a:pt x="18669" y="17252"/>
                  </a:lnTo>
                  <a:lnTo>
                    <a:pt x="18953" y="17388"/>
                  </a:lnTo>
                  <a:lnTo>
                    <a:pt x="18397" y="17660"/>
                  </a:lnTo>
                  <a:lnTo>
                    <a:pt x="18417" y="17728"/>
                  </a:lnTo>
                  <a:lnTo>
                    <a:pt x="18402" y="17796"/>
                  </a:lnTo>
                  <a:lnTo>
                    <a:pt x="18300" y="17932"/>
                  </a:lnTo>
                  <a:lnTo>
                    <a:pt x="18280" y="17999"/>
                  </a:lnTo>
                  <a:lnTo>
                    <a:pt x="18280" y="17999"/>
                  </a:lnTo>
                </a:path>
                <a:path w="21600" h="21600">
                  <a:moveTo>
                    <a:pt x="4002" y="9441"/>
                  </a:moveTo>
                  <a:lnTo>
                    <a:pt x="4139" y="9373"/>
                  </a:lnTo>
                  <a:lnTo>
                    <a:pt x="4218" y="9373"/>
                  </a:lnTo>
                  <a:lnTo>
                    <a:pt x="4221" y="9384"/>
                  </a:lnTo>
                  <a:lnTo>
                    <a:pt x="4002" y="9441"/>
                  </a:lnTo>
                  <a:lnTo>
                    <a:pt x="4002" y="9441"/>
                  </a:lnTo>
                </a:path>
                <a:path w="21600" h="21600">
                  <a:moveTo>
                    <a:pt x="4221" y="9384"/>
                  </a:moveTo>
                  <a:lnTo>
                    <a:pt x="4218" y="9373"/>
                  </a:lnTo>
                  <a:lnTo>
                    <a:pt x="4261" y="9373"/>
                  </a:lnTo>
                  <a:lnTo>
                    <a:pt x="4221" y="9384"/>
                  </a:lnTo>
                  <a:lnTo>
                    <a:pt x="4221" y="9384"/>
                  </a:lnTo>
                </a:path>
                <a:path w="21600" h="21600">
                  <a:moveTo>
                    <a:pt x="4239" y="9441"/>
                  </a:moveTo>
                  <a:lnTo>
                    <a:pt x="4002" y="9441"/>
                  </a:lnTo>
                  <a:lnTo>
                    <a:pt x="4221" y="9384"/>
                  </a:lnTo>
                  <a:lnTo>
                    <a:pt x="4239" y="9441"/>
                  </a:lnTo>
                  <a:lnTo>
                    <a:pt x="4239" y="9441"/>
                  </a:lnTo>
                </a:path>
                <a:path w="21600" h="21600">
                  <a:moveTo>
                    <a:pt x="227" y="9645"/>
                  </a:moveTo>
                  <a:lnTo>
                    <a:pt x="221" y="9577"/>
                  </a:lnTo>
                  <a:lnTo>
                    <a:pt x="263" y="9404"/>
                  </a:lnTo>
                  <a:lnTo>
                    <a:pt x="227" y="9645"/>
                  </a:lnTo>
                  <a:lnTo>
                    <a:pt x="227" y="9645"/>
                  </a:lnTo>
                </a:path>
                <a:path w="21600" h="21600">
                  <a:moveTo>
                    <a:pt x="21126" y="9713"/>
                  </a:moveTo>
                  <a:lnTo>
                    <a:pt x="20918" y="9713"/>
                  </a:lnTo>
                  <a:lnTo>
                    <a:pt x="20956" y="9645"/>
                  </a:lnTo>
                  <a:lnTo>
                    <a:pt x="21134" y="9645"/>
                  </a:lnTo>
                  <a:lnTo>
                    <a:pt x="21146" y="9698"/>
                  </a:lnTo>
                  <a:lnTo>
                    <a:pt x="21126" y="9713"/>
                  </a:lnTo>
                  <a:lnTo>
                    <a:pt x="21126" y="9713"/>
                  </a:lnTo>
                </a:path>
                <a:path w="21600" h="21600">
                  <a:moveTo>
                    <a:pt x="21146" y="9698"/>
                  </a:moveTo>
                  <a:lnTo>
                    <a:pt x="21134" y="9645"/>
                  </a:lnTo>
                  <a:lnTo>
                    <a:pt x="21219" y="9645"/>
                  </a:lnTo>
                  <a:lnTo>
                    <a:pt x="21146" y="9698"/>
                  </a:lnTo>
                  <a:lnTo>
                    <a:pt x="21146" y="9698"/>
                  </a:lnTo>
                </a:path>
                <a:path w="21600" h="21600">
                  <a:moveTo>
                    <a:pt x="3997" y="12633"/>
                  </a:moveTo>
                  <a:lnTo>
                    <a:pt x="381" y="12633"/>
                  </a:lnTo>
                  <a:lnTo>
                    <a:pt x="203" y="12566"/>
                  </a:lnTo>
                  <a:lnTo>
                    <a:pt x="149" y="12566"/>
                  </a:lnTo>
                  <a:lnTo>
                    <a:pt x="109" y="12362"/>
                  </a:lnTo>
                  <a:lnTo>
                    <a:pt x="129" y="12226"/>
                  </a:lnTo>
                  <a:lnTo>
                    <a:pt x="190" y="12158"/>
                  </a:lnTo>
                  <a:lnTo>
                    <a:pt x="185" y="12090"/>
                  </a:lnTo>
                  <a:lnTo>
                    <a:pt x="142" y="12022"/>
                  </a:lnTo>
                  <a:lnTo>
                    <a:pt x="60" y="11954"/>
                  </a:lnTo>
                  <a:lnTo>
                    <a:pt x="66" y="11615"/>
                  </a:lnTo>
                  <a:lnTo>
                    <a:pt x="71" y="11547"/>
                  </a:lnTo>
                  <a:lnTo>
                    <a:pt x="111" y="11411"/>
                  </a:lnTo>
                  <a:lnTo>
                    <a:pt x="142" y="11343"/>
                  </a:lnTo>
                  <a:lnTo>
                    <a:pt x="182" y="11275"/>
                  </a:lnTo>
                  <a:lnTo>
                    <a:pt x="106" y="11071"/>
                  </a:lnTo>
                  <a:lnTo>
                    <a:pt x="60" y="10935"/>
                  </a:lnTo>
                  <a:lnTo>
                    <a:pt x="96" y="10799"/>
                  </a:lnTo>
                  <a:lnTo>
                    <a:pt x="213" y="10732"/>
                  </a:lnTo>
                  <a:lnTo>
                    <a:pt x="147" y="10528"/>
                  </a:lnTo>
                  <a:lnTo>
                    <a:pt x="137" y="10256"/>
                  </a:lnTo>
                  <a:lnTo>
                    <a:pt x="227" y="9645"/>
                  </a:lnTo>
                  <a:lnTo>
                    <a:pt x="240" y="9781"/>
                  </a:lnTo>
                  <a:lnTo>
                    <a:pt x="388" y="10052"/>
                  </a:lnTo>
                  <a:lnTo>
                    <a:pt x="667" y="10324"/>
                  </a:lnTo>
                  <a:lnTo>
                    <a:pt x="1074" y="10664"/>
                  </a:lnTo>
                  <a:lnTo>
                    <a:pt x="4147" y="10664"/>
                  </a:lnTo>
                  <a:lnTo>
                    <a:pt x="4147" y="10867"/>
                  </a:lnTo>
                  <a:lnTo>
                    <a:pt x="4000" y="11071"/>
                  </a:lnTo>
                  <a:lnTo>
                    <a:pt x="3939" y="11275"/>
                  </a:lnTo>
                  <a:lnTo>
                    <a:pt x="3964" y="11479"/>
                  </a:lnTo>
                  <a:lnTo>
                    <a:pt x="3934" y="11750"/>
                  </a:lnTo>
                  <a:lnTo>
                    <a:pt x="3885" y="11954"/>
                  </a:lnTo>
                  <a:lnTo>
                    <a:pt x="3819" y="12022"/>
                  </a:lnTo>
                  <a:lnTo>
                    <a:pt x="3738" y="12090"/>
                  </a:lnTo>
                  <a:lnTo>
                    <a:pt x="3812" y="12090"/>
                  </a:lnTo>
                  <a:lnTo>
                    <a:pt x="3860" y="12226"/>
                  </a:lnTo>
                  <a:lnTo>
                    <a:pt x="3911" y="12362"/>
                  </a:lnTo>
                  <a:lnTo>
                    <a:pt x="3972" y="12498"/>
                  </a:lnTo>
                  <a:lnTo>
                    <a:pt x="3984" y="12566"/>
                  </a:lnTo>
                  <a:lnTo>
                    <a:pt x="203" y="12566"/>
                  </a:lnTo>
                  <a:lnTo>
                    <a:pt x="174" y="12585"/>
                  </a:lnTo>
                  <a:lnTo>
                    <a:pt x="3988" y="12585"/>
                  </a:lnTo>
                  <a:lnTo>
                    <a:pt x="3997" y="12633"/>
                  </a:lnTo>
                  <a:lnTo>
                    <a:pt x="3997" y="12633"/>
                  </a:lnTo>
                </a:path>
                <a:path w="21600" h="21600">
                  <a:moveTo>
                    <a:pt x="21149" y="9713"/>
                  </a:moveTo>
                  <a:lnTo>
                    <a:pt x="21126" y="9713"/>
                  </a:lnTo>
                  <a:lnTo>
                    <a:pt x="21146" y="9698"/>
                  </a:lnTo>
                  <a:lnTo>
                    <a:pt x="21149" y="9713"/>
                  </a:lnTo>
                  <a:lnTo>
                    <a:pt x="21149" y="9713"/>
                  </a:lnTo>
                </a:path>
                <a:path w="21600" h="21600">
                  <a:moveTo>
                    <a:pt x="20842" y="12362"/>
                  </a:moveTo>
                  <a:lnTo>
                    <a:pt x="20783" y="12362"/>
                  </a:lnTo>
                  <a:lnTo>
                    <a:pt x="20763" y="12294"/>
                  </a:lnTo>
                  <a:lnTo>
                    <a:pt x="20770" y="12294"/>
                  </a:lnTo>
                  <a:lnTo>
                    <a:pt x="20842" y="12362"/>
                  </a:lnTo>
                  <a:lnTo>
                    <a:pt x="20842" y="12362"/>
                  </a:lnTo>
                </a:path>
                <a:path w="21600" h="21600">
                  <a:moveTo>
                    <a:pt x="20854" y="12362"/>
                  </a:moveTo>
                  <a:lnTo>
                    <a:pt x="20842" y="12362"/>
                  </a:lnTo>
                  <a:lnTo>
                    <a:pt x="20770" y="12294"/>
                  </a:lnTo>
                  <a:lnTo>
                    <a:pt x="20920" y="12294"/>
                  </a:lnTo>
                  <a:lnTo>
                    <a:pt x="20854" y="12362"/>
                  </a:lnTo>
                  <a:lnTo>
                    <a:pt x="20854" y="12362"/>
                  </a:lnTo>
                </a:path>
                <a:path w="21600" h="21600">
                  <a:moveTo>
                    <a:pt x="381" y="12633"/>
                  </a:moveTo>
                  <a:lnTo>
                    <a:pt x="233" y="12633"/>
                  </a:lnTo>
                  <a:lnTo>
                    <a:pt x="174" y="12585"/>
                  </a:lnTo>
                  <a:lnTo>
                    <a:pt x="203" y="12566"/>
                  </a:lnTo>
                  <a:lnTo>
                    <a:pt x="381" y="12633"/>
                  </a:lnTo>
                  <a:lnTo>
                    <a:pt x="381" y="12633"/>
                  </a:lnTo>
                </a:path>
                <a:path w="21600" h="21600">
                  <a:moveTo>
                    <a:pt x="162" y="13381"/>
                  </a:moveTo>
                  <a:lnTo>
                    <a:pt x="60" y="13381"/>
                  </a:lnTo>
                  <a:lnTo>
                    <a:pt x="63" y="13041"/>
                  </a:lnTo>
                  <a:lnTo>
                    <a:pt x="68" y="12905"/>
                  </a:lnTo>
                  <a:lnTo>
                    <a:pt x="83" y="12769"/>
                  </a:lnTo>
                  <a:lnTo>
                    <a:pt x="104" y="12633"/>
                  </a:lnTo>
                  <a:lnTo>
                    <a:pt x="174" y="12585"/>
                  </a:lnTo>
                  <a:lnTo>
                    <a:pt x="233" y="12633"/>
                  </a:lnTo>
                  <a:lnTo>
                    <a:pt x="3997" y="12633"/>
                  </a:lnTo>
                  <a:lnTo>
                    <a:pt x="3977" y="12837"/>
                  </a:lnTo>
                  <a:lnTo>
                    <a:pt x="3964" y="12837"/>
                  </a:lnTo>
                  <a:lnTo>
                    <a:pt x="4162" y="13041"/>
                  </a:lnTo>
                  <a:lnTo>
                    <a:pt x="4267" y="13313"/>
                  </a:lnTo>
                  <a:lnTo>
                    <a:pt x="271" y="13313"/>
                  </a:lnTo>
                  <a:lnTo>
                    <a:pt x="162" y="13381"/>
                  </a:lnTo>
                  <a:lnTo>
                    <a:pt x="162" y="13381"/>
                  </a:lnTo>
                </a:path>
                <a:path w="21600" h="21600">
                  <a:moveTo>
                    <a:pt x="4848" y="14905"/>
                  </a:moveTo>
                  <a:lnTo>
                    <a:pt x="4716" y="14875"/>
                  </a:lnTo>
                  <a:lnTo>
                    <a:pt x="777" y="14875"/>
                  </a:lnTo>
                  <a:lnTo>
                    <a:pt x="747" y="14807"/>
                  </a:lnTo>
                  <a:lnTo>
                    <a:pt x="721" y="14807"/>
                  </a:lnTo>
                  <a:lnTo>
                    <a:pt x="648" y="14739"/>
                  </a:lnTo>
                  <a:lnTo>
                    <a:pt x="526" y="14603"/>
                  </a:lnTo>
                  <a:lnTo>
                    <a:pt x="505" y="14264"/>
                  </a:lnTo>
                  <a:lnTo>
                    <a:pt x="330" y="13924"/>
                  </a:lnTo>
                  <a:lnTo>
                    <a:pt x="0" y="13652"/>
                  </a:lnTo>
                  <a:lnTo>
                    <a:pt x="162" y="13381"/>
                  </a:lnTo>
                  <a:lnTo>
                    <a:pt x="271" y="13313"/>
                  </a:lnTo>
                  <a:lnTo>
                    <a:pt x="383" y="13313"/>
                  </a:lnTo>
                  <a:lnTo>
                    <a:pt x="294" y="13381"/>
                  </a:lnTo>
                  <a:lnTo>
                    <a:pt x="4269" y="13381"/>
                  </a:lnTo>
                  <a:lnTo>
                    <a:pt x="4495" y="14128"/>
                  </a:lnTo>
                  <a:lnTo>
                    <a:pt x="4627" y="14264"/>
                  </a:lnTo>
                  <a:lnTo>
                    <a:pt x="4765" y="14399"/>
                  </a:lnTo>
                  <a:lnTo>
                    <a:pt x="4742" y="14535"/>
                  </a:lnTo>
                  <a:lnTo>
                    <a:pt x="4559" y="14671"/>
                  </a:lnTo>
                  <a:lnTo>
                    <a:pt x="4752" y="14671"/>
                  </a:lnTo>
                  <a:lnTo>
                    <a:pt x="4848" y="14739"/>
                  </a:lnTo>
                  <a:lnTo>
                    <a:pt x="4848" y="14905"/>
                  </a:lnTo>
                  <a:lnTo>
                    <a:pt x="4848" y="14905"/>
                  </a:lnTo>
                </a:path>
                <a:path w="21600" h="21600">
                  <a:moveTo>
                    <a:pt x="4269" y="13381"/>
                  </a:moveTo>
                  <a:lnTo>
                    <a:pt x="294" y="13381"/>
                  </a:lnTo>
                  <a:lnTo>
                    <a:pt x="383" y="13313"/>
                  </a:lnTo>
                  <a:lnTo>
                    <a:pt x="4267" y="13313"/>
                  </a:lnTo>
                  <a:lnTo>
                    <a:pt x="4269" y="13381"/>
                  </a:lnTo>
                  <a:lnTo>
                    <a:pt x="4269" y="13381"/>
                  </a:lnTo>
                </a:path>
                <a:path w="21600" h="21600">
                  <a:moveTo>
                    <a:pt x="5817" y="17116"/>
                  </a:moveTo>
                  <a:lnTo>
                    <a:pt x="1527" y="17116"/>
                  </a:lnTo>
                  <a:lnTo>
                    <a:pt x="1501" y="17049"/>
                  </a:lnTo>
                  <a:lnTo>
                    <a:pt x="1448" y="16913"/>
                  </a:lnTo>
                  <a:lnTo>
                    <a:pt x="1402" y="16845"/>
                  </a:lnTo>
                  <a:lnTo>
                    <a:pt x="1341" y="16641"/>
                  </a:lnTo>
                  <a:lnTo>
                    <a:pt x="1341" y="16505"/>
                  </a:lnTo>
                  <a:lnTo>
                    <a:pt x="1204" y="16301"/>
                  </a:lnTo>
                  <a:lnTo>
                    <a:pt x="1128" y="16098"/>
                  </a:lnTo>
                  <a:lnTo>
                    <a:pt x="1102" y="15622"/>
                  </a:lnTo>
                  <a:lnTo>
                    <a:pt x="1092" y="15486"/>
                  </a:lnTo>
                  <a:lnTo>
                    <a:pt x="1082" y="15486"/>
                  </a:lnTo>
                  <a:lnTo>
                    <a:pt x="1052" y="15418"/>
                  </a:lnTo>
                  <a:lnTo>
                    <a:pt x="986" y="15350"/>
                  </a:lnTo>
                  <a:lnTo>
                    <a:pt x="782" y="15147"/>
                  </a:lnTo>
                  <a:lnTo>
                    <a:pt x="752" y="15011"/>
                  </a:lnTo>
                  <a:lnTo>
                    <a:pt x="792" y="14875"/>
                  </a:lnTo>
                  <a:lnTo>
                    <a:pt x="4716" y="14875"/>
                  </a:lnTo>
                  <a:lnTo>
                    <a:pt x="4681" y="14943"/>
                  </a:lnTo>
                  <a:lnTo>
                    <a:pt x="4650" y="15011"/>
                  </a:lnTo>
                  <a:lnTo>
                    <a:pt x="5204" y="15011"/>
                  </a:lnTo>
                  <a:lnTo>
                    <a:pt x="5580" y="15147"/>
                  </a:lnTo>
                  <a:lnTo>
                    <a:pt x="5279" y="15418"/>
                  </a:lnTo>
                  <a:lnTo>
                    <a:pt x="4894" y="15418"/>
                  </a:lnTo>
                  <a:lnTo>
                    <a:pt x="4650" y="15554"/>
                  </a:lnTo>
                  <a:lnTo>
                    <a:pt x="4823" y="15690"/>
                  </a:lnTo>
                  <a:lnTo>
                    <a:pt x="5228" y="15690"/>
                  </a:lnTo>
                  <a:lnTo>
                    <a:pt x="5314" y="15962"/>
                  </a:lnTo>
                  <a:lnTo>
                    <a:pt x="5367" y="16166"/>
                  </a:lnTo>
                  <a:lnTo>
                    <a:pt x="5367" y="16233"/>
                  </a:lnTo>
                  <a:lnTo>
                    <a:pt x="5560" y="16301"/>
                  </a:lnTo>
                  <a:lnTo>
                    <a:pt x="5685" y="16437"/>
                  </a:lnTo>
                  <a:lnTo>
                    <a:pt x="5741" y="16641"/>
                  </a:lnTo>
                  <a:lnTo>
                    <a:pt x="5801" y="16845"/>
                  </a:lnTo>
                  <a:lnTo>
                    <a:pt x="5827" y="16981"/>
                  </a:lnTo>
                  <a:lnTo>
                    <a:pt x="5817" y="17116"/>
                  </a:lnTo>
                  <a:lnTo>
                    <a:pt x="5817" y="17116"/>
                  </a:lnTo>
                </a:path>
                <a:path w="21600" h="21600">
                  <a:moveTo>
                    <a:pt x="4848" y="15011"/>
                  </a:moveTo>
                  <a:lnTo>
                    <a:pt x="4650" y="15011"/>
                  </a:lnTo>
                  <a:lnTo>
                    <a:pt x="4681" y="14943"/>
                  </a:lnTo>
                  <a:lnTo>
                    <a:pt x="4716" y="14875"/>
                  </a:lnTo>
                  <a:lnTo>
                    <a:pt x="4848" y="14905"/>
                  </a:lnTo>
                  <a:lnTo>
                    <a:pt x="4848" y="15011"/>
                  </a:lnTo>
                  <a:lnTo>
                    <a:pt x="4848" y="15011"/>
                  </a:lnTo>
                </a:path>
                <a:path w="21600" h="21600">
                  <a:moveTo>
                    <a:pt x="5204" y="15011"/>
                  </a:moveTo>
                  <a:lnTo>
                    <a:pt x="4848" y="15011"/>
                  </a:lnTo>
                  <a:lnTo>
                    <a:pt x="4848" y="14905"/>
                  </a:lnTo>
                  <a:lnTo>
                    <a:pt x="5016" y="14943"/>
                  </a:lnTo>
                  <a:lnTo>
                    <a:pt x="5204" y="15011"/>
                  </a:lnTo>
                  <a:lnTo>
                    <a:pt x="5204" y="15011"/>
                  </a:lnTo>
                </a:path>
                <a:path w="21600" h="21600">
                  <a:moveTo>
                    <a:pt x="4998" y="15690"/>
                  </a:moveTo>
                  <a:lnTo>
                    <a:pt x="4823" y="15690"/>
                  </a:lnTo>
                  <a:lnTo>
                    <a:pt x="4650" y="15554"/>
                  </a:lnTo>
                  <a:lnTo>
                    <a:pt x="4894" y="15418"/>
                  </a:lnTo>
                  <a:lnTo>
                    <a:pt x="5006" y="15418"/>
                  </a:lnTo>
                  <a:lnTo>
                    <a:pt x="4965" y="15622"/>
                  </a:lnTo>
                  <a:lnTo>
                    <a:pt x="5067" y="15622"/>
                  </a:lnTo>
                  <a:lnTo>
                    <a:pt x="4998" y="15690"/>
                  </a:lnTo>
                  <a:lnTo>
                    <a:pt x="4998" y="15690"/>
                  </a:lnTo>
                </a:path>
                <a:path w="21600" h="21600">
                  <a:moveTo>
                    <a:pt x="5067" y="15622"/>
                  </a:moveTo>
                  <a:lnTo>
                    <a:pt x="4965" y="15622"/>
                  </a:lnTo>
                  <a:lnTo>
                    <a:pt x="5006" y="15418"/>
                  </a:lnTo>
                  <a:lnTo>
                    <a:pt x="5279" y="15418"/>
                  </a:lnTo>
                  <a:lnTo>
                    <a:pt x="5204" y="15486"/>
                  </a:lnTo>
                  <a:lnTo>
                    <a:pt x="5067" y="15622"/>
                  </a:lnTo>
                  <a:lnTo>
                    <a:pt x="5067" y="15622"/>
                  </a:lnTo>
                </a:path>
                <a:path w="21600" h="21600">
                  <a:moveTo>
                    <a:pt x="19533" y="15826"/>
                  </a:moveTo>
                  <a:lnTo>
                    <a:pt x="19317" y="15826"/>
                  </a:lnTo>
                  <a:lnTo>
                    <a:pt x="19052" y="15690"/>
                  </a:lnTo>
                  <a:lnTo>
                    <a:pt x="19230" y="15554"/>
                  </a:lnTo>
                  <a:lnTo>
                    <a:pt x="19345" y="15486"/>
                  </a:lnTo>
                  <a:lnTo>
                    <a:pt x="19446" y="15554"/>
                  </a:lnTo>
                  <a:lnTo>
                    <a:pt x="19681" y="15766"/>
                  </a:lnTo>
                  <a:lnTo>
                    <a:pt x="19533" y="15826"/>
                  </a:lnTo>
                  <a:lnTo>
                    <a:pt x="19533" y="15826"/>
                  </a:lnTo>
                </a:path>
                <a:path w="21600" h="21600">
                  <a:moveTo>
                    <a:pt x="19681" y="15766"/>
                  </a:moveTo>
                  <a:lnTo>
                    <a:pt x="19446" y="15554"/>
                  </a:lnTo>
                  <a:lnTo>
                    <a:pt x="19345" y="15486"/>
                  </a:lnTo>
                  <a:lnTo>
                    <a:pt x="19875" y="15486"/>
                  </a:lnTo>
                  <a:lnTo>
                    <a:pt x="19701" y="15758"/>
                  </a:lnTo>
                  <a:lnTo>
                    <a:pt x="19681" y="15766"/>
                  </a:lnTo>
                  <a:lnTo>
                    <a:pt x="19681" y="15766"/>
                  </a:lnTo>
                </a:path>
                <a:path w="21600" h="21600">
                  <a:moveTo>
                    <a:pt x="5228" y="15690"/>
                  </a:moveTo>
                  <a:lnTo>
                    <a:pt x="4998" y="15690"/>
                  </a:lnTo>
                  <a:lnTo>
                    <a:pt x="5067" y="15622"/>
                  </a:lnTo>
                  <a:lnTo>
                    <a:pt x="5207" y="15622"/>
                  </a:lnTo>
                  <a:lnTo>
                    <a:pt x="5228" y="15690"/>
                  </a:lnTo>
                  <a:lnTo>
                    <a:pt x="5228" y="15690"/>
                  </a:lnTo>
                </a:path>
                <a:path w="21600" h="21600">
                  <a:moveTo>
                    <a:pt x="19747" y="15826"/>
                  </a:moveTo>
                  <a:lnTo>
                    <a:pt x="19533" y="15826"/>
                  </a:lnTo>
                  <a:lnTo>
                    <a:pt x="19681" y="15766"/>
                  </a:lnTo>
                  <a:lnTo>
                    <a:pt x="19747" y="15826"/>
                  </a:lnTo>
                  <a:lnTo>
                    <a:pt x="19747" y="15826"/>
                  </a:lnTo>
                </a:path>
                <a:path w="21600" h="21600">
                  <a:moveTo>
                    <a:pt x="4094" y="20309"/>
                  </a:moveTo>
                  <a:lnTo>
                    <a:pt x="3967" y="19969"/>
                  </a:lnTo>
                  <a:lnTo>
                    <a:pt x="3875" y="19833"/>
                  </a:lnTo>
                  <a:lnTo>
                    <a:pt x="3819" y="19766"/>
                  </a:lnTo>
                  <a:lnTo>
                    <a:pt x="3768" y="19698"/>
                  </a:lnTo>
                  <a:lnTo>
                    <a:pt x="3702" y="19630"/>
                  </a:lnTo>
                  <a:lnTo>
                    <a:pt x="3540" y="19494"/>
                  </a:lnTo>
                  <a:lnTo>
                    <a:pt x="3438" y="19426"/>
                  </a:lnTo>
                  <a:lnTo>
                    <a:pt x="3194" y="19290"/>
                  </a:lnTo>
                  <a:lnTo>
                    <a:pt x="3072" y="19086"/>
                  </a:lnTo>
                  <a:lnTo>
                    <a:pt x="3026" y="19086"/>
                  </a:lnTo>
                  <a:lnTo>
                    <a:pt x="2927" y="19018"/>
                  </a:lnTo>
                  <a:lnTo>
                    <a:pt x="2622" y="18950"/>
                  </a:lnTo>
                  <a:lnTo>
                    <a:pt x="2396" y="18883"/>
                  </a:lnTo>
                  <a:lnTo>
                    <a:pt x="2096" y="18747"/>
                  </a:lnTo>
                  <a:lnTo>
                    <a:pt x="1989" y="18407"/>
                  </a:lnTo>
                  <a:lnTo>
                    <a:pt x="1951" y="18203"/>
                  </a:lnTo>
                  <a:lnTo>
                    <a:pt x="1982" y="18067"/>
                  </a:lnTo>
                  <a:lnTo>
                    <a:pt x="1911" y="17932"/>
                  </a:lnTo>
                  <a:lnTo>
                    <a:pt x="1872" y="17864"/>
                  </a:lnTo>
                  <a:lnTo>
                    <a:pt x="1862" y="17796"/>
                  </a:lnTo>
                  <a:lnTo>
                    <a:pt x="1387" y="17592"/>
                  </a:lnTo>
                  <a:lnTo>
                    <a:pt x="1494" y="17252"/>
                  </a:lnTo>
                  <a:lnTo>
                    <a:pt x="1545" y="17116"/>
                  </a:lnTo>
                  <a:lnTo>
                    <a:pt x="5817" y="17116"/>
                  </a:lnTo>
                  <a:lnTo>
                    <a:pt x="5964" y="16981"/>
                  </a:lnTo>
                  <a:lnTo>
                    <a:pt x="6170" y="17049"/>
                  </a:lnTo>
                  <a:lnTo>
                    <a:pt x="6368" y="17252"/>
                  </a:lnTo>
                  <a:lnTo>
                    <a:pt x="6361" y="17252"/>
                  </a:lnTo>
                  <a:lnTo>
                    <a:pt x="6310" y="17388"/>
                  </a:lnTo>
                  <a:lnTo>
                    <a:pt x="6960" y="17388"/>
                  </a:lnTo>
                  <a:lnTo>
                    <a:pt x="6884" y="17660"/>
                  </a:lnTo>
                  <a:lnTo>
                    <a:pt x="7103" y="17728"/>
                  </a:lnTo>
                  <a:lnTo>
                    <a:pt x="7298" y="17796"/>
                  </a:lnTo>
                  <a:lnTo>
                    <a:pt x="7471" y="17864"/>
                  </a:lnTo>
                  <a:lnTo>
                    <a:pt x="7649" y="17932"/>
                  </a:lnTo>
                  <a:lnTo>
                    <a:pt x="8444" y="17932"/>
                  </a:lnTo>
                  <a:lnTo>
                    <a:pt x="8559" y="18067"/>
                  </a:lnTo>
                  <a:lnTo>
                    <a:pt x="8583" y="18091"/>
                  </a:lnTo>
                  <a:lnTo>
                    <a:pt x="8546" y="18135"/>
                  </a:lnTo>
                  <a:lnTo>
                    <a:pt x="9387" y="18135"/>
                  </a:lnTo>
                  <a:lnTo>
                    <a:pt x="9423" y="18203"/>
                  </a:lnTo>
                  <a:lnTo>
                    <a:pt x="10201" y="18203"/>
                  </a:lnTo>
                  <a:lnTo>
                    <a:pt x="10206" y="18339"/>
                  </a:lnTo>
                  <a:lnTo>
                    <a:pt x="18229" y="18339"/>
                  </a:lnTo>
                  <a:lnTo>
                    <a:pt x="18021" y="18407"/>
                  </a:lnTo>
                  <a:lnTo>
                    <a:pt x="17909" y="18475"/>
                  </a:lnTo>
                  <a:lnTo>
                    <a:pt x="17878" y="18475"/>
                  </a:lnTo>
                  <a:lnTo>
                    <a:pt x="17825" y="18679"/>
                  </a:lnTo>
                  <a:lnTo>
                    <a:pt x="17197" y="18679"/>
                  </a:lnTo>
                  <a:lnTo>
                    <a:pt x="17339" y="18751"/>
                  </a:lnTo>
                  <a:lnTo>
                    <a:pt x="17457" y="18832"/>
                  </a:lnTo>
                  <a:lnTo>
                    <a:pt x="17393" y="18950"/>
                  </a:lnTo>
                  <a:lnTo>
                    <a:pt x="17108" y="19086"/>
                  </a:lnTo>
                  <a:lnTo>
                    <a:pt x="17017" y="19154"/>
                  </a:lnTo>
                  <a:lnTo>
                    <a:pt x="16877" y="19290"/>
                  </a:lnTo>
                  <a:lnTo>
                    <a:pt x="16689" y="19426"/>
                  </a:lnTo>
                  <a:lnTo>
                    <a:pt x="16506" y="19630"/>
                  </a:lnTo>
                  <a:lnTo>
                    <a:pt x="16295" y="19698"/>
                  </a:lnTo>
                  <a:lnTo>
                    <a:pt x="16056" y="19833"/>
                  </a:lnTo>
                  <a:lnTo>
                    <a:pt x="15944" y="19833"/>
                  </a:lnTo>
                  <a:lnTo>
                    <a:pt x="15835" y="19901"/>
                  </a:lnTo>
                  <a:lnTo>
                    <a:pt x="4566" y="19901"/>
                  </a:lnTo>
                  <a:lnTo>
                    <a:pt x="4444" y="19969"/>
                  </a:lnTo>
                  <a:lnTo>
                    <a:pt x="4328" y="20037"/>
                  </a:lnTo>
                  <a:lnTo>
                    <a:pt x="4378" y="20092"/>
                  </a:lnTo>
                  <a:lnTo>
                    <a:pt x="4094" y="20309"/>
                  </a:lnTo>
                  <a:lnTo>
                    <a:pt x="4094" y="20309"/>
                  </a:lnTo>
                </a:path>
                <a:path w="21600" h="21600">
                  <a:moveTo>
                    <a:pt x="18793" y="17252"/>
                  </a:moveTo>
                  <a:lnTo>
                    <a:pt x="18615" y="17184"/>
                  </a:lnTo>
                  <a:lnTo>
                    <a:pt x="18869" y="17184"/>
                  </a:lnTo>
                  <a:lnTo>
                    <a:pt x="18793" y="17252"/>
                  </a:lnTo>
                  <a:lnTo>
                    <a:pt x="18793" y="17252"/>
                  </a:lnTo>
                </a:path>
                <a:path w="21600" h="21600">
                  <a:moveTo>
                    <a:pt x="6343" y="17388"/>
                  </a:moveTo>
                  <a:lnTo>
                    <a:pt x="6310" y="17388"/>
                  </a:lnTo>
                  <a:lnTo>
                    <a:pt x="6361" y="17252"/>
                  </a:lnTo>
                  <a:lnTo>
                    <a:pt x="6368" y="17252"/>
                  </a:lnTo>
                  <a:lnTo>
                    <a:pt x="6434" y="17320"/>
                  </a:lnTo>
                  <a:lnTo>
                    <a:pt x="6343" y="17388"/>
                  </a:lnTo>
                  <a:lnTo>
                    <a:pt x="6343" y="17388"/>
                  </a:lnTo>
                </a:path>
                <a:path w="21600" h="21600">
                  <a:moveTo>
                    <a:pt x="6960" y="17388"/>
                  </a:moveTo>
                  <a:lnTo>
                    <a:pt x="6343" y="17388"/>
                  </a:lnTo>
                  <a:lnTo>
                    <a:pt x="6434" y="17320"/>
                  </a:lnTo>
                  <a:lnTo>
                    <a:pt x="6368" y="17252"/>
                  </a:lnTo>
                  <a:lnTo>
                    <a:pt x="6999" y="17252"/>
                  </a:lnTo>
                  <a:lnTo>
                    <a:pt x="6960" y="17388"/>
                  </a:lnTo>
                  <a:lnTo>
                    <a:pt x="6960" y="17388"/>
                  </a:lnTo>
                </a:path>
                <a:path w="21600" h="21600">
                  <a:moveTo>
                    <a:pt x="8444" y="17932"/>
                  </a:moveTo>
                  <a:lnTo>
                    <a:pt x="7954" y="17932"/>
                  </a:lnTo>
                  <a:lnTo>
                    <a:pt x="8386" y="17864"/>
                  </a:lnTo>
                  <a:lnTo>
                    <a:pt x="8444" y="17932"/>
                  </a:lnTo>
                  <a:lnTo>
                    <a:pt x="8444" y="17932"/>
                  </a:lnTo>
                </a:path>
                <a:path w="21600" h="21600">
                  <a:moveTo>
                    <a:pt x="18229" y="18339"/>
                  </a:moveTo>
                  <a:lnTo>
                    <a:pt x="10206" y="18339"/>
                  </a:lnTo>
                  <a:lnTo>
                    <a:pt x="10254" y="18271"/>
                  </a:lnTo>
                  <a:lnTo>
                    <a:pt x="10437" y="17864"/>
                  </a:lnTo>
                  <a:lnTo>
                    <a:pt x="10628" y="17864"/>
                  </a:lnTo>
                  <a:lnTo>
                    <a:pt x="10917" y="17999"/>
                  </a:lnTo>
                  <a:lnTo>
                    <a:pt x="18280" y="17999"/>
                  </a:lnTo>
                  <a:lnTo>
                    <a:pt x="18260" y="18067"/>
                  </a:lnTo>
                  <a:lnTo>
                    <a:pt x="18229" y="18339"/>
                  </a:lnTo>
                  <a:lnTo>
                    <a:pt x="18229" y="18339"/>
                  </a:lnTo>
                </a:path>
                <a:path w="21600" h="21600">
                  <a:moveTo>
                    <a:pt x="9387" y="18135"/>
                  </a:moveTo>
                  <a:lnTo>
                    <a:pt x="8630" y="18135"/>
                  </a:lnTo>
                  <a:lnTo>
                    <a:pt x="8583" y="18091"/>
                  </a:lnTo>
                  <a:lnTo>
                    <a:pt x="8602" y="18067"/>
                  </a:lnTo>
                  <a:lnTo>
                    <a:pt x="8714" y="18067"/>
                  </a:lnTo>
                  <a:lnTo>
                    <a:pt x="8826" y="17999"/>
                  </a:lnTo>
                  <a:lnTo>
                    <a:pt x="9332" y="17999"/>
                  </a:lnTo>
                  <a:lnTo>
                    <a:pt x="9387" y="18135"/>
                  </a:lnTo>
                  <a:lnTo>
                    <a:pt x="9387" y="18135"/>
                  </a:lnTo>
                </a:path>
                <a:path w="21600" h="21600">
                  <a:moveTo>
                    <a:pt x="8630" y="18135"/>
                  </a:moveTo>
                  <a:lnTo>
                    <a:pt x="8546" y="18135"/>
                  </a:lnTo>
                  <a:lnTo>
                    <a:pt x="8583" y="18091"/>
                  </a:lnTo>
                  <a:lnTo>
                    <a:pt x="8630" y="18135"/>
                  </a:lnTo>
                  <a:lnTo>
                    <a:pt x="8630" y="18135"/>
                  </a:lnTo>
                </a:path>
                <a:path w="21600" h="21600">
                  <a:moveTo>
                    <a:pt x="10109" y="18203"/>
                  </a:moveTo>
                  <a:lnTo>
                    <a:pt x="9438" y="18203"/>
                  </a:lnTo>
                  <a:lnTo>
                    <a:pt x="9454" y="18135"/>
                  </a:lnTo>
                  <a:lnTo>
                    <a:pt x="9987" y="18135"/>
                  </a:lnTo>
                  <a:lnTo>
                    <a:pt x="10109" y="18203"/>
                  </a:lnTo>
                  <a:lnTo>
                    <a:pt x="10109" y="18203"/>
                  </a:lnTo>
                </a:path>
                <a:path w="21600" h="21600">
                  <a:moveTo>
                    <a:pt x="17733" y="19018"/>
                  </a:moveTo>
                  <a:lnTo>
                    <a:pt x="17457" y="18832"/>
                  </a:lnTo>
                  <a:lnTo>
                    <a:pt x="17467" y="18815"/>
                  </a:lnTo>
                  <a:lnTo>
                    <a:pt x="17339" y="18751"/>
                  </a:lnTo>
                  <a:lnTo>
                    <a:pt x="17197" y="18679"/>
                  </a:lnTo>
                  <a:lnTo>
                    <a:pt x="17825" y="18679"/>
                  </a:lnTo>
                  <a:lnTo>
                    <a:pt x="17733" y="19018"/>
                  </a:lnTo>
                  <a:lnTo>
                    <a:pt x="17733" y="19018"/>
                  </a:lnTo>
                </a:path>
                <a:path w="21600" h="21600">
                  <a:moveTo>
                    <a:pt x="17457" y="18832"/>
                  </a:moveTo>
                  <a:lnTo>
                    <a:pt x="17339" y="18751"/>
                  </a:lnTo>
                  <a:lnTo>
                    <a:pt x="17467" y="18815"/>
                  </a:lnTo>
                  <a:lnTo>
                    <a:pt x="17457" y="18832"/>
                  </a:lnTo>
                  <a:lnTo>
                    <a:pt x="17457" y="18832"/>
                  </a:lnTo>
                </a:path>
                <a:path w="21600" h="21600">
                  <a:moveTo>
                    <a:pt x="4378" y="20092"/>
                  </a:moveTo>
                  <a:lnTo>
                    <a:pt x="4328" y="20037"/>
                  </a:lnTo>
                  <a:lnTo>
                    <a:pt x="4444" y="19969"/>
                  </a:lnTo>
                  <a:lnTo>
                    <a:pt x="4566" y="19901"/>
                  </a:lnTo>
                  <a:lnTo>
                    <a:pt x="4449" y="20037"/>
                  </a:lnTo>
                  <a:lnTo>
                    <a:pt x="4378" y="20092"/>
                  </a:lnTo>
                  <a:lnTo>
                    <a:pt x="4378" y="20092"/>
                  </a:lnTo>
                </a:path>
                <a:path w="21600" h="21600">
                  <a:moveTo>
                    <a:pt x="5009" y="20581"/>
                  </a:moveTo>
                  <a:lnTo>
                    <a:pt x="4516" y="20241"/>
                  </a:lnTo>
                  <a:lnTo>
                    <a:pt x="4378" y="20092"/>
                  </a:lnTo>
                  <a:lnTo>
                    <a:pt x="4449" y="20037"/>
                  </a:lnTo>
                  <a:lnTo>
                    <a:pt x="4566" y="19901"/>
                  </a:lnTo>
                  <a:lnTo>
                    <a:pt x="15835" y="19901"/>
                  </a:lnTo>
                  <a:lnTo>
                    <a:pt x="15627" y="20037"/>
                  </a:lnTo>
                  <a:lnTo>
                    <a:pt x="15263" y="20309"/>
                  </a:lnTo>
                  <a:lnTo>
                    <a:pt x="5281" y="20309"/>
                  </a:lnTo>
                  <a:lnTo>
                    <a:pt x="5197" y="20377"/>
                  </a:lnTo>
                  <a:lnTo>
                    <a:pt x="5009" y="20581"/>
                  </a:lnTo>
                  <a:lnTo>
                    <a:pt x="5009" y="20581"/>
                  </a:lnTo>
                </a:path>
                <a:path w="21600" h="21600">
                  <a:moveTo>
                    <a:pt x="5707" y="20852"/>
                  </a:moveTo>
                  <a:lnTo>
                    <a:pt x="5494" y="20784"/>
                  </a:lnTo>
                  <a:lnTo>
                    <a:pt x="5362" y="20513"/>
                  </a:lnTo>
                  <a:lnTo>
                    <a:pt x="5377" y="20445"/>
                  </a:lnTo>
                  <a:lnTo>
                    <a:pt x="5245" y="20445"/>
                  </a:lnTo>
                  <a:lnTo>
                    <a:pt x="5260" y="20377"/>
                  </a:lnTo>
                  <a:lnTo>
                    <a:pt x="5281" y="20309"/>
                  </a:lnTo>
                  <a:lnTo>
                    <a:pt x="14999" y="20309"/>
                  </a:lnTo>
                  <a:lnTo>
                    <a:pt x="14813" y="20377"/>
                  </a:lnTo>
                  <a:lnTo>
                    <a:pt x="14707" y="20377"/>
                  </a:lnTo>
                  <a:lnTo>
                    <a:pt x="14600" y="20445"/>
                  </a:lnTo>
                  <a:lnTo>
                    <a:pt x="14455" y="20513"/>
                  </a:lnTo>
                  <a:lnTo>
                    <a:pt x="14272" y="20649"/>
                  </a:lnTo>
                  <a:lnTo>
                    <a:pt x="6312" y="20649"/>
                  </a:lnTo>
                  <a:lnTo>
                    <a:pt x="6277" y="20716"/>
                  </a:lnTo>
                  <a:lnTo>
                    <a:pt x="6048" y="20716"/>
                  </a:lnTo>
                  <a:lnTo>
                    <a:pt x="6068" y="20784"/>
                  </a:lnTo>
                  <a:lnTo>
                    <a:pt x="5707" y="20852"/>
                  </a:lnTo>
                  <a:lnTo>
                    <a:pt x="5707" y="20852"/>
                  </a:lnTo>
                </a:path>
                <a:path w="21600" h="21600">
                  <a:moveTo>
                    <a:pt x="10874" y="21396"/>
                  </a:moveTo>
                  <a:lnTo>
                    <a:pt x="7669" y="21396"/>
                  </a:lnTo>
                  <a:lnTo>
                    <a:pt x="7451" y="21328"/>
                  </a:lnTo>
                  <a:lnTo>
                    <a:pt x="7189" y="21328"/>
                  </a:lnTo>
                  <a:lnTo>
                    <a:pt x="6884" y="21192"/>
                  </a:lnTo>
                  <a:lnTo>
                    <a:pt x="6579" y="21124"/>
                  </a:lnTo>
                  <a:lnTo>
                    <a:pt x="6389" y="20920"/>
                  </a:lnTo>
                  <a:lnTo>
                    <a:pt x="6312" y="20649"/>
                  </a:lnTo>
                  <a:lnTo>
                    <a:pt x="14272" y="20649"/>
                  </a:lnTo>
                  <a:lnTo>
                    <a:pt x="14023" y="20716"/>
                  </a:lnTo>
                  <a:lnTo>
                    <a:pt x="12427" y="20716"/>
                  </a:lnTo>
                  <a:lnTo>
                    <a:pt x="12386" y="20920"/>
                  </a:lnTo>
                  <a:lnTo>
                    <a:pt x="12424" y="21056"/>
                  </a:lnTo>
                  <a:lnTo>
                    <a:pt x="12480" y="21056"/>
                  </a:lnTo>
                  <a:lnTo>
                    <a:pt x="12267" y="21192"/>
                  </a:lnTo>
                  <a:lnTo>
                    <a:pt x="12127" y="21192"/>
                  </a:lnTo>
                  <a:lnTo>
                    <a:pt x="11956" y="21260"/>
                  </a:lnTo>
                  <a:lnTo>
                    <a:pt x="11085" y="21260"/>
                  </a:lnTo>
                  <a:lnTo>
                    <a:pt x="11004" y="21328"/>
                  </a:lnTo>
                  <a:lnTo>
                    <a:pt x="10874" y="21396"/>
                  </a:lnTo>
                  <a:lnTo>
                    <a:pt x="10874" y="21396"/>
                  </a:lnTo>
                </a:path>
                <a:path w="21600" h="21600">
                  <a:moveTo>
                    <a:pt x="6178" y="20852"/>
                  </a:moveTo>
                  <a:lnTo>
                    <a:pt x="6066" y="20716"/>
                  </a:lnTo>
                  <a:lnTo>
                    <a:pt x="6277" y="20716"/>
                  </a:lnTo>
                  <a:lnTo>
                    <a:pt x="6241" y="20784"/>
                  </a:lnTo>
                  <a:lnTo>
                    <a:pt x="6178" y="20852"/>
                  </a:lnTo>
                  <a:lnTo>
                    <a:pt x="6178" y="20852"/>
                  </a:lnTo>
                </a:path>
                <a:path w="21600" h="21600">
                  <a:moveTo>
                    <a:pt x="12480" y="21056"/>
                  </a:moveTo>
                  <a:lnTo>
                    <a:pt x="12424" y="21056"/>
                  </a:lnTo>
                  <a:lnTo>
                    <a:pt x="12386" y="20920"/>
                  </a:lnTo>
                  <a:lnTo>
                    <a:pt x="12427" y="20716"/>
                  </a:lnTo>
                  <a:lnTo>
                    <a:pt x="12498" y="20920"/>
                  </a:lnTo>
                  <a:lnTo>
                    <a:pt x="12480" y="21056"/>
                  </a:lnTo>
                  <a:lnTo>
                    <a:pt x="12480" y="21056"/>
                  </a:lnTo>
                </a:path>
                <a:path w="21600" h="21600">
                  <a:moveTo>
                    <a:pt x="12915" y="21056"/>
                  </a:moveTo>
                  <a:lnTo>
                    <a:pt x="12480" y="21056"/>
                  </a:lnTo>
                  <a:lnTo>
                    <a:pt x="12498" y="20920"/>
                  </a:lnTo>
                  <a:lnTo>
                    <a:pt x="12427" y="20716"/>
                  </a:lnTo>
                  <a:lnTo>
                    <a:pt x="14023" y="20716"/>
                  </a:lnTo>
                  <a:lnTo>
                    <a:pt x="13792" y="20784"/>
                  </a:lnTo>
                  <a:lnTo>
                    <a:pt x="13365" y="20852"/>
                  </a:lnTo>
                  <a:lnTo>
                    <a:pt x="13144" y="20920"/>
                  </a:lnTo>
                  <a:lnTo>
                    <a:pt x="12915" y="21056"/>
                  </a:lnTo>
                  <a:lnTo>
                    <a:pt x="12915" y="21056"/>
                  </a:lnTo>
                </a:path>
                <a:path w="21600" h="21600">
                  <a:moveTo>
                    <a:pt x="11614" y="21396"/>
                  </a:moveTo>
                  <a:lnTo>
                    <a:pt x="11151" y="21396"/>
                  </a:lnTo>
                  <a:lnTo>
                    <a:pt x="11090" y="21328"/>
                  </a:lnTo>
                  <a:lnTo>
                    <a:pt x="11085" y="21260"/>
                  </a:lnTo>
                  <a:lnTo>
                    <a:pt x="11956" y="21260"/>
                  </a:lnTo>
                  <a:lnTo>
                    <a:pt x="11614" y="21396"/>
                  </a:lnTo>
                  <a:lnTo>
                    <a:pt x="11614" y="21396"/>
                  </a:lnTo>
                </a:path>
                <a:path w="21600" h="21600">
                  <a:moveTo>
                    <a:pt x="8462" y="21600"/>
                  </a:moveTo>
                  <a:lnTo>
                    <a:pt x="8234" y="21532"/>
                  </a:lnTo>
                  <a:lnTo>
                    <a:pt x="8056" y="21532"/>
                  </a:lnTo>
                  <a:lnTo>
                    <a:pt x="7929" y="21464"/>
                  </a:lnTo>
                  <a:lnTo>
                    <a:pt x="7807" y="21464"/>
                  </a:lnTo>
                  <a:lnTo>
                    <a:pt x="7720" y="21396"/>
                  </a:lnTo>
                  <a:lnTo>
                    <a:pt x="8844" y="21396"/>
                  </a:lnTo>
                  <a:lnTo>
                    <a:pt x="8711" y="21464"/>
                  </a:lnTo>
                  <a:lnTo>
                    <a:pt x="8462" y="21600"/>
                  </a:lnTo>
                  <a:lnTo>
                    <a:pt x="8462" y="21600"/>
                  </a:lnTo>
                </a:path>
                <a:path w="21600" h="21600">
                  <a:moveTo>
                    <a:pt x="9804" y="21464"/>
                  </a:moveTo>
                  <a:lnTo>
                    <a:pt x="8973" y="21464"/>
                  </a:lnTo>
                  <a:lnTo>
                    <a:pt x="8877" y="21396"/>
                  </a:lnTo>
                  <a:lnTo>
                    <a:pt x="9896" y="21396"/>
                  </a:lnTo>
                  <a:lnTo>
                    <a:pt x="9804" y="21464"/>
                  </a:lnTo>
                  <a:lnTo>
                    <a:pt x="9804" y="21464"/>
                  </a:lnTo>
                </a:path>
                <a:path w="21600" h="21600">
                  <a:moveTo>
                    <a:pt x="10518" y="21464"/>
                  </a:moveTo>
                  <a:lnTo>
                    <a:pt x="10363" y="21464"/>
                  </a:lnTo>
                  <a:lnTo>
                    <a:pt x="10099" y="21396"/>
                  </a:lnTo>
                  <a:lnTo>
                    <a:pt x="10696" y="21396"/>
                  </a:lnTo>
                  <a:lnTo>
                    <a:pt x="10518" y="21464"/>
                  </a:lnTo>
                  <a:lnTo>
                    <a:pt x="10518" y="21464"/>
                  </a:lnTo>
                </a:path>
                <a:path w="21600" h="21600">
                  <a:moveTo>
                    <a:pt x="9537" y="21532"/>
                  </a:moveTo>
                  <a:lnTo>
                    <a:pt x="9227" y="21532"/>
                  </a:lnTo>
                  <a:lnTo>
                    <a:pt x="9039" y="21464"/>
                  </a:lnTo>
                  <a:lnTo>
                    <a:pt x="9685" y="21464"/>
                  </a:lnTo>
                  <a:lnTo>
                    <a:pt x="9537" y="21532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514600" y="468350"/>
              <a:ext cx="1650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244600" y="468350"/>
              <a:ext cx="0" cy="0"/>
            </a:xfrm>
            <a:custGeom>
              <a:gdLst>
                <a:gd name="T1" fmla="*/ 0 w 21600"/>
                <a:gd name="T2" fmla="*/ 0 h 21600"/>
                <a:gd name="T3" fmla="*/ 0 w 21600"/>
                <a:gd name="T4" fmla="*/ 0 h 21600"/>
              </a:gdLst>
              <a:rect l="T1" t="T2" r="T3" b="T4"/>
              <a:pathLst/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2679700" y="468350"/>
              <a:ext cx="75691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6" y="0"/>
                  </a:lnTo>
                  <a:lnTo>
                    <a:pt x="21596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2689726" y="597731"/>
              <a:ext cx="735965" cy="4286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260" y="512"/>
                  </a:moveTo>
                  <a:lnTo>
                    <a:pt x="5186" y="512"/>
                  </a:lnTo>
                  <a:lnTo>
                    <a:pt x="5148" y="319"/>
                  </a:lnTo>
                  <a:lnTo>
                    <a:pt x="5173" y="255"/>
                  </a:lnTo>
                  <a:lnTo>
                    <a:pt x="5262" y="191"/>
                  </a:lnTo>
                  <a:lnTo>
                    <a:pt x="5354" y="127"/>
                  </a:lnTo>
                  <a:lnTo>
                    <a:pt x="5722" y="127"/>
                  </a:lnTo>
                  <a:lnTo>
                    <a:pt x="5803" y="63"/>
                  </a:lnTo>
                  <a:lnTo>
                    <a:pt x="5920" y="0"/>
                  </a:lnTo>
                  <a:lnTo>
                    <a:pt x="6009" y="191"/>
                  </a:lnTo>
                  <a:lnTo>
                    <a:pt x="6065" y="255"/>
                  </a:lnTo>
                  <a:lnTo>
                    <a:pt x="6088" y="319"/>
                  </a:lnTo>
                  <a:lnTo>
                    <a:pt x="6113" y="319"/>
                  </a:lnTo>
                  <a:lnTo>
                    <a:pt x="6148" y="383"/>
                  </a:lnTo>
                  <a:lnTo>
                    <a:pt x="6191" y="447"/>
                  </a:lnTo>
                  <a:lnTo>
                    <a:pt x="6237" y="447"/>
                  </a:lnTo>
                  <a:lnTo>
                    <a:pt x="6260" y="512"/>
                  </a:lnTo>
                  <a:lnTo>
                    <a:pt x="6260" y="512"/>
                  </a:lnTo>
                </a:path>
                <a:path w="21600" h="21600">
                  <a:moveTo>
                    <a:pt x="5079" y="6271"/>
                  </a:moveTo>
                  <a:lnTo>
                    <a:pt x="3359" y="6271"/>
                  </a:lnTo>
                  <a:lnTo>
                    <a:pt x="3395" y="6207"/>
                  </a:lnTo>
                  <a:lnTo>
                    <a:pt x="3404" y="6143"/>
                  </a:lnTo>
                  <a:lnTo>
                    <a:pt x="3386" y="5952"/>
                  </a:lnTo>
                  <a:lnTo>
                    <a:pt x="3517" y="5754"/>
                  </a:lnTo>
                  <a:lnTo>
                    <a:pt x="3600" y="5632"/>
                  </a:lnTo>
                  <a:lnTo>
                    <a:pt x="3694" y="5439"/>
                  </a:lnTo>
                  <a:lnTo>
                    <a:pt x="3703" y="5311"/>
                  </a:lnTo>
                  <a:lnTo>
                    <a:pt x="3672" y="5120"/>
                  </a:lnTo>
                  <a:lnTo>
                    <a:pt x="3785" y="4864"/>
                  </a:lnTo>
                  <a:lnTo>
                    <a:pt x="3856" y="4672"/>
                  </a:lnTo>
                  <a:lnTo>
                    <a:pt x="3886" y="4479"/>
                  </a:lnTo>
                  <a:lnTo>
                    <a:pt x="3920" y="4287"/>
                  </a:lnTo>
                  <a:lnTo>
                    <a:pt x="3925" y="4095"/>
                  </a:lnTo>
                  <a:lnTo>
                    <a:pt x="3902" y="3840"/>
                  </a:lnTo>
                  <a:lnTo>
                    <a:pt x="3971" y="3584"/>
                  </a:lnTo>
                  <a:lnTo>
                    <a:pt x="4029" y="3327"/>
                  </a:lnTo>
                  <a:lnTo>
                    <a:pt x="4126" y="2943"/>
                  </a:lnTo>
                  <a:lnTo>
                    <a:pt x="4141" y="2687"/>
                  </a:lnTo>
                  <a:lnTo>
                    <a:pt x="4123" y="2367"/>
                  </a:lnTo>
                  <a:lnTo>
                    <a:pt x="4309" y="2367"/>
                  </a:lnTo>
                  <a:lnTo>
                    <a:pt x="4284" y="2303"/>
                  </a:lnTo>
                  <a:lnTo>
                    <a:pt x="4261" y="2240"/>
                  </a:lnTo>
                  <a:lnTo>
                    <a:pt x="4270" y="2112"/>
                  </a:lnTo>
                  <a:lnTo>
                    <a:pt x="4311" y="1920"/>
                  </a:lnTo>
                  <a:lnTo>
                    <a:pt x="4354" y="1855"/>
                  </a:lnTo>
                  <a:lnTo>
                    <a:pt x="4448" y="1855"/>
                  </a:lnTo>
                  <a:lnTo>
                    <a:pt x="4437" y="1792"/>
                  </a:lnTo>
                  <a:lnTo>
                    <a:pt x="4383" y="1727"/>
                  </a:lnTo>
                  <a:lnTo>
                    <a:pt x="4470" y="1599"/>
                  </a:lnTo>
                  <a:lnTo>
                    <a:pt x="4523" y="1471"/>
                  </a:lnTo>
                  <a:lnTo>
                    <a:pt x="4544" y="1343"/>
                  </a:lnTo>
                  <a:lnTo>
                    <a:pt x="4567" y="1280"/>
                  </a:lnTo>
                  <a:lnTo>
                    <a:pt x="4601" y="1152"/>
                  </a:lnTo>
                  <a:lnTo>
                    <a:pt x="4647" y="1087"/>
                  </a:lnTo>
                  <a:lnTo>
                    <a:pt x="4678" y="960"/>
                  </a:lnTo>
                  <a:lnTo>
                    <a:pt x="4713" y="832"/>
                  </a:lnTo>
                  <a:lnTo>
                    <a:pt x="4795" y="703"/>
                  </a:lnTo>
                  <a:lnTo>
                    <a:pt x="4848" y="512"/>
                  </a:lnTo>
                  <a:lnTo>
                    <a:pt x="4915" y="319"/>
                  </a:lnTo>
                  <a:lnTo>
                    <a:pt x="5186" y="512"/>
                  </a:lnTo>
                  <a:lnTo>
                    <a:pt x="6260" y="512"/>
                  </a:lnTo>
                  <a:lnTo>
                    <a:pt x="6329" y="703"/>
                  </a:lnTo>
                  <a:lnTo>
                    <a:pt x="6375" y="767"/>
                  </a:lnTo>
                  <a:lnTo>
                    <a:pt x="6356" y="832"/>
                  </a:lnTo>
                  <a:lnTo>
                    <a:pt x="6287" y="832"/>
                  </a:lnTo>
                  <a:lnTo>
                    <a:pt x="6218" y="1023"/>
                  </a:lnTo>
                  <a:lnTo>
                    <a:pt x="6576" y="1023"/>
                  </a:lnTo>
                  <a:lnTo>
                    <a:pt x="6517" y="1152"/>
                  </a:lnTo>
                  <a:lnTo>
                    <a:pt x="6474" y="1343"/>
                  </a:lnTo>
                  <a:lnTo>
                    <a:pt x="6599" y="1343"/>
                  </a:lnTo>
                  <a:lnTo>
                    <a:pt x="6631" y="1471"/>
                  </a:lnTo>
                  <a:lnTo>
                    <a:pt x="6631" y="1792"/>
                  </a:lnTo>
                  <a:lnTo>
                    <a:pt x="6614" y="1920"/>
                  </a:lnTo>
                  <a:lnTo>
                    <a:pt x="6581" y="1920"/>
                  </a:lnTo>
                  <a:lnTo>
                    <a:pt x="6550" y="1983"/>
                  </a:lnTo>
                  <a:lnTo>
                    <a:pt x="6554" y="1983"/>
                  </a:lnTo>
                  <a:lnTo>
                    <a:pt x="6554" y="2112"/>
                  </a:lnTo>
                  <a:lnTo>
                    <a:pt x="6564" y="2175"/>
                  </a:lnTo>
                  <a:lnTo>
                    <a:pt x="6605" y="2303"/>
                  </a:lnTo>
                  <a:lnTo>
                    <a:pt x="6648" y="2431"/>
                  </a:lnTo>
                  <a:lnTo>
                    <a:pt x="6715" y="2623"/>
                  </a:lnTo>
                  <a:lnTo>
                    <a:pt x="6692" y="2880"/>
                  </a:lnTo>
                  <a:lnTo>
                    <a:pt x="6662" y="3072"/>
                  </a:lnTo>
                  <a:lnTo>
                    <a:pt x="6620" y="3072"/>
                  </a:lnTo>
                  <a:lnTo>
                    <a:pt x="6715" y="3135"/>
                  </a:lnTo>
                  <a:lnTo>
                    <a:pt x="6678" y="3200"/>
                  </a:lnTo>
                  <a:lnTo>
                    <a:pt x="6666" y="3200"/>
                  </a:lnTo>
                  <a:lnTo>
                    <a:pt x="6636" y="3263"/>
                  </a:lnTo>
                  <a:lnTo>
                    <a:pt x="6600" y="3263"/>
                  </a:lnTo>
                  <a:lnTo>
                    <a:pt x="6567" y="3327"/>
                  </a:lnTo>
                  <a:lnTo>
                    <a:pt x="6720" y="3327"/>
                  </a:lnTo>
                  <a:lnTo>
                    <a:pt x="6739" y="3391"/>
                  </a:lnTo>
                  <a:lnTo>
                    <a:pt x="6749" y="3456"/>
                  </a:lnTo>
                  <a:lnTo>
                    <a:pt x="6768" y="3647"/>
                  </a:lnTo>
                  <a:lnTo>
                    <a:pt x="6768" y="3712"/>
                  </a:lnTo>
                  <a:lnTo>
                    <a:pt x="6845" y="3904"/>
                  </a:lnTo>
                  <a:lnTo>
                    <a:pt x="6861" y="4032"/>
                  </a:lnTo>
                  <a:lnTo>
                    <a:pt x="6775" y="4160"/>
                  </a:lnTo>
                  <a:lnTo>
                    <a:pt x="6967" y="4160"/>
                  </a:lnTo>
                  <a:lnTo>
                    <a:pt x="6967" y="4351"/>
                  </a:lnTo>
                  <a:lnTo>
                    <a:pt x="6981" y="4544"/>
                  </a:lnTo>
                  <a:lnTo>
                    <a:pt x="7037" y="4672"/>
                  </a:lnTo>
                  <a:lnTo>
                    <a:pt x="7105" y="4800"/>
                  </a:lnTo>
                  <a:lnTo>
                    <a:pt x="7212" y="4927"/>
                  </a:lnTo>
                  <a:lnTo>
                    <a:pt x="7212" y="5120"/>
                  </a:lnTo>
                  <a:lnTo>
                    <a:pt x="7228" y="5311"/>
                  </a:lnTo>
                  <a:lnTo>
                    <a:pt x="7272" y="5439"/>
                  </a:lnTo>
                  <a:lnTo>
                    <a:pt x="5335" y="5439"/>
                  </a:lnTo>
                  <a:lnTo>
                    <a:pt x="5264" y="5567"/>
                  </a:lnTo>
                  <a:lnTo>
                    <a:pt x="5246" y="5695"/>
                  </a:lnTo>
                  <a:lnTo>
                    <a:pt x="5281" y="5760"/>
                  </a:lnTo>
                  <a:lnTo>
                    <a:pt x="5324" y="5760"/>
                  </a:lnTo>
                  <a:lnTo>
                    <a:pt x="5336" y="6143"/>
                  </a:lnTo>
                  <a:lnTo>
                    <a:pt x="5252" y="6207"/>
                  </a:lnTo>
                  <a:lnTo>
                    <a:pt x="5079" y="6271"/>
                  </a:lnTo>
                  <a:lnTo>
                    <a:pt x="5079" y="6271"/>
                  </a:lnTo>
                </a:path>
                <a:path w="21600" h="21600">
                  <a:moveTo>
                    <a:pt x="6218" y="1023"/>
                  </a:moveTo>
                  <a:lnTo>
                    <a:pt x="6287" y="832"/>
                  </a:lnTo>
                  <a:lnTo>
                    <a:pt x="6321" y="832"/>
                  </a:lnTo>
                  <a:lnTo>
                    <a:pt x="6322" y="912"/>
                  </a:lnTo>
                  <a:lnTo>
                    <a:pt x="6218" y="1023"/>
                  </a:lnTo>
                  <a:lnTo>
                    <a:pt x="6218" y="1023"/>
                  </a:lnTo>
                </a:path>
                <a:path w="21600" h="21600">
                  <a:moveTo>
                    <a:pt x="6322" y="912"/>
                  </a:moveTo>
                  <a:lnTo>
                    <a:pt x="6321" y="832"/>
                  </a:lnTo>
                  <a:lnTo>
                    <a:pt x="6356" y="832"/>
                  </a:lnTo>
                  <a:lnTo>
                    <a:pt x="6338" y="895"/>
                  </a:lnTo>
                  <a:lnTo>
                    <a:pt x="6322" y="912"/>
                  </a:lnTo>
                  <a:lnTo>
                    <a:pt x="6322" y="912"/>
                  </a:lnTo>
                </a:path>
                <a:path w="21600" h="21600">
                  <a:moveTo>
                    <a:pt x="6606" y="960"/>
                  </a:moveTo>
                  <a:lnTo>
                    <a:pt x="6324" y="960"/>
                  </a:lnTo>
                  <a:lnTo>
                    <a:pt x="6438" y="895"/>
                  </a:lnTo>
                  <a:lnTo>
                    <a:pt x="6665" y="832"/>
                  </a:lnTo>
                  <a:lnTo>
                    <a:pt x="6606" y="960"/>
                  </a:lnTo>
                  <a:lnTo>
                    <a:pt x="6606" y="960"/>
                  </a:lnTo>
                </a:path>
                <a:path w="21600" h="21600">
                  <a:moveTo>
                    <a:pt x="6576" y="1023"/>
                  </a:moveTo>
                  <a:lnTo>
                    <a:pt x="6218" y="1023"/>
                  </a:lnTo>
                  <a:lnTo>
                    <a:pt x="6322" y="912"/>
                  </a:lnTo>
                  <a:lnTo>
                    <a:pt x="6324" y="960"/>
                  </a:lnTo>
                  <a:lnTo>
                    <a:pt x="6606" y="960"/>
                  </a:lnTo>
                  <a:lnTo>
                    <a:pt x="6576" y="1023"/>
                  </a:lnTo>
                  <a:lnTo>
                    <a:pt x="6576" y="1023"/>
                  </a:lnTo>
                </a:path>
                <a:path w="21600" h="21600">
                  <a:moveTo>
                    <a:pt x="6605" y="3327"/>
                  </a:moveTo>
                  <a:lnTo>
                    <a:pt x="6567" y="3327"/>
                  </a:lnTo>
                  <a:lnTo>
                    <a:pt x="6600" y="3263"/>
                  </a:lnTo>
                  <a:lnTo>
                    <a:pt x="6636" y="3263"/>
                  </a:lnTo>
                  <a:lnTo>
                    <a:pt x="6666" y="3200"/>
                  </a:lnTo>
                  <a:lnTo>
                    <a:pt x="6671" y="3212"/>
                  </a:lnTo>
                  <a:lnTo>
                    <a:pt x="6605" y="3327"/>
                  </a:lnTo>
                  <a:lnTo>
                    <a:pt x="6605" y="3327"/>
                  </a:lnTo>
                </a:path>
                <a:path w="21600" h="21600">
                  <a:moveTo>
                    <a:pt x="6671" y="3212"/>
                  </a:moveTo>
                  <a:lnTo>
                    <a:pt x="6666" y="3200"/>
                  </a:lnTo>
                  <a:lnTo>
                    <a:pt x="6678" y="3200"/>
                  </a:lnTo>
                  <a:lnTo>
                    <a:pt x="6671" y="3212"/>
                  </a:lnTo>
                  <a:lnTo>
                    <a:pt x="6671" y="3212"/>
                  </a:lnTo>
                </a:path>
                <a:path w="21600" h="21600">
                  <a:moveTo>
                    <a:pt x="6720" y="3327"/>
                  </a:moveTo>
                  <a:lnTo>
                    <a:pt x="6605" y="3327"/>
                  </a:lnTo>
                  <a:lnTo>
                    <a:pt x="6671" y="3212"/>
                  </a:lnTo>
                  <a:lnTo>
                    <a:pt x="6692" y="3263"/>
                  </a:lnTo>
                  <a:lnTo>
                    <a:pt x="6720" y="3327"/>
                  </a:lnTo>
                  <a:lnTo>
                    <a:pt x="6720" y="3327"/>
                  </a:lnTo>
                </a:path>
                <a:path w="21600" h="21600">
                  <a:moveTo>
                    <a:pt x="6967" y="4160"/>
                  </a:moveTo>
                  <a:lnTo>
                    <a:pt x="6775" y="4160"/>
                  </a:lnTo>
                  <a:lnTo>
                    <a:pt x="6824" y="4095"/>
                  </a:lnTo>
                  <a:lnTo>
                    <a:pt x="6967" y="4032"/>
                  </a:lnTo>
                  <a:lnTo>
                    <a:pt x="6967" y="4160"/>
                  </a:lnTo>
                  <a:lnTo>
                    <a:pt x="6967" y="4160"/>
                  </a:lnTo>
                </a:path>
                <a:path w="21600" h="21600">
                  <a:moveTo>
                    <a:pt x="5324" y="5760"/>
                  </a:moveTo>
                  <a:lnTo>
                    <a:pt x="5281" y="5760"/>
                  </a:lnTo>
                  <a:lnTo>
                    <a:pt x="5246" y="5695"/>
                  </a:lnTo>
                  <a:lnTo>
                    <a:pt x="5264" y="5567"/>
                  </a:lnTo>
                  <a:lnTo>
                    <a:pt x="5335" y="5439"/>
                  </a:lnTo>
                  <a:lnTo>
                    <a:pt x="5404" y="5632"/>
                  </a:lnTo>
                  <a:lnTo>
                    <a:pt x="5285" y="5632"/>
                  </a:lnTo>
                  <a:lnTo>
                    <a:pt x="5278" y="5695"/>
                  </a:lnTo>
                  <a:lnTo>
                    <a:pt x="5324" y="5760"/>
                  </a:lnTo>
                  <a:lnTo>
                    <a:pt x="5324" y="5760"/>
                  </a:lnTo>
                </a:path>
                <a:path w="21600" h="21600">
                  <a:moveTo>
                    <a:pt x="7296" y="5766"/>
                  </a:moveTo>
                  <a:lnTo>
                    <a:pt x="7289" y="5760"/>
                  </a:lnTo>
                  <a:lnTo>
                    <a:pt x="5408" y="5760"/>
                  </a:lnTo>
                  <a:lnTo>
                    <a:pt x="5409" y="5695"/>
                  </a:lnTo>
                  <a:lnTo>
                    <a:pt x="5415" y="5632"/>
                  </a:lnTo>
                  <a:lnTo>
                    <a:pt x="5404" y="5632"/>
                  </a:lnTo>
                  <a:lnTo>
                    <a:pt x="5335" y="5439"/>
                  </a:lnTo>
                  <a:lnTo>
                    <a:pt x="7272" y="5439"/>
                  </a:lnTo>
                  <a:lnTo>
                    <a:pt x="7294" y="5504"/>
                  </a:lnTo>
                  <a:lnTo>
                    <a:pt x="7305" y="5632"/>
                  </a:lnTo>
                  <a:lnTo>
                    <a:pt x="5415" y="5632"/>
                  </a:lnTo>
                  <a:lnTo>
                    <a:pt x="5405" y="5657"/>
                  </a:lnTo>
                  <a:lnTo>
                    <a:pt x="7303" y="5657"/>
                  </a:lnTo>
                  <a:lnTo>
                    <a:pt x="7296" y="5766"/>
                  </a:lnTo>
                  <a:lnTo>
                    <a:pt x="7296" y="5766"/>
                  </a:lnTo>
                </a:path>
                <a:path w="21600" h="21600">
                  <a:moveTo>
                    <a:pt x="5362" y="5760"/>
                  </a:moveTo>
                  <a:lnTo>
                    <a:pt x="5324" y="5760"/>
                  </a:lnTo>
                  <a:lnTo>
                    <a:pt x="5278" y="5695"/>
                  </a:lnTo>
                  <a:lnTo>
                    <a:pt x="5285" y="5632"/>
                  </a:lnTo>
                  <a:lnTo>
                    <a:pt x="5376" y="5726"/>
                  </a:lnTo>
                  <a:lnTo>
                    <a:pt x="5362" y="5760"/>
                  </a:lnTo>
                  <a:lnTo>
                    <a:pt x="5362" y="5760"/>
                  </a:lnTo>
                </a:path>
                <a:path w="21600" h="21600">
                  <a:moveTo>
                    <a:pt x="5376" y="5726"/>
                  </a:moveTo>
                  <a:lnTo>
                    <a:pt x="5285" y="5632"/>
                  </a:lnTo>
                  <a:lnTo>
                    <a:pt x="5404" y="5632"/>
                  </a:lnTo>
                  <a:lnTo>
                    <a:pt x="5405" y="5657"/>
                  </a:lnTo>
                  <a:lnTo>
                    <a:pt x="5376" y="5726"/>
                  </a:lnTo>
                  <a:lnTo>
                    <a:pt x="5376" y="5726"/>
                  </a:lnTo>
                </a:path>
                <a:path w="21600" h="21600">
                  <a:moveTo>
                    <a:pt x="5403" y="5754"/>
                  </a:moveTo>
                  <a:lnTo>
                    <a:pt x="5376" y="5726"/>
                  </a:lnTo>
                  <a:lnTo>
                    <a:pt x="5405" y="5657"/>
                  </a:lnTo>
                  <a:lnTo>
                    <a:pt x="5403" y="5754"/>
                  </a:lnTo>
                  <a:lnTo>
                    <a:pt x="5403" y="5754"/>
                  </a:lnTo>
                </a:path>
                <a:path w="21600" h="21600">
                  <a:moveTo>
                    <a:pt x="5408" y="5760"/>
                  </a:moveTo>
                  <a:lnTo>
                    <a:pt x="5405" y="5726"/>
                  </a:lnTo>
                  <a:lnTo>
                    <a:pt x="5406" y="5717"/>
                  </a:lnTo>
                  <a:lnTo>
                    <a:pt x="5408" y="5760"/>
                  </a:lnTo>
                  <a:lnTo>
                    <a:pt x="5408" y="5760"/>
                  </a:lnTo>
                </a:path>
                <a:path w="21600" h="21600">
                  <a:moveTo>
                    <a:pt x="5931" y="7807"/>
                  </a:moveTo>
                  <a:lnTo>
                    <a:pt x="5871" y="7807"/>
                  </a:lnTo>
                  <a:lnTo>
                    <a:pt x="5843" y="7680"/>
                  </a:lnTo>
                  <a:lnTo>
                    <a:pt x="5818" y="7615"/>
                  </a:lnTo>
                  <a:lnTo>
                    <a:pt x="5789" y="7552"/>
                  </a:lnTo>
                  <a:lnTo>
                    <a:pt x="5755" y="7424"/>
                  </a:lnTo>
                  <a:lnTo>
                    <a:pt x="5725" y="7103"/>
                  </a:lnTo>
                  <a:lnTo>
                    <a:pt x="5652" y="6784"/>
                  </a:lnTo>
                  <a:lnTo>
                    <a:pt x="5423" y="6271"/>
                  </a:lnTo>
                  <a:lnTo>
                    <a:pt x="5382" y="5952"/>
                  </a:lnTo>
                  <a:lnTo>
                    <a:pt x="5403" y="5754"/>
                  </a:lnTo>
                  <a:lnTo>
                    <a:pt x="5408" y="5760"/>
                  </a:lnTo>
                  <a:lnTo>
                    <a:pt x="7289" y="5760"/>
                  </a:lnTo>
                  <a:lnTo>
                    <a:pt x="7292" y="5824"/>
                  </a:lnTo>
                  <a:lnTo>
                    <a:pt x="7352" y="5824"/>
                  </a:lnTo>
                  <a:lnTo>
                    <a:pt x="7479" y="6015"/>
                  </a:lnTo>
                  <a:lnTo>
                    <a:pt x="7438" y="6207"/>
                  </a:lnTo>
                  <a:lnTo>
                    <a:pt x="7422" y="6399"/>
                  </a:lnTo>
                  <a:lnTo>
                    <a:pt x="7429" y="6464"/>
                  </a:lnTo>
                  <a:lnTo>
                    <a:pt x="7440" y="6527"/>
                  </a:lnTo>
                  <a:lnTo>
                    <a:pt x="7457" y="6655"/>
                  </a:lnTo>
                  <a:lnTo>
                    <a:pt x="7483" y="6720"/>
                  </a:lnTo>
                  <a:lnTo>
                    <a:pt x="7582" y="7103"/>
                  </a:lnTo>
                  <a:lnTo>
                    <a:pt x="7621" y="7231"/>
                  </a:lnTo>
                  <a:lnTo>
                    <a:pt x="7652" y="7359"/>
                  </a:lnTo>
                  <a:lnTo>
                    <a:pt x="7678" y="7487"/>
                  </a:lnTo>
                  <a:lnTo>
                    <a:pt x="7707" y="7680"/>
                  </a:lnTo>
                  <a:lnTo>
                    <a:pt x="6023" y="7680"/>
                  </a:lnTo>
                  <a:lnTo>
                    <a:pt x="5931" y="7807"/>
                  </a:lnTo>
                  <a:lnTo>
                    <a:pt x="5931" y="7807"/>
                  </a:lnTo>
                </a:path>
                <a:path w="21600" h="21600">
                  <a:moveTo>
                    <a:pt x="7292" y="5824"/>
                  </a:moveTo>
                  <a:lnTo>
                    <a:pt x="7289" y="5760"/>
                  </a:lnTo>
                  <a:lnTo>
                    <a:pt x="7296" y="5766"/>
                  </a:lnTo>
                  <a:lnTo>
                    <a:pt x="7292" y="5824"/>
                  </a:lnTo>
                  <a:lnTo>
                    <a:pt x="7292" y="5824"/>
                  </a:lnTo>
                </a:path>
                <a:path w="21600" h="21600">
                  <a:moveTo>
                    <a:pt x="7352" y="5824"/>
                  </a:moveTo>
                  <a:lnTo>
                    <a:pt x="7292" y="5824"/>
                  </a:lnTo>
                  <a:lnTo>
                    <a:pt x="7296" y="5766"/>
                  </a:lnTo>
                  <a:lnTo>
                    <a:pt x="7352" y="5824"/>
                  </a:lnTo>
                  <a:lnTo>
                    <a:pt x="7352" y="5824"/>
                  </a:lnTo>
                </a:path>
                <a:path w="21600" h="21600">
                  <a:moveTo>
                    <a:pt x="4950" y="8000"/>
                  </a:moveTo>
                  <a:lnTo>
                    <a:pt x="3107" y="8000"/>
                  </a:lnTo>
                  <a:lnTo>
                    <a:pt x="3130" y="7935"/>
                  </a:lnTo>
                  <a:lnTo>
                    <a:pt x="3099" y="7935"/>
                  </a:lnTo>
                  <a:lnTo>
                    <a:pt x="3108" y="7807"/>
                  </a:lnTo>
                  <a:lnTo>
                    <a:pt x="3134" y="7680"/>
                  </a:lnTo>
                  <a:lnTo>
                    <a:pt x="3162" y="7552"/>
                  </a:lnTo>
                  <a:lnTo>
                    <a:pt x="3187" y="7424"/>
                  </a:lnTo>
                  <a:lnTo>
                    <a:pt x="3210" y="7295"/>
                  </a:lnTo>
                  <a:lnTo>
                    <a:pt x="3233" y="7231"/>
                  </a:lnTo>
                  <a:lnTo>
                    <a:pt x="3247" y="7103"/>
                  </a:lnTo>
                  <a:lnTo>
                    <a:pt x="3257" y="7040"/>
                  </a:lnTo>
                  <a:lnTo>
                    <a:pt x="3241" y="6975"/>
                  </a:lnTo>
                  <a:lnTo>
                    <a:pt x="3202" y="6784"/>
                  </a:lnTo>
                  <a:lnTo>
                    <a:pt x="3274" y="6464"/>
                  </a:lnTo>
                  <a:lnTo>
                    <a:pt x="3326" y="6271"/>
                  </a:lnTo>
                  <a:lnTo>
                    <a:pt x="5166" y="6271"/>
                  </a:lnTo>
                  <a:lnTo>
                    <a:pt x="5187" y="6335"/>
                  </a:lnTo>
                  <a:lnTo>
                    <a:pt x="5101" y="6399"/>
                  </a:lnTo>
                  <a:lnTo>
                    <a:pt x="5247" y="6527"/>
                  </a:lnTo>
                  <a:lnTo>
                    <a:pt x="5583" y="6720"/>
                  </a:lnTo>
                  <a:lnTo>
                    <a:pt x="5237" y="6784"/>
                  </a:lnTo>
                  <a:lnTo>
                    <a:pt x="5075" y="6847"/>
                  </a:lnTo>
                  <a:lnTo>
                    <a:pt x="5098" y="6912"/>
                  </a:lnTo>
                  <a:lnTo>
                    <a:pt x="5121" y="6912"/>
                  </a:lnTo>
                  <a:lnTo>
                    <a:pt x="5116" y="7040"/>
                  </a:lnTo>
                  <a:lnTo>
                    <a:pt x="5083" y="7168"/>
                  </a:lnTo>
                  <a:lnTo>
                    <a:pt x="5042" y="7295"/>
                  </a:lnTo>
                  <a:lnTo>
                    <a:pt x="5025" y="7424"/>
                  </a:lnTo>
                  <a:lnTo>
                    <a:pt x="5041" y="7487"/>
                  </a:lnTo>
                  <a:lnTo>
                    <a:pt x="5034" y="7615"/>
                  </a:lnTo>
                  <a:lnTo>
                    <a:pt x="5014" y="7807"/>
                  </a:lnTo>
                  <a:lnTo>
                    <a:pt x="4971" y="7935"/>
                  </a:lnTo>
                  <a:lnTo>
                    <a:pt x="3130" y="7935"/>
                  </a:lnTo>
                  <a:lnTo>
                    <a:pt x="3107" y="8000"/>
                  </a:lnTo>
                  <a:lnTo>
                    <a:pt x="4950" y="8000"/>
                  </a:lnTo>
                  <a:lnTo>
                    <a:pt x="4950" y="8000"/>
                  </a:lnTo>
                </a:path>
                <a:path w="21600" h="21600">
                  <a:moveTo>
                    <a:pt x="5840" y="8832"/>
                  </a:moveTo>
                  <a:lnTo>
                    <a:pt x="5954" y="8512"/>
                  </a:lnTo>
                  <a:lnTo>
                    <a:pt x="5982" y="8319"/>
                  </a:lnTo>
                  <a:lnTo>
                    <a:pt x="5924" y="8191"/>
                  </a:lnTo>
                  <a:lnTo>
                    <a:pt x="5868" y="8063"/>
                  </a:lnTo>
                  <a:lnTo>
                    <a:pt x="5901" y="7935"/>
                  </a:lnTo>
                  <a:lnTo>
                    <a:pt x="6023" y="7680"/>
                  </a:lnTo>
                  <a:lnTo>
                    <a:pt x="7707" y="7680"/>
                  </a:lnTo>
                  <a:lnTo>
                    <a:pt x="7736" y="7872"/>
                  </a:lnTo>
                  <a:lnTo>
                    <a:pt x="7799" y="8255"/>
                  </a:lnTo>
                  <a:lnTo>
                    <a:pt x="7865" y="8575"/>
                  </a:lnTo>
                  <a:lnTo>
                    <a:pt x="7897" y="8704"/>
                  </a:lnTo>
                  <a:lnTo>
                    <a:pt x="6061" y="8704"/>
                  </a:lnTo>
                  <a:lnTo>
                    <a:pt x="5840" y="8832"/>
                  </a:lnTo>
                  <a:lnTo>
                    <a:pt x="5840" y="8832"/>
                  </a:lnTo>
                </a:path>
                <a:path w="21600" h="21600">
                  <a:moveTo>
                    <a:pt x="2666" y="10170"/>
                  </a:moveTo>
                  <a:lnTo>
                    <a:pt x="2679" y="10048"/>
                  </a:lnTo>
                  <a:lnTo>
                    <a:pt x="2702" y="9920"/>
                  </a:lnTo>
                  <a:lnTo>
                    <a:pt x="2719" y="9792"/>
                  </a:lnTo>
                  <a:lnTo>
                    <a:pt x="2732" y="9727"/>
                  </a:lnTo>
                  <a:lnTo>
                    <a:pt x="2747" y="9727"/>
                  </a:lnTo>
                  <a:lnTo>
                    <a:pt x="2755" y="9664"/>
                  </a:lnTo>
                  <a:lnTo>
                    <a:pt x="2747" y="9535"/>
                  </a:lnTo>
                  <a:lnTo>
                    <a:pt x="2725" y="9344"/>
                  </a:lnTo>
                  <a:lnTo>
                    <a:pt x="2809" y="9279"/>
                  </a:lnTo>
                  <a:lnTo>
                    <a:pt x="2857" y="9151"/>
                  </a:lnTo>
                  <a:lnTo>
                    <a:pt x="2883" y="9088"/>
                  </a:lnTo>
                  <a:lnTo>
                    <a:pt x="3000" y="9088"/>
                  </a:lnTo>
                  <a:lnTo>
                    <a:pt x="2908" y="8960"/>
                  </a:lnTo>
                  <a:lnTo>
                    <a:pt x="2875" y="8832"/>
                  </a:lnTo>
                  <a:lnTo>
                    <a:pt x="2956" y="8319"/>
                  </a:lnTo>
                  <a:lnTo>
                    <a:pt x="2992" y="8063"/>
                  </a:lnTo>
                  <a:lnTo>
                    <a:pt x="3091" y="7935"/>
                  </a:lnTo>
                  <a:lnTo>
                    <a:pt x="3099" y="7935"/>
                  </a:lnTo>
                  <a:lnTo>
                    <a:pt x="3107" y="8000"/>
                  </a:lnTo>
                  <a:lnTo>
                    <a:pt x="4950" y="8000"/>
                  </a:lnTo>
                  <a:lnTo>
                    <a:pt x="4823" y="8384"/>
                  </a:lnTo>
                  <a:lnTo>
                    <a:pt x="4782" y="8447"/>
                  </a:lnTo>
                  <a:lnTo>
                    <a:pt x="4758" y="8447"/>
                  </a:lnTo>
                  <a:lnTo>
                    <a:pt x="4743" y="8512"/>
                  </a:lnTo>
                  <a:lnTo>
                    <a:pt x="4704" y="8640"/>
                  </a:lnTo>
                  <a:lnTo>
                    <a:pt x="4619" y="8895"/>
                  </a:lnTo>
                  <a:lnTo>
                    <a:pt x="4601" y="8960"/>
                  </a:lnTo>
                  <a:lnTo>
                    <a:pt x="4586" y="8960"/>
                  </a:lnTo>
                  <a:lnTo>
                    <a:pt x="4588" y="9088"/>
                  </a:lnTo>
                  <a:lnTo>
                    <a:pt x="4609" y="9279"/>
                  </a:lnTo>
                  <a:lnTo>
                    <a:pt x="4522" y="9600"/>
                  </a:lnTo>
                  <a:lnTo>
                    <a:pt x="4467" y="9727"/>
                  </a:lnTo>
                  <a:lnTo>
                    <a:pt x="4444" y="9792"/>
                  </a:lnTo>
                  <a:lnTo>
                    <a:pt x="4434" y="9792"/>
                  </a:lnTo>
                  <a:lnTo>
                    <a:pt x="4437" y="9920"/>
                  </a:lnTo>
                  <a:lnTo>
                    <a:pt x="4442" y="9920"/>
                  </a:lnTo>
                  <a:lnTo>
                    <a:pt x="4444" y="10111"/>
                  </a:lnTo>
                  <a:lnTo>
                    <a:pt x="2754" y="10111"/>
                  </a:lnTo>
                  <a:lnTo>
                    <a:pt x="2666" y="10170"/>
                  </a:lnTo>
                  <a:lnTo>
                    <a:pt x="2666" y="10170"/>
                  </a:lnTo>
                </a:path>
                <a:path w="21600" h="21600">
                  <a:moveTo>
                    <a:pt x="6090" y="9088"/>
                  </a:moveTo>
                  <a:lnTo>
                    <a:pt x="6045" y="9088"/>
                  </a:lnTo>
                  <a:lnTo>
                    <a:pt x="6096" y="8895"/>
                  </a:lnTo>
                  <a:lnTo>
                    <a:pt x="6147" y="8768"/>
                  </a:lnTo>
                  <a:lnTo>
                    <a:pt x="6061" y="8704"/>
                  </a:lnTo>
                  <a:lnTo>
                    <a:pt x="7897" y="8704"/>
                  </a:lnTo>
                  <a:lnTo>
                    <a:pt x="7928" y="8832"/>
                  </a:lnTo>
                  <a:lnTo>
                    <a:pt x="7973" y="8960"/>
                  </a:lnTo>
                  <a:lnTo>
                    <a:pt x="6233" y="8960"/>
                  </a:lnTo>
                  <a:lnTo>
                    <a:pt x="6090" y="9088"/>
                  </a:lnTo>
                  <a:lnTo>
                    <a:pt x="6090" y="9088"/>
                  </a:lnTo>
                </a:path>
                <a:path w="21600" h="21600">
                  <a:moveTo>
                    <a:pt x="9244" y="14079"/>
                  </a:moveTo>
                  <a:lnTo>
                    <a:pt x="7177" y="14079"/>
                  </a:lnTo>
                  <a:lnTo>
                    <a:pt x="7009" y="13823"/>
                  </a:lnTo>
                  <a:lnTo>
                    <a:pt x="6978" y="13760"/>
                  </a:lnTo>
                  <a:lnTo>
                    <a:pt x="7085" y="13760"/>
                  </a:lnTo>
                  <a:lnTo>
                    <a:pt x="7229" y="13695"/>
                  </a:lnTo>
                  <a:lnTo>
                    <a:pt x="7196" y="13695"/>
                  </a:lnTo>
                  <a:lnTo>
                    <a:pt x="7172" y="13568"/>
                  </a:lnTo>
                  <a:lnTo>
                    <a:pt x="7075" y="13312"/>
                  </a:lnTo>
                  <a:lnTo>
                    <a:pt x="6943" y="12607"/>
                  </a:lnTo>
                  <a:lnTo>
                    <a:pt x="6938" y="12544"/>
                  </a:lnTo>
                  <a:lnTo>
                    <a:pt x="6922" y="12544"/>
                  </a:lnTo>
                  <a:lnTo>
                    <a:pt x="6851" y="12480"/>
                  </a:lnTo>
                  <a:lnTo>
                    <a:pt x="6813" y="12352"/>
                  </a:lnTo>
                  <a:lnTo>
                    <a:pt x="6772" y="12224"/>
                  </a:lnTo>
                  <a:lnTo>
                    <a:pt x="6629" y="11520"/>
                  </a:lnTo>
                  <a:lnTo>
                    <a:pt x="6566" y="11264"/>
                  </a:lnTo>
                  <a:lnTo>
                    <a:pt x="6502" y="10943"/>
                  </a:lnTo>
                  <a:lnTo>
                    <a:pt x="6406" y="10624"/>
                  </a:lnTo>
                  <a:lnTo>
                    <a:pt x="6279" y="10239"/>
                  </a:lnTo>
                  <a:lnTo>
                    <a:pt x="6279" y="10048"/>
                  </a:lnTo>
                  <a:lnTo>
                    <a:pt x="6245" y="9792"/>
                  </a:lnTo>
                  <a:lnTo>
                    <a:pt x="6176" y="9600"/>
                  </a:lnTo>
                  <a:lnTo>
                    <a:pt x="6110" y="9407"/>
                  </a:lnTo>
                  <a:lnTo>
                    <a:pt x="6129" y="9151"/>
                  </a:lnTo>
                  <a:lnTo>
                    <a:pt x="6233" y="8960"/>
                  </a:lnTo>
                  <a:lnTo>
                    <a:pt x="7973" y="8960"/>
                  </a:lnTo>
                  <a:lnTo>
                    <a:pt x="8018" y="9088"/>
                  </a:lnTo>
                  <a:lnTo>
                    <a:pt x="8135" y="9344"/>
                  </a:lnTo>
                  <a:lnTo>
                    <a:pt x="8278" y="9664"/>
                  </a:lnTo>
                  <a:lnTo>
                    <a:pt x="8156" y="9792"/>
                  </a:lnTo>
                  <a:lnTo>
                    <a:pt x="8133" y="9920"/>
                  </a:lnTo>
                  <a:lnTo>
                    <a:pt x="8150" y="9986"/>
                  </a:lnTo>
                  <a:lnTo>
                    <a:pt x="8018" y="10048"/>
                  </a:lnTo>
                  <a:lnTo>
                    <a:pt x="8222" y="10432"/>
                  </a:lnTo>
                  <a:lnTo>
                    <a:pt x="8286" y="10495"/>
                  </a:lnTo>
                  <a:lnTo>
                    <a:pt x="8431" y="10495"/>
                  </a:lnTo>
                  <a:lnTo>
                    <a:pt x="8454" y="10560"/>
                  </a:lnTo>
                  <a:lnTo>
                    <a:pt x="8489" y="10752"/>
                  </a:lnTo>
                  <a:lnTo>
                    <a:pt x="8469" y="10880"/>
                  </a:lnTo>
                  <a:lnTo>
                    <a:pt x="8525" y="11071"/>
                  </a:lnTo>
                  <a:lnTo>
                    <a:pt x="8556" y="11199"/>
                  </a:lnTo>
                  <a:lnTo>
                    <a:pt x="8561" y="11392"/>
                  </a:lnTo>
                  <a:lnTo>
                    <a:pt x="8568" y="11584"/>
                  </a:lnTo>
                  <a:lnTo>
                    <a:pt x="8575" y="11648"/>
                  </a:lnTo>
                  <a:lnTo>
                    <a:pt x="8580" y="11712"/>
                  </a:lnTo>
                  <a:lnTo>
                    <a:pt x="8661" y="11840"/>
                  </a:lnTo>
                  <a:lnTo>
                    <a:pt x="8714" y="11968"/>
                  </a:lnTo>
                  <a:lnTo>
                    <a:pt x="8737" y="12159"/>
                  </a:lnTo>
                  <a:lnTo>
                    <a:pt x="8762" y="12287"/>
                  </a:lnTo>
                  <a:lnTo>
                    <a:pt x="8858" y="12415"/>
                  </a:lnTo>
                  <a:lnTo>
                    <a:pt x="9023" y="12544"/>
                  </a:lnTo>
                  <a:lnTo>
                    <a:pt x="8993" y="12928"/>
                  </a:lnTo>
                  <a:lnTo>
                    <a:pt x="9018" y="13184"/>
                  </a:lnTo>
                  <a:lnTo>
                    <a:pt x="9181" y="13695"/>
                  </a:lnTo>
                  <a:lnTo>
                    <a:pt x="9231" y="13888"/>
                  </a:lnTo>
                  <a:lnTo>
                    <a:pt x="9244" y="14079"/>
                  </a:lnTo>
                  <a:lnTo>
                    <a:pt x="9244" y="14079"/>
                  </a:lnTo>
                </a:path>
                <a:path w="21600" h="21600">
                  <a:moveTo>
                    <a:pt x="8431" y="10495"/>
                  </a:moveTo>
                  <a:lnTo>
                    <a:pt x="8286" y="10495"/>
                  </a:lnTo>
                  <a:lnTo>
                    <a:pt x="8150" y="9986"/>
                  </a:lnTo>
                  <a:lnTo>
                    <a:pt x="8156" y="9983"/>
                  </a:lnTo>
                  <a:lnTo>
                    <a:pt x="8270" y="10048"/>
                  </a:lnTo>
                  <a:lnTo>
                    <a:pt x="8431" y="10495"/>
                  </a:lnTo>
                  <a:lnTo>
                    <a:pt x="8431" y="10495"/>
                  </a:lnTo>
                </a:path>
                <a:path w="21600" h="21600">
                  <a:moveTo>
                    <a:pt x="8286" y="10495"/>
                  </a:moveTo>
                  <a:lnTo>
                    <a:pt x="8222" y="10432"/>
                  </a:lnTo>
                  <a:lnTo>
                    <a:pt x="8018" y="10048"/>
                  </a:lnTo>
                  <a:lnTo>
                    <a:pt x="8150" y="9986"/>
                  </a:lnTo>
                  <a:lnTo>
                    <a:pt x="8286" y="10495"/>
                  </a:lnTo>
                  <a:lnTo>
                    <a:pt x="8286" y="10495"/>
                  </a:lnTo>
                </a:path>
                <a:path w="21600" h="21600">
                  <a:moveTo>
                    <a:pt x="2728" y="10239"/>
                  </a:moveTo>
                  <a:lnTo>
                    <a:pt x="2658" y="10239"/>
                  </a:lnTo>
                  <a:lnTo>
                    <a:pt x="2666" y="10170"/>
                  </a:lnTo>
                  <a:lnTo>
                    <a:pt x="2754" y="10111"/>
                  </a:lnTo>
                  <a:lnTo>
                    <a:pt x="2815" y="10111"/>
                  </a:lnTo>
                  <a:lnTo>
                    <a:pt x="2889" y="10175"/>
                  </a:lnTo>
                  <a:lnTo>
                    <a:pt x="2728" y="10239"/>
                  </a:lnTo>
                  <a:lnTo>
                    <a:pt x="2728" y="10239"/>
                  </a:lnTo>
                </a:path>
                <a:path w="21600" h="21600">
                  <a:moveTo>
                    <a:pt x="4444" y="10239"/>
                  </a:moveTo>
                  <a:lnTo>
                    <a:pt x="2728" y="10239"/>
                  </a:lnTo>
                  <a:lnTo>
                    <a:pt x="2889" y="10175"/>
                  </a:lnTo>
                  <a:lnTo>
                    <a:pt x="2815" y="10111"/>
                  </a:lnTo>
                  <a:lnTo>
                    <a:pt x="4444" y="10111"/>
                  </a:lnTo>
                  <a:lnTo>
                    <a:pt x="4444" y="10239"/>
                  </a:lnTo>
                  <a:lnTo>
                    <a:pt x="4444" y="10239"/>
                  </a:lnTo>
                </a:path>
                <a:path w="21600" h="21600">
                  <a:moveTo>
                    <a:pt x="4257" y="10815"/>
                  </a:moveTo>
                  <a:lnTo>
                    <a:pt x="2635" y="10815"/>
                  </a:lnTo>
                  <a:lnTo>
                    <a:pt x="2694" y="10752"/>
                  </a:lnTo>
                  <a:lnTo>
                    <a:pt x="2544" y="10651"/>
                  </a:lnTo>
                  <a:lnTo>
                    <a:pt x="2532" y="10624"/>
                  </a:lnTo>
                  <a:lnTo>
                    <a:pt x="2540" y="10560"/>
                  </a:lnTo>
                  <a:lnTo>
                    <a:pt x="2583" y="10367"/>
                  </a:lnTo>
                  <a:lnTo>
                    <a:pt x="2616" y="10239"/>
                  </a:lnTo>
                  <a:lnTo>
                    <a:pt x="2657" y="10175"/>
                  </a:lnTo>
                  <a:lnTo>
                    <a:pt x="2666" y="10170"/>
                  </a:lnTo>
                  <a:lnTo>
                    <a:pt x="2658" y="10239"/>
                  </a:lnTo>
                  <a:lnTo>
                    <a:pt x="4444" y="10239"/>
                  </a:lnTo>
                  <a:lnTo>
                    <a:pt x="4350" y="10432"/>
                  </a:lnTo>
                  <a:lnTo>
                    <a:pt x="4290" y="10624"/>
                  </a:lnTo>
                  <a:lnTo>
                    <a:pt x="4265" y="10752"/>
                  </a:lnTo>
                  <a:lnTo>
                    <a:pt x="4257" y="10815"/>
                  </a:lnTo>
                  <a:lnTo>
                    <a:pt x="4257" y="10815"/>
                  </a:lnTo>
                </a:path>
                <a:path w="21600" h="21600">
                  <a:moveTo>
                    <a:pt x="2450" y="10930"/>
                  </a:moveTo>
                  <a:lnTo>
                    <a:pt x="2418" y="10624"/>
                  </a:lnTo>
                  <a:lnTo>
                    <a:pt x="2503" y="10624"/>
                  </a:lnTo>
                  <a:lnTo>
                    <a:pt x="2544" y="10651"/>
                  </a:lnTo>
                  <a:lnTo>
                    <a:pt x="2560" y="10687"/>
                  </a:lnTo>
                  <a:lnTo>
                    <a:pt x="2591" y="10752"/>
                  </a:lnTo>
                  <a:lnTo>
                    <a:pt x="2635" y="10815"/>
                  </a:lnTo>
                  <a:lnTo>
                    <a:pt x="4257" y="10815"/>
                  </a:lnTo>
                  <a:lnTo>
                    <a:pt x="4250" y="10880"/>
                  </a:lnTo>
                  <a:lnTo>
                    <a:pt x="2463" y="10880"/>
                  </a:lnTo>
                  <a:lnTo>
                    <a:pt x="2450" y="10930"/>
                  </a:lnTo>
                  <a:lnTo>
                    <a:pt x="2450" y="10930"/>
                  </a:lnTo>
                </a:path>
                <a:path w="21600" h="21600">
                  <a:moveTo>
                    <a:pt x="2635" y="10815"/>
                  </a:moveTo>
                  <a:lnTo>
                    <a:pt x="2591" y="10752"/>
                  </a:lnTo>
                  <a:lnTo>
                    <a:pt x="2560" y="10687"/>
                  </a:lnTo>
                  <a:lnTo>
                    <a:pt x="2544" y="10651"/>
                  </a:lnTo>
                  <a:lnTo>
                    <a:pt x="2694" y="10752"/>
                  </a:lnTo>
                  <a:lnTo>
                    <a:pt x="2635" y="10815"/>
                  </a:lnTo>
                  <a:lnTo>
                    <a:pt x="2635" y="10815"/>
                  </a:lnTo>
                </a:path>
                <a:path w="21600" h="21600">
                  <a:moveTo>
                    <a:pt x="2513" y="11071"/>
                  </a:moveTo>
                  <a:lnTo>
                    <a:pt x="2458" y="11008"/>
                  </a:lnTo>
                  <a:lnTo>
                    <a:pt x="2450" y="10930"/>
                  </a:lnTo>
                  <a:lnTo>
                    <a:pt x="2463" y="10880"/>
                  </a:lnTo>
                  <a:lnTo>
                    <a:pt x="2518" y="10943"/>
                  </a:lnTo>
                  <a:lnTo>
                    <a:pt x="2602" y="11008"/>
                  </a:lnTo>
                  <a:lnTo>
                    <a:pt x="2513" y="11071"/>
                  </a:lnTo>
                  <a:lnTo>
                    <a:pt x="2513" y="11071"/>
                  </a:lnTo>
                </a:path>
                <a:path w="21600" h="21600">
                  <a:moveTo>
                    <a:pt x="4234" y="11071"/>
                  </a:moveTo>
                  <a:lnTo>
                    <a:pt x="2513" y="11071"/>
                  </a:lnTo>
                  <a:lnTo>
                    <a:pt x="2602" y="11008"/>
                  </a:lnTo>
                  <a:lnTo>
                    <a:pt x="2518" y="10943"/>
                  </a:lnTo>
                  <a:lnTo>
                    <a:pt x="2463" y="10880"/>
                  </a:lnTo>
                  <a:lnTo>
                    <a:pt x="4250" y="10880"/>
                  </a:lnTo>
                  <a:lnTo>
                    <a:pt x="4242" y="10943"/>
                  </a:lnTo>
                  <a:lnTo>
                    <a:pt x="4234" y="11071"/>
                  </a:lnTo>
                  <a:lnTo>
                    <a:pt x="4234" y="11071"/>
                  </a:lnTo>
                </a:path>
                <a:path w="21600" h="21600">
                  <a:moveTo>
                    <a:pt x="4145" y="11648"/>
                  </a:moveTo>
                  <a:lnTo>
                    <a:pt x="2392" y="11648"/>
                  </a:lnTo>
                  <a:lnTo>
                    <a:pt x="2274" y="11199"/>
                  </a:lnTo>
                  <a:lnTo>
                    <a:pt x="2358" y="11135"/>
                  </a:lnTo>
                  <a:lnTo>
                    <a:pt x="2412" y="11071"/>
                  </a:lnTo>
                  <a:lnTo>
                    <a:pt x="2450" y="10930"/>
                  </a:lnTo>
                  <a:lnTo>
                    <a:pt x="2458" y="11008"/>
                  </a:lnTo>
                  <a:lnTo>
                    <a:pt x="2513" y="11071"/>
                  </a:lnTo>
                  <a:lnTo>
                    <a:pt x="4234" y="11071"/>
                  </a:lnTo>
                  <a:lnTo>
                    <a:pt x="4230" y="11135"/>
                  </a:lnTo>
                  <a:lnTo>
                    <a:pt x="4230" y="11392"/>
                  </a:lnTo>
                  <a:lnTo>
                    <a:pt x="4145" y="11648"/>
                  </a:lnTo>
                  <a:lnTo>
                    <a:pt x="4145" y="11648"/>
                  </a:lnTo>
                </a:path>
                <a:path w="21600" h="21600">
                  <a:moveTo>
                    <a:pt x="3841" y="12480"/>
                  </a:moveTo>
                  <a:lnTo>
                    <a:pt x="2071" y="12480"/>
                  </a:lnTo>
                  <a:lnTo>
                    <a:pt x="1997" y="12352"/>
                  </a:lnTo>
                  <a:lnTo>
                    <a:pt x="1975" y="12224"/>
                  </a:lnTo>
                  <a:lnTo>
                    <a:pt x="2006" y="12159"/>
                  </a:lnTo>
                  <a:lnTo>
                    <a:pt x="2039" y="12095"/>
                  </a:lnTo>
                  <a:lnTo>
                    <a:pt x="2061" y="12031"/>
                  </a:lnTo>
                  <a:lnTo>
                    <a:pt x="2071" y="11903"/>
                  </a:lnTo>
                  <a:lnTo>
                    <a:pt x="2140" y="11775"/>
                  </a:lnTo>
                  <a:lnTo>
                    <a:pt x="2198" y="11648"/>
                  </a:lnTo>
                  <a:lnTo>
                    <a:pt x="2298" y="11520"/>
                  </a:lnTo>
                  <a:lnTo>
                    <a:pt x="2346" y="11520"/>
                  </a:lnTo>
                  <a:lnTo>
                    <a:pt x="2392" y="11648"/>
                  </a:lnTo>
                  <a:lnTo>
                    <a:pt x="4145" y="11648"/>
                  </a:lnTo>
                  <a:lnTo>
                    <a:pt x="4116" y="11712"/>
                  </a:lnTo>
                  <a:lnTo>
                    <a:pt x="4112" y="11775"/>
                  </a:lnTo>
                  <a:lnTo>
                    <a:pt x="4104" y="11775"/>
                  </a:lnTo>
                  <a:lnTo>
                    <a:pt x="4099" y="11840"/>
                  </a:lnTo>
                  <a:lnTo>
                    <a:pt x="4079" y="11903"/>
                  </a:lnTo>
                  <a:lnTo>
                    <a:pt x="4043" y="12095"/>
                  </a:lnTo>
                  <a:lnTo>
                    <a:pt x="3944" y="12224"/>
                  </a:lnTo>
                  <a:lnTo>
                    <a:pt x="3858" y="12415"/>
                  </a:lnTo>
                  <a:lnTo>
                    <a:pt x="3841" y="12480"/>
                  </a:lnTo>
                  <a:lnTo>
                    <a:pt x="3841" y="12480"/>
                  </a:lnTo>
                </a:path>
                <a:path w="21600" h="21600">
                  <a:moveTo>
                    <a:pt x="4487" y="16768"/>
                  </a:moveTo>
                  <a:lnTo>
                    <a:pt x="4354" y="16704"/>
                  </a:lnTo>
                  <a:lnTo>
                    <a:pt x="4251" y="16640"/>
                  </a:lnTo>
                  <a:lnTo>
                    <a:pt x="4103" y="16576"/>
                  </a:lnTo>
                  <a:lnTo>
                    <a:pt x="974" y="16576"/>
                  </a:lnTo>
                  <a:lnTo>
                    <a:pt x="974" y="16448"/>
                  </a:lnTo>
                  <a:lnTo>
                    <a:pt x="954" y="16320"/>
                  </a:lnTo>
                  <a:lnTo>
                    <a:pt x="872" y="15999"/>
                  </a:lnTo>
                  <a:lnTo>
                    <a:pt x="852" y="15808"/>
                  </a:lnTo>
                  <a:lnTo>
                    <a:pt x="852" y="15360"/>
                  </a:lnTo>
                  <a:lnTo>
                    <a:pt x="884" y="15168"/>
                  </a:lnTo>
                  <a:lnTo>
                    <a:pt x="1011" y="14976"/>
                  </a:lnTo>
                  <a:lnTo>
                    <a:pt x="1066" y="14911"/>
                  </a:lnTo>
                  <a:lnTo>
                    <a:pt x="1160" y="14783"/>
                  </a:lnTo>
                  <a:lnTo>
                    <a:pt x="1196" y="14720"/>
                  </a:lnTo>
                  <a:lnTo>
                    <a:pt x="1219" y="14720"/>
                  </a:lnTo>
                  <a:lnTo>
                    <a:pt x="1244" y="14656"/>
                  </a:lnTo>
                  <a:lnTo>
                    <a:pt x="1279" y="14527"/>
                  </a:lnTo>
                  <a:lnTo>
                    <a:pt x="1322" y="14336"/>
                  </a:lnTo>
                  <a:lnTo>
                    <a:pt x="1544" y="14336"/>
                  </a:lnTo>
                  <a:lnTo>
                    <a:pt x="1579" y="14208"/>
                  </a:lnTo>
                  <a:lnTo>
                    <a:pt x="1628" y="14016"/>
                  </a:lnTo>
                  <a:lnTo>
                    <a:pt x="1676" y="13760"/>
                  </a:lnTo>
                  <a:lnTo>
                    <a:pt x="1732" y="13568"/>
                  </a:lnTo>
                  <a:lnTo>
                    <a:pt x="1796" y="13376"/>
                  </a:lnTo>
                  <a:lnTo>
                    <a:pt x="1805" y="13376"/>
                  </a:lnTo>
                  <a:lnTo>
                    <a:pt x="1784" y="13247"/>
                  </a:lnTo>
                  <a:lnTo>
                    <a:pt x="1767" y="13119"/>
                  </a:lnTo>
                  <a:lnTo>
                    <a:pt x="1787" y="12991"/>
                  </a:lnTo>
                  <a:lnTo>
                    <a:pt x="1846" y="12864"/>
                  </a:lnTo>
                  <a:lnTo>
                    <a:pt x="1889" y="12800"/>
                  </a:lnTo>
                  <a:lnTo>
                    <a:pt x="1895" y="12735"/>
                  </a:lnTo>
                  <a:lnTo>
                    <a:pt x="1865" y="12607"/>
                  </a:lnTo>
                  <a:lnTo>
                    <a:pt x="1837" y="12480"/>
                  </a:lnTo>
                  <a:lnTo>
                    <a:pt x="1905" y="12415"/>
                  </a:lnTo>
                  <a:lnTo>
                    <a:pt x="2071" y="12480"/>
                  </a:lnTo>
                  <a:lnTo>
                    <a:pt x="3841" y="12480"/>
                  </a:lnTo>
                  <a:lnTo>
                    <a:pt x="3787" y="12672"/>
                  </a:lnTo>
                  <a:lnTo>
                    <a:pt x="3716" y="12864"/>
                  </a:lnTo>
                  <a:lnTo>
                    <a:pt x="3680" y="13119"/>
                  </a:lnTo>
                  <a:lnTo>
                    <a:pt x="3680" y="13312"/>
                  </a:lnTo>
                  <a:lnTo>
                    <a:pt x="3405" y="13312"/>
                  </a:lnTo>
                  <a:lnTo>
                    <a:pt x="3471" y="13440"/>
                  </a:lnTo>
                  <a:lnTo>
                    <a:pt x="3507" y="13504"/>
                  </a:lnTo>
                  <a:lnTo>
                    <a:pt x="3548" y="13632"/>
                  </a:lnTo>
                  <a:lnTo>
                    <a:pt x="3545" y="13645"/>
                  </a:lnTo>
                  <a:lnTo>
                    <a:pt x="3522" y="13695"/>
                  </a:lnTo>
                  <a:lnTo>
                    <a:pt x="3481" y="13760"/>
                  </a:lnTo>
                  <a:lnTo>
                    <a:pt x="3400" y="13760"/>
                  </a:lnTo>
                  <a:lnTo>
                    <a:pt x="3387" y="13823"/>
                  </a:lnTo>
                  <a:lnTo>
                    <a:pt x="3382" y="13952"/>
                  </a:lnTo>
                  <a:lnTo>
                    <a:pt x="4061" y="13952"/>
                  </a:lnTo>
                  <a:lnTo>
                    <a:pt x="3898" y="14208"/>
                  </a:lnTo>
                  <a:lnTo>
                    <a:pt x="9315" y="14208"/>
                  </a:lnTo>
                  <a:lnTo>
                    <a:pt x="9372" y="14400"/>
                  </a:lnTo>
                  <a:lnTo>
                    <a:pt x="9469" y="14783"/>
                  </a:lnTo>
                  <a:lnTo>
                    <a:pt x="9642" y="15231"/>
                  </a:lnTo>
                  <a:lnTo>
                    <a:pt x="9622" y="15424"/>
                  </a:lnTo>
                  <a:lnTo>
                    <a:pt x="9591" y="15488"/>
                  </a:lnTo>
                  <a:lnTo>
                    <a:pt x="9510" y="15615"/>
                  </a:lnTo>
                  <a:lnTo>
                    <a:pt x="9756" y="15615"/>
                  </a:lnTo>
                  <a:lnTo>
                    <a:pt x="9744" y="15743"/>
                  </a:lnTo>
                  <a:lnTo>
                    <a:pt x="9729" y="15936"/>
                  </a:lnTo>
                  <a:lnTo>
                    <a:pt x="9734" y="15936"/>
                  </a:lnTo>
                  <a:lnTo>
                    <a:pt x="9772" y="16064"/>
                  </a:lnTo>
                  <a:lnTo>
                    <a:pt x="9793" y="16064"/>
                  </a:lnTo>
                  <a:lnTo>
                    <a:pt x="9856" y="16191"/>
                  </a:lnTo>
                  <a:lnTo>
                    <a:pt x="9895" y="16256"/>
                  </a:lnTo>
                  <a:lnTo>
                    <a:pt x="9915" y="16384"/>
                  </a:lnTo>
                  <a:lnTo>
                    <a:pt x="5171" y="16384"/>
                  </a:lnTo>
                  <a:lnTo>
                    <a:pt x="5103" y="16640"/>
                  </a:lnTo>
                  <a:lnTo>
                    <a:pt x="4639" y="16640"/>
                  </a:lnTo>
                  <a:lnTo>
                    <a:pt x="4581" y="16704"/>
                  </a:lnTo>
                  <a:lnTo>
                    <a:pt x="4487" y="16768"/>
                  </a:lnTo>
                  <a:lnTo>
                    <a:pt x="4487" y="16768"/>
                  </a:lnTo>
                </a:path>
                <a:path w="21600" h="21600">
                  <a:moveTo>
                    <a:pt x="3507" y="13504"/>
                  </a:moveTo>
                  <a:lnTo>
                    <a:pt x="3471" y="13440"/>
                  </a:lnTo>
                  <a:lnTo>
                    <a:pt x="3405" y="13312"/>
                  </a:lnTo>
                  <a:lnTo>
                    <a:pt x="3507" y="13500"/>
                  </a:lnTo>
                  <a:lnTo>
                    <a:pt x="3507" y="13504"/>
                  </a:lnTo>
                </a:path>
                <a:path w="21600" h="21600">
                  <a:moveTo>
                    <a:pt x="3507" y="13500"/>
                  </a:moveTo>
                  <a:lnTo>
                    <a:pt x="3405" y="13312"/>
                  </a:lnTo>
                  <a:lnTo>
                    <a:pt x="3680" y="13312"/>
                  </a:lnTo>
                  <a:lnTo>
                    <a:pt x="3680" y="13376"/>
                  </a:lnTo>
                  <a:lnTo>
                    <a:pt x="3665" y="13376"/>
                  </a:lnTo>
                  <a:lnTo>
                    <a:pt x="3659" y="13388"/>
                  </a:lnTo>
                  <a:lnTo>
                    <a:pt x="3573" y="13440"/>
                  </a:lnTo>
                  <a:lnTo>
                    <a:pt x="3517" y="13440"/>
                  </a:lnTo>
                  <a:lnTo>
                    <a:pt x="3507" y="13500"/>
                  </a:lnTo>
                  <a:lnTo>
                    <a:pt x="3507" y="13500"/>
                  </a:lnTo>
                </a:path>
                <a:path w="21600" h="21600">
                  <a:moveTo>
                    <a:pt x="3659" y="13388"/>
                  </a:moveTo>
                  <a:lnTo>
                    <a:pt x="3665" y="13376"/>
                  </a:lnTo>
                  <a:lnTo>
                    <a:pt x="3665" y="13385"/>
                  </a:lnTo>
                  <a:lnTo>
                    <a:pt x="3659" y="13388"/>
                  </a:lnTo>
                  <a:lnTo>
                    <a:pt x="3659" y="13388"/>
                  </a:lnTo>
                </a:path>
                <a:path w="21600" h="21600">
                  <a:moveTo>
                    <a:pt x="3665" y="13385"/>
                  </a:moveTo>
                  <a:lnTo>
                    <a:pt x="3665" y="13376"/>
                  </a:lnTo>
                  <a:lnTo>
                    <a:pt x="3680" y="13376"/>
                  </a:lnTo>
                  <a:lnTo>
                    <a:pt x="3665" y="13385"/>
                  </a:lnTo>
                  <a:lnTo>
                    <a:pt x="3665" y="13385"/>
                  </a:lnTo>
                </a:path>
                <a:path w="21600" h="21600">
                  <a:moveTo>
                    <a:pt x="3674" y="13952"/>
                  </a:moveTo>
                  <a:lnTo>
                    <a:pt x="3446" y="13952"/>
                  </a:lnTo>
                  <a:lnTo>
                    <a:pt x="3492" y="13888"/>
                  </a:lnTo>
                  <a:lnTo>
                    <a:pt x="3545" y="13645"/>
                  </a:lnTo>
                  <a:lnTo>
                    <a:pt x="3659" y="13388"/>
                  </a:lnTo>
                  <a:lnTo>
                    <a:pt x="3665" y="13385"/>
                  </a:lnTo>
                  <a:lnTo>
                    <a:pt x="3665" y="13823"/>
                  </a:lnTo>
                  <a:lnTo>
                    <a:pt x="3674" y="13952"/>
                  </a:lnTo>
                  <a:lnTo>
                    <a:pt x="3674" y="13952"/>
                  </a:lnTo>
                </a:path>
                <a:path w="21600" h="21600">
                  <a:moveTo>
                    <a:pt x="3509" y="13504"/>
                  </a:moveTo>
                  <a:lnTo>
                    <a:pt x="3509" y="13504"/>
                  </a:lnTo>
                </a:path>
                <a:path w="21600" h="21600">
                  <a:moveTo>
                    <a:pt x="3506" y="13823"/>
                  </a:moveTo>
                  <a:lnTo>
                    <a:pt x="3441" y="13823"/>
                  </a:lnTo>
                  <a:lnTo>
                    <a:pt x="3522" y="13695"/>
                  </a:lnTo>
                  <a:lnTo>
                    <a:pt x="3545" y="13645"/>
                  </a:lnTo>
                  <a:lnTo>
                    <a:pt x="3506" y="13823"/>
                  </a:lnTo>
                  <a:lnTo>
                    <a:pt x="3506" y="13823"/>
                  </a:lnTo>
                </a:path>
                <a:path w="21600" h="21600">
                  <a:moveTo>
                    <a:pt x="3446" y="13952"/>
                  </a:moveTo>
                  <a:lnTo>
                    <a:pt x="3382" y="13952"/>
                  </a:lnTo>
                  <a:lnTo>
                    <a:pt x="3387" y="13823"/>
                  </a:lnTo>
                  <a:lnTo>
                    <a:pt x="3400" y="13760"/>
                  </a:lnTo>
                  <a:lnTo>
                    <a:pt x="3420" y="13760"/>
                  </a:lnTo>
                  <a:lnTo>
                    <a:pt x="3441" y="13823"/>
                  </a:lnTo>
                  <a:lnTo>
                    <a:pt x="3506" y="13823"/>
                  </a:lnTo>
                  <a:lnTo>
                    <a:pt x="3492" y="13888"/>
                  </a:lnTo>
                  <a:lnTo>
                    <a:pt x="3446" y="13952"/>
                  </a:lnTo>
                  <a:lnTo>
                    <a:pt x="3446" y="13952"/>
                  </a:lnTo>
                </a:path>
                <a:path w="21600" h="21600">
                  <a:moveTo>
                    <a:pt x="3441" y="13823"/>
                  </a:moveTo>
                  <a:lnTo>
                    <a:pt x="3420" y="13760"/>
                  </a:lnTo>
                  <a:lnTo>
                    <a:pt x="3481" y="13760"/>
                  </a:lnTo>
                  <a:lnTo>
                    <a:pt x="3441" y="13823"/>
                  </a:lnTo>
                  <a:lnTo>
                    <a:pt x="3441" y="13823"/>
                  </a:lnTo>
                </a:path>
                <a:path w="21600" h="21600">
                  <a:moveTo>
                    <a:pt x="4061" y="13952"/>
                  </a:moveTo>
                  <a:lnTo>
                    <a:pt x="3674" y="13952"/>
                  </a:lnTo>
                  <a:lnTo>
                    <a:pt x="3709" y="13823"/>
                  </a:lnTo>
                  <a:lnTo>
                    <a:pt x="3734" y="13760"/>
                  </a:lnTo>
                  <a:lnTo>
                    <a:pt x="3869" y="13760"/>
                  </a:lnTo>
                  <a:lnTo>
                    <a:pt x="4103" y="13823"/>
                  </a:lnTo>
                  <a:lnTo>
                    <a:pt x="4076" y="13942"/>
                  </a:lnTo>
                  <a:lnTo>
                    <a:pt x="4061" y="13952"/>
                  </a:lnTo>
                  <a:lnTo>
                    <a:pt x="4061" y="13952"/>
                  </a:lnTo>
                </a:path>
                <a:path w="21600" h="21600">
                  <a:moveTo>
                    <a:pt x="9315" y="14208"/>
                  </a:moveTo>
                  <a:lnTo>
                    <a:pt x="3898" y="14208"/>
                  </a:lnTo>
                  <a:lnTo>
                    <a:pt x="4074" y="13952"/>
                  </a:lnTo>
                  <a:lnTo>
                    <a:pt x="4076" y="13942"/>
                  </a:lnTo>
                  <a:lnTo>
                    <a:pt x="4257" y="13823"/>
                  </a:lnTo>
                  <a:lnTo>
                    <a:pt x="4487" y="13823"/>
                  </a:lnTo>
                  <a:lnTo>
                    <a:pt x="4716" y="13760"/>
                  </a:lnTo>
                  <a:lnTo>
                    <a:pt x="4923" y="13823"/>
                  </a:lnTo>
                  <a:lnTo>
                    <a:pt x="5110" y="13952"/>
                  </a:lnTo>
                  <a:lnTo>
                    <a:pt x="7068" y="13952"/>
                  </a:lnTo>
                  <a:lnTo>
                    <a:pt x="7177" y="14079"/>
                  </a:lnTo>
                  <a:lnTo>
                    <a:pt x="9244" y="14079"/>
                  </a:lnTo>
                  <a:lnTo>
                    <a:pt x="9249" y="14144"/>
                  </a:lnTo>
                  <a:lnTo>
                    <a:pt x="9315" y="14208"/>
                  </a:lnTo>
                  <a:lnTo>
                    <a:pt x="9315" y="14208"/>
                  </a:lnTo>
                </a:path>
                <a:path w="21600" h="21600">
                  <a:moveTo>
                    <a:pt x="6283" y="13952"/>
                  </a:moveTo>
                  <a:lnTo>
                    <a:pt x="5110" y="13952"/>
                  </a:lnTo>
                  <a:lnTo>
                    <a:pt x="5273" y="13888"/>
                  </a:lnTo>
                  <a:lnTo>
                    <a:pt x="5466" y="13888"/>
                  </a:lnTo>
                  <a:lnTo>
                    <a:pt x="5915" y="13823"/>
                  </a:lnTo>
                  <a:lnTo>
                    <a:pt x="6112" y="13888"/>
                  </a:lnTo>
                  <a:lnTo>
                    <a:pt x="6283" y="13952"/>
                  </a:lnTo>
                  <a:lnTo>
                    <a:pt x="6283" y="13952"/>
                  </a:lnTo>
                </a:path>
                <a:path w="21600" h="21600">
                  <a:moveTo>
                    <a:pt x="7068" y="13952"/>
                  </a:moveTo>
                  <a:lnTo>
                    <a:pt x="6283" y="13952"/>
                  </a:lnTo>
                  <a:lnTo>
                    <a:pt x="6431" y="13823"/>
                  </a:lnTo>
                  <a:lnTo>
                    <a:pt x="6927" y="13823"/>
                  </a:lnTo>
                  <a:lnTo>
                    <a:pt x="7068" y="13952"/>
                  </a:lnTo>
                  <a:lnTo>
                    <a:pt x="7068" y="13952"/>
                  </a:lnTo>
                </a:path>
                <a:path w="21600" h="21600">
                  <a:moveTo>
                    <a:pt x="3898" y="14208"/>
                  </a:moveTo>
                  <a:lnTo>
                    <a:pt x="4061" y="13952"/>
                  </a:lnTo>
                  <a:lnTo>
                    <a:pt x="4076" y="13942"/>
                  </a:lnTo>
                  <a:lnTo>
                    <a:pt x="4074" y="13952"/>
                  </a:lnTo>
                  <a:lnTo>
                    <a:pt x="3898" y="14208"/>
                  </a:lnTo>
                  <a:lnTo>
                    <a:pt x="3898" y="14208"/>
                  </a:lnTo>
                </a:path>
                <a:path w="21600" h="21600">
                  <a:moveTo>
                    <a:pt x="9756" y="15615"/>
                  </a:moveTo>
                  <a:lnTo>
                    <a:pt x="9510" y="15615"/>
                  </a:lnTo>
                  <a:lnTo>
                    <a:pt x="9586" y="15551"/>
                  </a:lnTo>
                  <a:lnTo>
                    <a:pt x="9780" y="15360"/>
                  </a:lnTo>
                  <a:lnTo>
                    <a:pt x="9756" y="15615"/>
                  </a:lnTo>
                  <a:lnTo>
                    <a:pt x="9756" y="15615"/>
                  </a:lnTo>
                </a:path>
                <a:path w="21600" h="21600">
                  <a:moveTo>
                    <a:pt x="5446" y="16831"/>
                  </a:moveTo>
                  <a:lnTo>
                    <a:pt x="5367" y="16768"/>
                  </a:lnTo>
                  <a:lnTo>
                    <a:pt x="5292" y="16704"/>
                  </a:lnTo>
                  <a:lnTo>
                    <a:pt x="5152" y="16704"/>
                  </a:lnTo>
                  <a:lnTo>
                    <a:pt x="5135" y="16576"/>
                  </a:lnTo>
                  <a:lnTo>
                    <a:pt x="5171" y="16384"/>
                  </a:lnTo>
                  <a:lnTo>
                    <a:pt x="9918" y="16384"/>
                  </a:lnTo>
                  <a:lnTo>
                    <a:pt x="9966" y="16511"/>
                  </a:lnTo>
                  <a:lnTo>
                    <a:pt x="10037" y="16576"/>
                  </a:lnTo>
                  <a:lnTo>
                    <a:pt x="10084" y="16640"/>
                  </a:lnTo>
                  <a:lnTo>
                    <a:pt x="5795" y="16640"/>
                  </a:lnTo>
                  <a:lnTo>
                    <a:pt x="5617" y="16704"/>
                  </a:lnTo>
                  <a:lnTo>
                    <a:pt x="5446" y="16831"/>
                  </a:lnTo>
                  <a:lnTo>
                    <a:pt x="5446" y="16831"/>
                  </a:lnTo>
                </a:path>
                <a:path w="21600" h="21600">
                  <a:moveTo>
                    <a:pt x="2616" y="17088"/>
                  </a:moveTo>
                  <a:lnTo>
                    <a:pt x="894" y="17088"/>
                  </a:lnTo>
                  <a:lnTo>
                    <a:pt x="787" y="16831"/>
                  </a:lnTo>
                  <a:lnTo>
                    <a:pt x="778" y="16704"/>
                  </a:lnTo>
                  <a:lnTo>
                    <a:pt x="867" y="16640"/>
                  </a:lnTo>
                  <a:lnTo>
                    <a:pt x="959" y="16576"/>
                  </a:lnTo>
                  <a:lnTo>
                    <a:pt x="3007" y="16576"/>
                  </a:lnTo>
                  <a:lnTo>
                    <a:pt x="3005" y="16704"/>
                  </a:lnTo>
                  <a:lnTo>
                    <a:pt x="2962" y="16768"/>
                  </a:lnTo>
                  <a:lnTo>
                    <a:pt x="2793" y="16831"/>
                  </a:lnTo>
                  <a:lnTo>
                    <a:pt x="2763" y="16831"/>
                  </a:lnTo>
                  <a:lnTo>
                    <a:pt x="2731" y="16959"/>
                  </a:lnTo>
                  <a:lnTo>
                    <a:pt x="2542" y="16959"/>
                  </a:lnTo>
                  <a:lnTo>
                    <a:pt x="2591" y="17024"/>
                  </a:lnTo>
                  <a:lnTo>
                    <a:pt x="2616" y="17088"/>
                  </a:lnTo>
                  <a:lnTo>
                    <a:pt x="2616" y="17088"/>
                  </a:lnTo>
                </a:path>
                <a:path w="21600" h="21600">
                  <a:moveTo>
                    <a:pt x="3111" y="16896"/>
                  </a:moveTo>
                  <a:lnTo>
                    <a:pt x="3051" y="16768"/>
                  </a:lnTo>
                  <a:lnTo>
                    <a:pt x="3007" y="16576"/>
                  </a:lnTo>
                  <a:lnTo>
                    <a:pt x="3500" y="16576"/>
                  </a:lnTo>
                  <a:lnTo>
                    <a:pt x="3481" y="16640"/>
                  </a:lnTo>
                  <a:lnTo>
                    <a:pt x="3358" y="16640"/>
                  </a:lnTo>
                  <a:lnTo>
                    <a:pt x="3266" y="16704"/>
                  </a:lnTo>
                  <a:lnTo>
                    <a:pt x="3187" y="16768"/>
                  </a:lnTo>
                  <a:lnTo>
                    <a:pt x="3111" y="16896"/>
                  </a:lnTo>
                  <a:lnTo>
                    <a:pt x="3111" y="16896"/>
                  </a:lnTo>
                </a:path>
                <a:path w="21600" h="21600">
                  <a:moveTo>
                    <a:pt x="3851" y="16640"/>
                  </a:moveTo>
                  <a:lnTo>
                    <a:pt x="3558" y="16640"/>
                  </a:lnTo>
                  <a:lnTo>
                    <a:pt x="3532" y="16576"/>
                  </a:lnTo>
                  <a:lnTo>
                    <a:pt x="3922" y="16576"/>
                  </a:lnTo>
                  <a:lnTo>
                    <a:pt x="3851" y="16640"/>
                  </a:lnTo>
                  <a:lnTo>
                    <a:pt x="3851" y="16640"/>
                  </a:lnTo>
                </a:path>
                <a:path w="21600" h="21600">
                  <a:moveTo>
                    <a:pt x="3462" y="16704"/>
                  </a:moveTo>
                  <a:lnTo>
                    <a:pt x="3358" y="16640"/>
                  </a:lnTo>
                  <a:lnTo>
                    <a:pt x="3481" y="16640"/>
                  </a:lnTo>
                  <a:lnTo>
                    <a:pt x="3462" y="16704"/>
                  </a:lnTo>
                  <a:lnTo>
                    <a:pt x="3462" y="16704"/>
                  </a:lnTo>
                </a:path>
                <a:path w="21600" h="21600">
                  <a:moveTo>
                    <a:pt x="5006" y="16768"/>
                  </a:moveTo>
                  <a:lnTo>
                    <a:pt x="4853" y="16640"/>
                  </a:lnTo>
                  <a:lnTo>
                    <a:pt x="5103" y="16640"/>
                  </a:lnTo>
                  <a:lnTo>
                    <a:pt x="5087" y="16704"/>
                  </a:lnTo>
                  <a:lnTo>
                    <a:pt x="5006" y="16768"/>
                  </a:lnTo>
                  <a:lnTo>
                    <a:pt x="5006" y="16768"/>
                  </a:lnTo>
                </a:path>
                <a:path w="21600" h="21600">
                  <a:moveTo>
                    <a:pt x="6369" y="16704"/>
                  </a:moveTo>
                  <a:lnTo>
                    <a:pt x="6169" y="16704"/>
                  </a:lnTo>
                  <a:lnTo>
                    <a:pt x="5795" y="16640"/>
                  </a:lnTo>
                  <a:lnTo>
                    <a:pt x="6581" y="16640"/>
                  </a:lnTo>
                  <a:lnTo>
                    <a:pt x="6369" y="16704"/>
                  </a:lnTo>
                  <a:lnTo>
                    <a:pt x="6369" y="16704"/>
                  </a:lnTo>
                </a:path>
                <a:path w="21600" h="21600">
                  <a:moveTo>
                    <a:pt x="9733" y="20991"/>
                  </a:moveTo>
                  <a:lnTo>
                    <a:pt x="9440" y="20991"/>
                  </a:lnTo>
                  <a:lnTo>
                    <a:pt x="9320" y="20800"/>
                  </a:lnTo>
                  <a:lnTo>
                    <a:pt x="9237" y="20608"/>
                  </a:lnTo>
                  <a:lnTo>
                    <a:pt x="9146" y="20480"/>
                  </a:lnTo>
                  <a:lnTo>
                    <a:pt x="9146" y="20351"/>
                  </a:lnTo>
                  <a:lnTo>
                    <a:pt x="9191" y="20288"/>
                  </a:lnTo>
                  <a:lnTo>
                    <a:pt x="8995" y="20224"/>
                  </a:lnTo>
                  <a:lnTo>
                    <a:pt x="8867" y="20096"/>
                  </a:lnTo>
                  <a:lnTo>
                    <a:pt x="8805" y="19839"/>
                  </a:lnTo>
                  <a:lnTo>
                    <a:pt x="8744" y="19520"/>
                  </a:lnTo>
                  <a:lnTo>
                    <a:pt x="8646" y="19264"/>
                  </a:lnTo>
                  <a:lnTo>
                    <a:pt x="8511" y="19071"/>
                  </a:lnTo>
                  <a:lnTo>
                    <a:pt x="8511" y="18688"/>
                  </a:lnTo>
                  <a:lnTo>
                    <a:pt x="8390" y="18496"/>
                  </a:lnTo>
                  <a:lnTo>
                    <a:pt x="8182" y="18176"/>
                  </a:lnTo>
                  <a:lnTo>
                    <a:pt x="8233" y="17919"/>
                  </a:lnTo>
                  <a:lnTo>
                    <a:pt x="8233" y="17728"/>
                  </a:lnTo>
                  <a:lnTo>
                    <a:pt x="8182" y="17600"/>
                  </a:lnTo>
                  <a:lnTo>
                    <a:pt x="8134" y="17471"/>
                  </a:lnTo>
                  <a:lnTo>
                    <a:pt x="8102" y="17344"/>
                  </a:lnTo>
                  <a:lnTo>
                    <a:pt x="8087" y="17151"/>
                  </a:lnTo>
                  <a:lnTo>
                    <a:pt x="8066" y="17151"/>
                  </a:lnTo>
                  <a:lnTo>
                    <a:pt x="8031" y="17088"/>
                  </a:lnTo>
                  <a:lnTo>
                    <a:pt x="7980" y="16959"/>
                  </a:lnTo>
                  <a:lnTo>
                    <a:pt x="7931" y="16831"/>
                  </a:lnTo>
                  <a:lnTo>
                    <a:pt x="7931" y="16821"/>
                  </a:lnTo>
                  <a:lnTo>
                    <a:pt x="7966" y="16768"/>
                  </a:lnTo>
                  <a:lnTo>
                    <a:pt x="7968" y="16704"/>
                  </a:lnTo>
                  <a:lnTo>
                    <a:pt x="6803" y="16704"/>
                  </a:lnTo>
                  <a:lnTo>
                    <a:pt x="6711" y="16640"/>
                  </a:lnTo>
                  <a:lnTo>
                    <a:pt x="10084" y="16640"/>
                  </a:lnTo>
                  <a:lnTo>
                    <a:pt x="10132" y="16704"/>
                  </a:lnTo>
                  <a:lnTo>
                    <a:pt x="10132" y="17216"/>
                  </a:lnTo>
                  <a:lnTo>
                    <a:pt x="10139" y="17216"/>
                  </a:lnTo>
                  <a:lnTo>
                    <a:pt x="10204" y="17344"/>
                  </a:lnTo>
                  <a:lnTo>
                    <a:pt x="10248" y="17408"/>
                  </a:lnTo>
                  <a:lnTo>
                    <a:pt x="10366" y="17536"/>
                  </a:lnTo>
                  <a:lnTo>
                    <a:pt x="10560" y="17600"/>
                  </a:lnTo>
                  <a:lnTo>
                    <a:pt x="10483" y="17984"/>
                  </a:lnTo>
                  <a:lnTo>
                    <a:pt x="10477" y="18304"/>
                  </a:lnTo>
                  <a:lnTo>
                    <a:pt x="10541" y="18431"/>
                  </a:lnTo>
                  <a:lnTo>
                    <a:pt x="10604" y="18624"/>
                  </a:lnTo>
                  <a:lnTo>
                    <a:pt x="10636" y="18816"/>
                  </a:lnTo>
                  <a:lnTo>
                    <a:pt x="10636" y="19136"/>
                  </a:lnTo>
                  <a:lnTo>
                    <a:pt x="10631" y="19200"/>
                  </a:lnTo>
                  <a:lnTo>
                    <a:pt x="10606" y="19328"/>
                  </a:lnTo>
                  <a:lnTo>
                    <a:pt x="10611" y="19391"/>
                  </a:lnTo>
                  <a:lnTo>
                    <a:pt x="10631" y="19455"/>
                  </a:lnTo>
                  <a:lnTo>
                    <a:pt x="10636" y="19520"/>
                  </a:lnTo>
                  <a:lnTo>
                    <a:pt x="10636" y="19968"/>
                  </a:lnTo>
                  <a:lnTo>
                    <a:pt x="9972" y="20928"/>
                  </a:lnTo>
                  <a:lnTo>
                    <a:pt x="9733" y="20991"/>
                  </a:lnTo>
                  <a:lnTo>
                    <a:pt x="9733" y="20991"/>
                  </a:lnTo>
                </a:path>
                <a:path w="21600" h="21600">
                  <a:moveTo>
                    <a:pt x="7480" y="16896"/>
                  </a:moveTo>
                  <a:lnTo>
                    <a:pt x="7127" y="16896"/>
                  </a:lnTo>
                  <a:lnTo>
                    <a:pt x="7038" y="16831"/>
                  </a:lnTo>
                  <a:lnTo>
                    <a:pt x="6982" y="16704"/>
                  </a:lnTo>
                  <a:lnTo>
                    <a:pt x="7968" y="16704"/>
                  </a:lnTo>
                  <a:lnTo>
                    <a:pt x="7928" y="16768"/>
                  </a:lnTo>
                  <a:lnTo>
                    <a:pt x="7931" y="16821"/>
                  </a:lnTo>
                  <a:lnTo>
                    <a:pt x="7924" y="16831"/>
                  </a:lnTo>
                  <a:lnTo>
                    <a:pt x="7672" y="16831"/>
                  </a:lnTo>
                  <a:lnTo>
                    <a:pt x="7480" y="16896"/>
                  </a:lnTo>
                  <a:lnTo>
                    <a:pt x="7480" y="16896"/>
                  </a:lnTo>
                </a:path>
                <a:path w="21600" h="21600">
                  <a:moveTo>
                    <a:pt x="7931" y="16821"/>
                  </a:moveTo>
                  <a:lnTo>
                    <a:pt x="7928" y="16768"/>
                  </a:lnTo>
                  <a:lnTo>
                    <a:pt x="7968" y="16704"/>
                  </a:lnTo>
                  <a:lnTo>
                    <a:pt x="7966" y="16768"/>
                  </a:lnTo>
                  <a:lnTo>
                    <a:pt x="7931" y="16821"/>
                  </a:lnTo>
                  <a:lnTo>
                    <a:pt x="7931" y="16821"/>
                  </a:lnTo>
                </a:path>
                <a:path w="21600" h="21600">
                  <a:moveTo>
                    <a:pt x="2637" y="17139"/>
                  </a:moveTo>
                  <a:lnTo>
                    <a:pt x="2591" y="17024"/>
                  </a:lnTo>
                  <a:lnTo>
                    <a:pt x="2542" y="16959"/>
                  </a:lnTo>
                  <a:lnTo>
                    <a:pt x="2565" y="16959"/>
                  </a:lnTo>
                  <a:lnTo>
                    <a:pt x="2660" y="17088"/>
                  </a:lnTo>
                  <a:lnTo>
                    <a:pt x="2637" y="17139"/>
                  </a:lnTo>
                  <a:lnTo>
                    <a:pt x="2637" y="17139"/>
                  </a:lnTo>
                </a:path>
                <a:path w="21600" h="21600">
                  <a:moveTo>
                    <a:pt x="2642" y="17151"/>
                  </a:moveTo>
                  <a:lnTo>
                    <a:pt x="2637" y="17139"/>
                  </a:lnTo>
                  <a:lnTo>
                    <a:pt x="2660" y="17088"/>
                  </a:lnTo>
                  <a:lnTo>
                    <a:pt x="2565" y="16959"/>
                  </a:lnTo>
                  <a:lnTo>
                    <a:pt x="2731" y="16959"/>
                  </a:lnTo>
                  <a:lnTo>
                    <a:pt x="2699" y="17088"/>
                  </a:lnTo>
                  <a:lnTo>
                    <a:pt x="2642" y="17151"/>
                  </a:lnTo>
                  <a:lnTo>
                    <a:pt x="2642" y="17151"/>
                  </a:lnTo>
                </a:path>
                <a:path w="21600" h="21600">
                  <a:moveTo>
                    <a:pt x="825" y="21184"/>
                  </a:moveTo>
                  <a:lnTo>
                    <a:pt x="728" y="21120"/>
                  </a:lnTo>
                  <a:lnTo>
                    <a:pt x="638" y="20991"/>
                  </a:lnTo>
                  <a:lnTo>
                    <a:pt x="554" y="20991"/>
                  </a:lnTo>
                  <a:lnTo>
                    <a:pt x="470" y="20928"/>
                  </a:lnTo>
                  <a:lnTo>
                    <a:pt x="377" y="20864"/>
                  </a:lnTo>
                  <a:lnTo>
                    <a:pt x="275" y="20671"/>
                  </a:lnTo>
                  <a:lnTo>
                    <a:pt x="216" y="20416"/>
                  </a:lnTo>
                  <a:lnTo>
                    <a:pt x="166" y="20288"/>
                  </a:lnTo>
                  <a:lnTo>
                    <a:pt x="85" y="20160"/>
                  </a:lnTo>
                  <a:lnTo>
                    <a:pt x="43" y="19968"/>
                  </a:lnTo>
                  <a:lnTo>
                    <a:pt x="0" y="19648"/>
                  </a:lnTo>
                  <a:lnTo>
                    <a:pt x="76" y="19328"/>
                  </a:lnTo>
                  <a:lnTo>
                    <a:pt x="146" y="19071"/>
                  </a:lnTo>
                  <a:lnTo>
                    <a:pt x="273" y="18816"/>
                  </a:lnTo>
                  <a:lnTo>
                    <a:pt x="310" y="18624"/>
                  </a:lnTo>
                  <a:lnTo>
                    <a:pt x="321" y="18368"/>
                  </a:lnTo>
                  <a:lnTo>
                    <a:pt x="369" y="18240"/>
                  </a:lnTo>
                  <a:lnTo>
                    <a:pt x="410" y="18111"/>
                  </a:lnTo>
                  <a:lnTo>
                    <a:pt x="476" y="18048"/>
                  </a:lnTo>
                  <a:lnTo>
                    <a:pt x="496" y="17984"/>
                  </a:lnTo>
                  <a:lnTo>
                    <a:pt x="504" y="17919"/>
                  </a:lnTo>
                  <a:lnTo>
                    <a:pt x="517" y="17919"/>
                  </a:lnTo>
                  <a:lnTo>
                    <a:pt x="526" y="17856"/>
                  </a:lnTo>
                  <a:lnTo>
                    <a:pt x="536" y="17664"/>
                  </a:lnTo>
                  <a:lnTo>
                    <a:pt x="561" y="17600"/>
                  </a:lnTo>
                  <a:lnTo>
                    <a:pt x="607" y="17471"/>
                  </a:lnTo>
                  <a:lnTo>
                    <a:pt x="661" y="17344"/>
                  </a:lnTo>
                  <a:lnTo>
                    <a:pt x="695" y="17280"/>
                  </a:lnTo>
                  <a:lnTo>
                    <a:pt x="712" y="17139"/>
                  </a:lnTo>
                  <a:lnTo>
                    <a:pt x="728" y="17024"/>
                  </a:lnTo>
                  <a:lnTo>
                    <a:pt x="789" y="17024"/>
                  </a:lnTo>
                  <a:lnTo>
                    <a:pt x="894" y="17088"/>
                  </a:lnTo>
                  <a:lnTo>
                    <a:pt x="2616" y="17088"/>
                  </a:lnTo>
                  <a:lnTo>
                    <a:pt x="2637" y="17139"/>
                  </a:lnTo>
                  <a:lnTo>
                    <a:pt x="2632" y="17151"/>
                  </a:lnTo>
                  <a:lnTo>
                    <a:pt x="2614" y="17216"/>
                  </a:lnTo>
                  <a:lnTo>
                    <a:pt x="2601" y="17536"/>
                  </a:lnTo>
                  <a:lnTo>
                    <a:pt x="2541" y="17664"/>
                  </a:lnTo>
                  <a:lnTo>
                    <a:pt x="2426" y="17664"/>
                  </a:lnTo>
                  <a:lnTo>
                    <a:pt x="2439" y="17728"/>
                  </a:lnTo>
                  <a:lnTo>
                    <a:pt x="2163" y="18368"/>
                  </a:lnTo>
                  <a:lnTo>
                    <a:pt x="2242" y="18368"/>
                  </a:lnTo>
                  <a:lnTo>
                    <a:pt x="2247" y="18431"/>
                  </a:lnTo>
                  <a:lnTo>
                    <a:pt x="2254" y="18496"/>
                  </a:lnTo>
                  <a:lnTo>
                    <a:pt x="2258" y="18624"/>
                  </a:lnTo>
                  <a:lnTo>
                    <a:pt x="2258" y="18751"/>
                  </a:lnTo>
                  <a:lnTo>
                    <a:pt x="2131" y="18880"/>
                  </a:lnTo>
                  <a:lnTo>
                    <a:pt x="2265" y="18880"/>
                  </a:lnTo>
                  <a:lnTo>
                    <a:pt x="2262" y="19071"/>
                  </a:lnTo>
                  <a:lnTo>
                    <a:pt x="2178" y="19328"/>
                  </a:lnTo>
                  <a:lnTo>
                    <a:pt x="2125" y="19391"/>
                  </a:lnTo>
                  <a:lnTo>
                    <a:pt x="2113" y="19455"/>
                  </a:lnTo>
                  <a:lnTo>
                    <a:pt x="1872" y="19455"/>
                  </a:lnTo>
                  <a:lnTo>
                    <a:pt x="1987" y="19839"/>
                  </a:lnTo>
                  <a:lnTo>
                    <a:pt x="1977" y="20160"/>
                  </a:lnTo>
                  <a:lnTo>
                    <a:pt x="1842" y="20351"/>
                  </a:lnTo>
                  <a:lnTo>
                    <a:pt x="1707" y="20480"/>
                  </a:lnTo>
                  <a:lnTo>
                    <a:pt x="1565" y="20736"/>
                  </a:lnTo>
                  <a:lnTo>
                    <a:pt x="1417" y="21056"/>
                  </a:lnTo>
                  <a:lnTo>
                    <a:pt x="1186" y="21056"/>
                  </a:lnTo>
                  <a:lnTo>
                    <a:pt x="1071" y="21120"/>
                  </a:lnTo>
                  <a:lnTo>
                    <a:pt x="970" y="21120"/>
                  </a:lnTo>
                  <a:lnTo>
                    <a:pt x="825" y="21184"/>
                  </a:lnTo>
                  <a:lnTo>
                    <a:pt x="825" y="21184"/>
                  </a:lnTo>
                </a:path>
                <a:path w="21600" h="21600">
                  <a:moveTo>
                    <a:pt x="2117" y="19904"/>
                  </a:moveTo>
                  <a:lnTo>
                    <a:pt x="2038" y="19839"/>
                  </a:lnTo>
                  <a:lnTo>
                    <a:pt x="1872" y="19455"/>
                  </a:lnTo>
                  <a:lnTo>
                    <a:pt x="2113" y="19455"/>
                  </a:lnTo>
                  <a:lnTo>
                    <a:pt x="2102" y="19520"/>
                  </a:lnTo>
                  <a:lnTo>
                    <a:pt x="2117" y="19904"/>
                  </a:lnTo>
                  <a:lnTo>
                    <a:pt x="2117" y="19904"/>
                  </a:lnTo>
                </a:path>
                <a:path w="21600" h="21600">
                  <a:moveTo>
                    <a:pt x="15423" y="1294"/>
                  </a:moveTo>
                  <a:lnTo>
                    <a:pt x="13757" y="1294"/>
                  </a:lnTo>
                  <a:lnTo>
                    <a:pt x="13935" y="1230"/>
                  </a:lnTo>
                  <a:lnTo>
                    <a:pt x="14776" y="1230"/>
                  </a:lnTo>
                  <a:lnTo>
                    <a:pt x="14966" y="1166"/>
                  </a:lnTo>
                  <a:lnTo>
                    <a:pt x="15185" y="1102"/>
                  </a:lnTo>
                  <a:lnTo>
                    <a:pt x="15284" y="1166"/>
                  </a:lnTo>
                  <a:lnTo>
                    <a:pt x="15352" y="1230"/>
                  </a:lnTo>
                  <a:lnTo>
                    <a:pt x="15423" y="1294"/>
                  </a:lnTo>
                  <a:lnTo>
                    <a:pt x="15423" y="1294"/>
                  </a:lnTo>
                </a:path>
                <a:path w="21600" h="21600">
                  <a:moveTo>
                    <a:pt x="16792" y="1294"/>
                  </a:moveTo>
                  <a:lnTo>
                    <a:pt x="15483" y="1294"/>
                  </a:lnTo>
                  <a:lnTo>
                    <a:pt x="15549" y="1230"/>
                  </a:lnTo>
                  <a:lnTo>
                    <a:pt x="15659" y="1166"/>
                  </a:lnTo>
                  <a:lnTo>
                    <a:pt x="16537" y="1166"/>
                  </a:lnTo>
                  <a:lnTo>
                    <a:pt x="16700" y="1230"/>
                  </a:lnTo>
                  <a:lnTo>
                    <a:pt x="16792" y="1294"/>
                  </a:lnTo>
                  <a:lnTo>
                    <a:pt x="16792" y="1294"/>
                  </a:lnTo>
                </a:path>
                <a:path w="21600" h="21600">
                  <a:moveTo>
                    <a:pt x="18395" y="1550"/>
                  </a:moveTo>
                  <a:lnTo>
                    <a:pt x="17356" y="1550"/>
                  </a:lnTo>
                  <a:lnTo>
                    <a:pt x="17370" y="1422"/>
                  </a:lnTo>
                  <a:lnTo>
                    <a:pt x="17337" y="1166"/>
                  </a:lnTo>
                  <a:lnTo>
                    <a:pt x="17564" y="1230"/>
                  </a:lnTo>
                  <a:lnTo>
                    <a:pt x="17725" y="1294"/>
                  </a:lnTo>
                  <a:lnTo>
                    <a:pt x="17922" y="1358"/>
                  </a:lnTo>
                  <a:lnTo>
                    <a:pt x="18035" y="1358"/>
                  </a:lnTo>
                  <a:lnTo>
                    <a:pt x="18162" y="1422"/>
                  </a:lnTo>
                  <a:lnTo>
                    <a:pt x="18310" y="1486"/>
                  </a:lnTo>
                  <a:lnTo>
                    <a:pt x="18395" y="1550"/>
                  </a:lnTo>
                  <a:lnTo>
                    <a:pt x="18395" y="1550"/>
                  </a:lnTo>
                </a:path>
                <a:path w="21600" h="21600">
                  <a:moveTo>
                    <a:pt x="16356" y="3854"/>
                  </a:moveTo>
                  <a:lnTo>
                    <a:pt x="11513" y="3854"/>
                  </a:lnTo>
                  <a:lnTo>
                    <a:pt x="11615" y="3790"/>
                  </a:lnTo>
                  <a:lnTo>
                    <a:pt x="11441" y="3743"/>
                  </a:lnTo>
                  <a:lnTo>
                    <a:pt x="11431" y="3662"/>
                  </a:lnTo>
                  <a:lnTo>
                    <a:pt x="11367" y="3342"/>
                  </a:lnTo>
                  <a:lnTo>
                    <a:pt x="11474" y="2958"/>
                  </a:lnTo>
                  <a:lnTo>
                    <a:pt x="11572" y="2638"/>
                  </a:lnTo>
                  <a:lnTo>
                    <a:pt x="11661" y="2510"/>
                  </a:lnTo>
                  <a:lnTo>
                    <a:pt x="11753" y="2318"/>
                  </a:lnTo>
                  <a:lnTo>
                    <a:pt x="11799" y="1998"/>
                  </a:lnTo>
                  <a:lnTo>
                    <a:pt x="11799" y="1486"/>
                  </a:lnTo>
                  <a:lnTo>
                    <a:pt x="11995" y="1422"/>
                  </a:lnTo>
                  <a:lnTo>
                    <a:pt x="13152" y="1422"/>
                  </a:lnTo>
                  <a:lnTo>
                    <a:pt x="13256" y="1358"/>
                  </a:lnTo>
                  <a:lnTo>
                    <a:pt x="13398" y="1294"/>
                  </a:lnTo>
                  <a:lnTo>
                    <a:pt x="15437" y="1294"/>
                  </a:lnTo>
                  <a:lnTo>
                    <a:pt x="15440" y="1358"/>
                  </a:lnTo>
                  <a:lnTo>
                    <a:pt x="16863" y="1358"/>
                  </a:lnTo>
                  <a:lnTo>
                    <a:pt x="16924" y="1550"/>
                  </a:lnTo>
                  <a:lnTo>
                    <a:pt x="18395" y="1550"/>
                  </a:lnTo>
                  <a:lnTo>
                    <a:pt x="18418" y="1614"/>
                  </a:lnTo>
                  <a:lnTo>
                    <a:pt x="18438" y="1664"/>
                  </a:lnTo>
                  <a:lnTo>
                    <a:pt x="18407" y="1678"/>
                  </a:lnTo>
                  <a:lnTo>
                    <a:pt x="18654" y="1678"/>
                  </a:lnTo>
                  <a:lnTo>
                    <a:pt x="18705" y="1742"/>
                  </a:lnTo>
                  <a:lnTo>
                    <a:pt x="18759" y="1870"/>
                  </a:lnTo>
                  <a:lnTo>
                    <a:pt x="18881" y="1934"/>
                  </a:lnTo>
                  <a:lnTo>
                    <a:pt x="19072" y="1934"/>
                  </a:lnTo>
                  <a:lnTo>
                    <a:pt x="18932" y="2190"/>
                  </a:lnTo>
                  <a:lnTo>
                    <a:pt x="18925" y="2254"/>
                  </a:lnTo>
                  <a:lnTo>
                    <a:pt x="19123" y="2254"/>
                  </a:lnTo>
                  <a:lnTo>
                    <a:pt x="18980" y="2510"/>
                  </a:lnTo>
                  <a:lnTo>
                    <a:pt x="19359" y="2510"/>
                  </a:lnTo>
                  <a:lnTo>
                    <a:pt x="19550" y="2574"/>
                  </a:lnTo>
                  <a:lnTo>
                    <a:pt x="19649" y="2638"/>
                  </a:lnTo>
                  <a:lnTo>
                    <a:pt x="19740" y="2638"/>
                  </a:lnTo>
                  <a:lnTo>
                    <a:pt x="19892" y="2830"/>
                  </a:lnTo>
                  <a:lnTo>
                    <a:pt x="19942" y="2830"/>
                  </a:lnTo>
                  <a:lnTo>
                    <a:pt x="19998" y="2958"/>
                  </a:lnTo>
                  <a:lnTo>
                    <a:pt x="19966" y="3022"/>
                  </a:lnTo>
                  <a:lnTo>
                    <a:pt x="19966" y="3086"/>
                  </a:lnTo>
                  <a:lnTo>
                    <a:pt x="20179" y="3086"/>
                  </a:lnTo>
                  <a:lnTo>
                    <a:pt x="20196" y="3150"/>
                  </a:lnTo>
                  <a:lnTo>
                    <a:pt x="20270" y="3150"/>
                  </a:lnTo>
                  <a:lnTo>
                    <a:pt x="20295" y="3278"/>
                  </a:lnTo>
                  <a:lnTo>
                    <a:pt x="20249" y="3470"/>
                  </a:lnTo>
                  <a:lnTo>
                    <a:pt x="20378" y="3470"/>
                  </a:lnTo>
                  <a:lnTo>
                    <a:pt x="20556" y="3598"/>
                  </a:lnTo>
                  <a:lnTo>
                    <a:pt x="20542" y="3726"/>
                  </a:lnTo>
                  <a:lnTo>
                    <a:pt x="20503" y="3790"/>
                  </a:lnTo>
                  <a:lnTo>
                    <a:pt x="16380" y="3790"/>
                  </a:lnTo>
                  <a:lnTo>
                    <a:pt x="16356" y="3854"/>
                  </a:lnTo>
                  <a:lnTo>
                    <a:pt x="16356" y="3854"/>
                  </a:lnTo>
                </a:path>
                <a:path w="21600" h="21600">
                  <a:moveTo>
                    <a:pt x="15468" y="1358"/>
                  </a:moveTo>
                  <a:lnTo>
                    <a:pt x="15440" y="1358"/>
                  </a:lnTo>
                  <a:lnTo>
                    <a:pt x="15437" y="1294"/>
                  </a:lnTo>
                  <a:lnTo>
                    <a:pt x="15450" y="1294"/>
                  </a:lnTo>
                  <a:lnTo>
                    <a:pt x="15468" y="1358"/>
                  </a:lnTo>
                  <a:lnTo>
                    <a:pt x="15468" y="1358"/>
                  </a:lnTo>
                </a:path>
                <a:path w="21600" h="21600">
                  <a:moveTo>
                    <a:pt x="16863" y="1358"/>
                  </a:moveTo>
                  <a:lnTo>
                    <a:pt x="15468" y="1358"/>
                  </a:lnTo>
                  <a:lnTo>
                    <a:pt x="15450" y="1294"/>
                  </a:lnTo>
                  <a:lnTo>
                    <a:pt x="16893" y="1294"/>
                  </a:lnTo>
                  <a:lnTo>
                    <a:pt x="16898" y="1325"/>
                  </a:lnTo>
                  <a:lnTo>
                    <a:pt x="16863" y="1358"/>
                  </a:lnTo>
                  <a:lnTo>
                    <a:pt x="16863" y="1358"/>
                  </a:lnTo>
                </a:path>
                <a:path w="21600" h="21600">
                  <a:moveTo>
                    <a:pt x="17356" y="1550"/>
                  </a:moveTo>
                  <a:lnTo>
                    <a:pt x="16924" y="1550"/>
                  </a:lnTo>
                  <a:lnTo>
                    <a:pt x="16924" y="1486"/>
                  </a:lnTo>
                  <a:lnTo>
                    <a:pt x="16898" y="1325"/>
                  </a:lnTo>
                  <a:lnTo>
                    <a:pt x="16933" y="1294"/>
                  </a:lnTo>
                  <a:lnTo>
                    <a:pt x="17172" y="1294"/>
                  </a:lnTo>
                  <a:lnTo>
                    <a:pt x="17236" y="1358"/>
                  </a:lnTo>
                  <a:lnTo>
                    <a:pt x="17295" y="1422"/>
                  </a:lnTo>
                  <a:lnTo>
                    <a:pt x="17356" y="1550"/>
                  </a:lnTo>
                  <a:lnTo>
                    <a:pt x="17356" y="1550"/>
                  </a:lnTo>
                </a:path>
                <a:path w="21600" h="21600">
                  <a:moveTo>
                    <a:pt x="16924" y="1550"/>
                  </a:moveTo>
                  <a:lnTo>
                    <a:pt x="16863" y="1358"/>
                  </a:lnTo>
                  <a:lnTo>
                    <a:pt x="16898" y="1325"/>
                  </a:lnTo>
                  <a:lnTo>
                    <a:pt x="16924" y="1486"/>
                  </a:lnTo>
                  <a:lnTo>
                    <a:pt x="16924" y="1550"/>
                  </a:lnTo>
                  <a:lnTo>
                    <a:pt x="16924" y="1550"/>
                  </a:lnTo>
                </a:path>
                <a:path w="21600" h="21600">
                  <a:moveTo>
                    <a:pt x="13152" y="1422"/>
                  </a:moveTo>
                  <a:lnTo>
                    <a:pt x="12129" y="1422"/>
                  </a:lnTo>
                  <a:lnTo>
                    <a:pt x="12200" y="1358"/>
                  </a:lnTo>
                  <a:lnTo>
                    <a:pt x="13085" y="1358"/>
                  </a:lnTo>
                  <a:lnTo>
                    <a:pt x="13152" y="1422"/>
                  </a:lnTo>
                  <a:lnTo>
                    <a:pt x="13152" y="1422"/>
                  </a:lnTo>
                </a:path>
                <a:path w="21600" h="21600">
                  <a:moveTo>
                    <a:pt x="18654" y="1678"/>
                  </a:moveTo>
                  <a:lnTo>
                    <a:pt x="18444" y="1678"/>
                  </a:lnTo>
                  <a:lnTo>
                    <a:pt x="18438" y="1664"/>
                  </a:lnTo>
                  <a:lnTo>
                    <a:pt x="18555" y="1614"/>
                  </a:lnTo>
                  <a:lnTo>
                    <a:pt x="18654" y="1678"/>
                  </a:lnTo>
                  <a:lnTo>
                    <a:pt x="18654" y="1678"/>
                  </a:lnTo>
                </a:path>
                <a:path w="21600" h="21600">
                  <a:moveTo>
                    <a:pt x="18444" y="1678"/>
                  </a:moveTo>
                  <a:lnTo>
                    <a:pt x="18407" y="1678"/>
                  </a:lnTo>
                  <a:lnTo>
                    <a:pt x="18438" y="1664"/>
                  </a:lnTo>
                  <a:lnTo>
                    <a:pt x="18444" y="1678"/>
                  </a:lnTo>
                  <a:lnTo>
                    <a:pt x="18444" y="1678"/>
                  </a:lnTo>
                </a:path>
                <a:path w="21600" h="21600">
                  <a:moveTo>
                    <a:pt x="19123" y="2254"/>
                  </a:moveTo>
                  <a:lnTo>
                    <a:pt x="18925" y="2254"/>
                  </a:lnTo>
                  <a:lnTo>
                    <a:pt x="19053" y="2190"/>
                  </a:lnTo>
                  <a:lnTo>
                    <a:pt x="19183" y="2062"/>
                  </a:lnTo>
                  <a:lnTo>
                    <a:pt x="19159" y="2190"/>
                  </a:lnTo>
                  <a:lnTo>
                    <a:pt x="19123" y="2254"/>
                  </a:lnTo>
                  <a:lnTo>
                    <a:pt x="19123" y="2254"/>
                  </a:lnTo>
                </a:path>
                <a:path w="21600" h="21600">
                  <a:moveTo>
                    <a:pt x="19359" y="2510"/>
                  </a:moveTo>
                  <a:lnTo>
                    <a:pt x="18980" y="2510"/>
                  </a:lnTo>
                  <a:lnTo>
                    <a:pt x="19151" y="2382"/>
                  </a:lnTo>
                  <a:lnTo>
                    <a:pt x="19277" y="2382"/>
                  </a:lnTo>
                  <a:lnTo>
                    <a:pt x="19359" y="2510"/>
                  </a:lnTo>
                  <a:lnTo>
                    <a:pt x="19359" y="2510"/>
                  </a:lnTo>
                </a:path>
                <a:path w="21600" h="21600">
                  <a:moveTo>
                    <a:pt x="19966" y="3086"/>
                  </a:moveTo>
                  <a:lnTo>
                    <a:pt x="19966" y="3022"/>
                  </a:lnTo>
                  <a:lnTo>
                    <a:pt x="19996" y="2958"/>
                  </a:lnTo>
                  <a:lnTo>
                    <a:pt x="19997" y="3022"/>
                  </a:lnTo>
                  <a:lnTo>
                    <a:pt x="19966" y="3086"/>
                  </a:lnTo>
                  <a:lnTo>
                    <a:pt x="19966" y="3086"/>
                  </a:lnTo>
                </a:path>
                <a:path w="21600" h="21600">
                  <a:moveTo>
                    <a:pt x="19998" y="2959"/>
                  </a:moveTo>
                  <a:lnTo>
                    <a:pt x="19998" y="2959"/>
                  </a:lnTo>
                </a:path>
                <a:path w="21600" h="21600">
                  <a:moveTo>
                    <a:pt x="20179" y="3086"/>
                  </a:moveTo>
                  <a:lnTo>
                    <a:pt x="19966" y="3086"/>
                  </a:lnTo>
                  <a:lnTo>
                    <a:pt x="19997" y="3022"/>
                  </a:lnTo>
                  <a:lnTo>
                    <a:pt x="19998" y="2959"/>
                  </a:lnTo>
                  <a:lnTo>
                    <a:pt x="20115" y="3022"/>
                  </a:lnTo>
                  <a:lnTo>
                    <a:pt x="20163" y="3022"/>
                  </a:lnTo>
                  <a:lnTo>
                    <a:pt x="20179" y="3086"/>
                  </a:lnTo>
                  <a:lnTo>
                    <a:pt x="20179" y="3086"/>
                  </a:lnTo>
                </a:path>
                <a:path w="21600" h="21600">
                  <a:moveTo>
                    <a:pt x="20378" y="3470"/>
                  </a:moveTo>
                  <a:lnTo>
                    <a:pt x="20261" y="3470"/>
                  </a:lnTo>
                  <a:lnTo>
                    <a:pt x="20306" y="3406"/>
                  </a:lnTo>
                  <a:lnTo>
                    <a:pt x="20324" y="3406"/>
                  </a:lnTo>
                  <a:lnTo>
                    <a:pt x="20378" y="3470"/>
                  </a:lnTo>
                  <a:lnTo>
                    <a:pt x="20378" y="3470"/>
                  </a:lnTo>
                </a:path>
                <a:path w="21600" h="21600">
                  <a:moveTo>
                    <a:pt x="20703" y="3918"/>
                  </a:moveTo>
                  <a:lnTo>
                    <a:pt x="20425" y="3918"/>
                  </a:lnTo>
                  <a:lnTo>
                    <a:pt x="20777" y="3662"/>
                  </a:lnTo>
                  <a:lnTo>
                    <a:pt x="20703" y="3918"/>
                  </a:lnTo>
                  <a:lnTo>
                    <a:pt x="20703" y="3918"/>
                  </a:lnTo>
                </a:path>
                <a:path w="21600" h="21600">
                  <a:moveTo>
                    <a:pt x="13877" y="4366"/>
                  </a:moveTo>
                  <a:lnTo>
                    <a:pt x="13665" y="4366"/>
                  </a:lnTo>
                  <a:lnTo>
                    <a:pt x="13586" y="4302"/>
                  </a:lnTo>
                  <a:lnTo>
                    <a:pt x="13448" y="4242"/>
                  </a:lnTo>
                  <a:lnTo>
                    <a:pt x="11554" y="4238"/>
                  </a:lnTo>
                  <a:lnTo>
                    <a:pt x="11530" y="4110"/>
                  </a:lnTo>
                  <a:lnTo>
                    <a:pt x="11420" y="3982"/>
                  </a:lnTo>
                  <a:lnTo>
                    <a:pt x="11311" y="3790"/>
                  </a:lnTo>
                  <a:lnTo>
                    <a:pt x="11376" y="3726"/>
                  </a:lnTo>
                  <a:lnTo>
                    <a:pt x="11441" y="3743"/>
                  </a:lnTo>
                  <a:lnTo>
                    <a:pt x="11456" y="3854"/>
                  </a:lnTo>
                  <a:lnTo>
                    <a:pt x="16356" y="3854"/>
                  </a:lnTo>
                  <a:lnTo>
                    <a:pt x="16311" y="4110"/>
                  </a:lnTo>
                  <a:lnTo>
                    <a:pt x="14280" y="4110"/>
                  </a:lnTo>
                  <a:lnTo>
                    <a:pt x="14278" y="4129"/>
                  </a:lnTo>
                  <a:lnTo>
                    <a:pt x="14280" y="4302"/>
                  </a:lnTo>
                  <a:lnTo>
                    <a:pt x="13954" y="4302"/>
                  </a:lnTo>
                  <a:lnTo>
                    <a:pt x="13877" y="4366"/>
                  </a:lnTo>
                  <a:lnTo>
                    <a:pt x="13877" y="4366"/>
                  </a:lnTo>
                </a:path>
                <a:path w="21600" h="21600">
                  <a:moveTo>
                    <a:pt x="11513" y="3854"/>
                  </a:moveTo>
                  <a:lnTo>
                    <a:pt x="11456" y="3854"/>
                  </a:lnTo>
                  <a:lnTo>
                    <a:pt x="11441" y="3743"/>
                  </a:lnTo>
                  <a:lnTo>
                    <a:pt x="11615" y="3790"/>
                  </a:lnTo>
                  <a:lnTo>
                    <a:pt x="11513" y="3854"/>
                  </a:lnTo>
                  <a:lnTo>
                    <a:pt x="11513" y="3854"/>
                  </a:lnTo>
                </a:path>
                <a:path w="21600" h="21600">
                  <a:moveTo>
                    <a:pt x="16308" y="4129"/>
                  </a:moveTo>
                  <a:lnTo>
                    <a:pt x="16356" y="3854"/>
                  </a:lnTo>
                  <a:lnTo>
                    <a:pt x="16380" y="3790"/>
                  </a:lnTo>
                  <a:lnTo>
                    <a:pt x="16400" y="3854"/>
                  </a:lnTo>
                  <a:lnTo>
                    <a:pt x="16334" y="4110"/>
                  </a:lnTo>
                  <a:lnTo>
                    <a:pt x="16308" y="4129"/>
                  </a:lnTo>
                  <a:lnTo>
                    <a:pt x="16308" y="4129"/>
                  </a:lnTo>
                </a:path>
                <a:path w="21600" h="21600">
                  <a:moveTo>
                    <a:pt x="16402" y="4238"/>
                  </a:moveTo>
                  <a:lnTo>
                    <a:pt x="16300" y="4174"/>
                  </a:lnTo>
                  <a:lnTo>
                    <a:pt x="16308" y="4129"/>
                  </a:lnTo>
                  <a:lnTo>
                    <a:pt x="16334" y="4110"/>
                  </a:lnTo>
                  <a:lnTo>
                    <a:pt x="16400" y="3854"/>
                  </a:lnTo>
                  <a:lnTo>
                    <a:pt x="16380" y="3790"/>
                  </a:lnTo>
                  <a:lnTo>
                    <a:pt x="20503" y="3790"/>
                  </a:lnTo>
                  <a:lnTo>
                    <a:pt x="20425" y="3918"/>
                  </a:lnTo>
                  <a:lnTo>
                    <a:pt x="20703" y="3918"/>
                  </a:lnTo>
                  <a:lnTo>
                    <a:pt x="20685" y="3982"/>
                  </a:lnTo>
                  <a:lnTo>
                    <a:pt x="20670" y="4110"/>
                  </a:lnTo>
                  <a:lnTo>
                    <a:pt x="16634" y="4110"/>
                  </a:lnTo>
                  <a:lnTo>
                    <a:pt x="16402" y="4238"/>
                  </a:lnTo>
                  <a:lnTo>
                    <a:pt x="16402" y="4238"/>
                  </a:lnTo>
                </a:path>
                <a:path w="21600" h="21600">
                  <a:moveTo>
                    <a:pt x="14551" y="4302"/>
                  </a:moveTo>
                  <a:lnTo>
                    <a:pt x="14306" y="4302"/>
                  </a:lnTo>
                  <a:lnTo>
                    <a:pt x="14280" y="4110"/>
                  </a:lnTo>
                  <a:lnTo>
                    <a:pt x="15842" y="4110"/>
                  </a:lnTo>
                  <a:lnTo>
                    <a:pt x="15803" y="4174"/>
                  </a:lnTo>
                  <a:lnTo>
                    <a:pt x="14770" y="4174"/>
                  </a:lnTo>
                  <a:lnTo>
                    <a:pt x="14703" y="4238"/>
                  </a:lnTo>
                  <a:lnTo>
                    <a:pt x="14551" y="4302"/>
                  </a:lnTo>
                  <a:lnTo>
                    <a:pt x="14551" y="4302"/>
                  </a:lnTo>
                </a:path>
                <a:path w="21600" h="21600">
                  <a:moveTo>
                    <a:pt x="16246" y="4174"/>
                  </a:moveTo>
                  <a:lnTo>
                    <a:pt x="16027" y="4174"/>
                  </a:lnTo>
                  <a:lnTo>
                    <a:pt x="15937" y="4110"/>
                  </a:lnTo>
                  <a:lnTo>
                    <a:pt x="16311" y="4110"/>
                  </a:lnTo>
                  <a:lnTo>
                    <a:pt x="16308" y="4129"/>
                  </a:lnTo>
                  <a:lnTo>
                    <a:pt x="16246" y="4174"/>
                  </a:lnTo>
                  <a:lnTo>
                    <a:pt x="16246" y="4174"/>
                  </a:lnTo>
                </a:path>
                <a:path w="21600" h="21600">
                  <a:moveTo>
                    <a:pt x="20898" y="5006"/>
                  </a:moveTo>
                  <a:lnTo>
                    <a:pt x="18329" y="5006"/>
                  </a:lnTo>
                  <a:lnTo>
                    <a:pt x="18248" y="4942"/>
                  </a:lnTo>
                  <a:lnTo>
                    <a:pt x="18155" y="4942"/>
                  </a:lnTo>
                  <a:lnTo>
                    <a:pt x="17948" y="4750"/>
                  </a:lnTo>
                  <a:lnTo>
                    <a:pt x="17801" y="4622"/>
                  </a:lnTo>
                  <a:lnTo>
                    <a:pt x="17711" y="4558"/>
                  </a:lnTo>
                  <a:lnTo>
                    <a:pt x="17622" y="4430"/>
                  </a:lnTo>
                  <a:lnTo>
                    <a:pt x="17538" y="4366"/>
                  </a:lnTo>
                  <a:lnTo>
                    <a:pt x="17459" y="4302"/>
                  </a:lnTo>
                  <a:lnTo>
                    <a:pt x="16981" y="4302"/>
                  </a:lnTo>
                  <a:lnTo>
                    <a:pt x="16859" y="4238"/>
                  </a:lnTo>
                  <a:lnTo>
                    <a:pt x="16800" y="4238"/>
                  </a:lnTo>
                  <a:lnTo>
                    <a:pt x="16751" y="4174"/>
                  </a:lnTo>
                  <a:lnTo>
                    <a:pt x="16672" y="4174"/>
                  </a:lnTo>
                  <a:lnTo>
                    <a:pt x="16646" y="4110"/>
                  </a:lnTo>
                  <a:lnTo>
                    <a:pt x="20670" y="4110"/>
                  </a:lnTo>
                  <a:lnTo>
                    <a:pt x="20731" y="4174"/>
                  </a:lnTo>
                  <a:lnTo>
                    <a:pt x="20794" y="4238"/>
                  </a:lnTo>
                  <a:lnTo>
                    <a:pt x="20802" y="4302"/>
                  </a:lnTo>
                  <a:lnTo>
                    <a:pt x="20778" y="4366"/>
                  </a:lnTo>
                  <a:lnTo>
                    <a:pt x="20749" y="4366"/>
                  </a:lnTo>
                  <a:lnTo>
                    <a:pt x="20754" y="4430"/>
                  </a:lnTo>
                  <a:lnTo>
                    <a:pt x="20829" y="4430"/>
                  </a:lnTo>
                  <a:lnTo>
                    <a:pt x="20873" y="4558"/>
                  </a:lnTo>
                  <a:lnTo>
                    <a:pt x="20929" y="4622"/>
                  </a:lnTo>
                  <a:lnTo>
                    <a:pt x="20968" y="4814"/>
                  </a:lnTo>
                  <a:lnTo>
                    <a:pt x="20969" y="4937"/>
                  </a:lnTo>
                  <a:lnTo>
                    <a:pt x="20956" y="4942"/>
                  </a:lnTo>
                  <a:lnTo>
                    <a:pt x="20898" y="5006"/>
                  </a:lnTo>
                  <a:lnTo>
                    <a:pt x="20898" y="5006"/>
                  </a:lnTo>
                </a:path>
                <a:path w="21600" h="21600">
                  <a:moveTo>
                    <a:pt x="15134" y="4238"/>
                  </a:moveTo>
                  <a:lnTo>
                    <a:pt x="14925" y="4238"/>
                  </a:lnTo>
                  <a:lnTo>
                    <a:pt x="14864" y="4174"/>
                  </a:lnTo>
                  <a:lnTo>
                    <a:pt x="15205" y="4174"/>
                  </a:lnTo>
                  <a:lnTo>
                    <a:pt x="15134" y="4238"/>
                  </a:lnTo>
                  <a:lnTo>
                    <a:pt x="15134" y="4238"/>
                  </a:lnTo>
                </a:path>
                <a:path w="21600" h="21600">
                  <a:moveTo>
                    <a:pt x="15691" y="4238"/>
                  </a:moveTo>
                  <a:lnTo>
                    <a:pt x="15421" y="4238"/>
                  </a:lnTo>
                  <a:lnTo>
                    <a:pt x="15339" y="4174"/>
                  </a:lnTo>
                  <a:lnTo>
                    <a:pt x="15803" y="4174"/>
                  </a:lnTo>
                  <a:lnTo>
                    <a:pt x="15691" y="4238"/>
                  </a:lnTo>
                  <a:lnTo>
                    <a:pt x="15691" y="4238"/>
                  </a:lnTo>
                </a:path>
                <a:path w="21600" h="21600">
                  <a:moveTo>
                    <a:pt x="13420" y="5198"/>
                  </a:moveTo>
                  <a:lnTo>
                    <a:pt x="11694" y="5198"/>
                  </a:lnTo>
                  <a:lnTo>
                    <a:pt x="11556" y="5154"/>
                  </a:lnTo>
                  <a:lnTo>
                    <a:pt x="11549" y="5134"/>
                  </a:lnTo>
                  <a:lnTo>
                    <a:pt x="11467" y="4942"/>
                  </a:lnTo>
                  <a:lnTo>
                    <a:pt x="11447" y="4750"/>
                  </a:lnTo>
                  <a:lnTo>
                    <a:pt x="11447" y="4430"/>
                  </a:lnTo>
                  <a:lnTo>
                    <a:pt x="11455" y="4366"/>
                  </a:lnTo>
                  <a:lnTo>
                    <a:pt x="11485" y="4238"/>
                  </a:lnTo>
                  <a:lnTo>
                    <a:pt x="13178" y="4238"/>
                  </a:lnTo>
                  <a:lnTo>
                    <a:pt x="13326" y="4494"/>
                  </a:lnTo>
                  <a:lnTo>
                    <a:pt x="13351" y="4513"/>
                  </a:lnTo>
                  <a:lnTo>
                    <a:pt x="13356" y="4558"/>
                  </a:lnTo>
                  <a:lnTo>
                    <a:pt x="13400" y="4750"/>
                  </a:lnTo>
                  <a:lnTo>
                    <a:pt x="13477" y="4942"/>
                  </a:lnTo>
                  <a:lnTo>
                    <a:pt x="13420" y="5198"/>
                  </a:lnTo>
                  <a:lnTo>
                    <a:pt x="13420" y="5198"/>
                  </a:lnTo>
                </a:path>
                <a:path w="21600" h="21600">
                  <a:moveTo>
                    <a:pt x="13351" y="4513"/>
                  </a:moveTo>
                  <a:lnTo>
                    <a:pt x="13326" y="4494"/>
                  </a:lnTo>
                  <a:lnTo>
                    <a:pt x="13178" y="4238"/>
                  </a:lnTo>
                  <a:lnTo>
                    <a:pt x="13275" y="4238"/>
                  </a:lnTo>
                  <a:lnTo>
                    <a:pt x="13330" y="4302"/>
                  </a:lnTo>
                  <a:lnTo>
                    <a:pt x="13351" y="4513"/>
                  </a:lnTo>
                  <a:lnTo>
                    <a:pt x="13351" y="4513"/>
                  </a:lnTo>
                </a:path>
                <a:path w="21600" h="21600">
                  <a:moveTo>
                    <a:pt x="13410" y="4558"/>
                  </a:moveTo>
                  <a:lnTo>
                    <a:pt x="13351" y="4513"/>
                  </a:lnTo>
                  <a:lnTo>
                    <a:pt x="13330" y="4302"/>
                  </a:lnTo>
                  <a:lnTo>
                    <a:pt x="13275" y="4238"/>
                  </a:lnTo>
                  <a:lnTo>
                    <a:pt x="13437" y="4238"/>
                  </a:lnTo>
                  <a:lnTo>
                    <a:pt x="13448" y="4242"/>
                  </a:lnTo>
                  <a:lnTo>
                    <a:pt x="13451" y="4302"/>
                  </a:lnTo>
                  <a:lnTo>
                    <a:pt x="13410" y="4558"/>
                  </a:lnTo>
                  <a:lnTo>
                    <a:pt x="13410" y="4558"/>
                  </a:lnTo>
                </a:path>
                <a:path w="21600" h="21600">
                  <a:moveTo>
                    <a:pt x="13448" y="4242"/>
                  </a:moveTo>
                  <a:lnTo>
                    <a:pt x="13437" y="4238"/>
                  </a:lnTo>
                  <a:lnTo>
                    <a:pt x="13447" y="4238"/>
                  </a:lnTo>
                  <a:lnTo>
                    <a:pt x="13448" y="4242"/>
                  </a:lnTo>
                </a:path>
                <a:path w="21600" h="21600">
                  <a:moveTo>
                    <a:pt x="14283" y="4366"/>
                  </a:moveTo>
                  <a:lnTo>
                    <a:pt x="14143" y="4302"/>
                  </a:lnTo>
                  <a:lnTo>
                    <a:pt x="14280" y="4302"/>
                  </a:lnTo>
                  <a:lnTo>
                    <a:pt x="14283" y="4366"/>
                  </a:lnTo>
                  <a:lnTo>
                    <a:pt x="14283" y="4366"/>
                  </a:lnTo>
                </a:path>
                <a:path w="21600" h="21600">
                  <a:moveTo>
                    <a:pt x="20754" y="4430"/>
                  </a:moveTo>
                  <a:lnTo>
                    <a:pt x="20749" y="4366"/>
                  </a:lnTo>
                  <a:lnTo>
                    <a:pt x="20763" y="4366"/>
                  </a:lnTo>
                  <a:lnTo>
                    <a:pt x="20771" y="4383"/>
                  </a:lnTo>
                  <a:lnTo>
                    <a:pt x="20754" y="4430"/>
                  </a:lnTo>
                  <a:lnTo>
                    <a:pt x="20754" y="4430"/>
                  </a:lnTo>
                </a:path>
                <a:path w="21600" h="21600">
                  <a:moveTo>
                    <a:pt x="20771" y="4383"/>
                  </a:moveTo>
                  <a:lnTo>
                    <a:pt x="20763" y="4366"/>
                  </a:lnTo>
                  <a:lnTo>
                    <a:pt x="20778" y="4366"/>
                  </a:lnTo>
                  <a:lnTo>
                    <a:pt x="20771" y="4383"/>
                  </a:lnTo>
                  <a:lnTo>
                    <a:pt x="20771" y="4383"/>
                  </a:lnTo>
                </a:path>
                <a:path w="21600" h="21600">
                  <a:moveTo>
                    <a:pt x="20796" y="4430"/>
                  </a:moveTo>
                  <a:lnTo>
                    <a:pt x="20754" y="4430"/>
                  </a:lnTo>
                  <a:lnTo>
                    <a:pt x="20771" y="4383"/>
                  </a:lnTo>
                  <a:lnTo>
                    <a:pt x="20796" y="4430"/>
                  </a:lnTo>
                  <a:lnTo>
                    <a:pt x="20796" y="4430"/>
                  </a:lnTo>
                </a:path>
                <a:path w="21600" h="21600">
                  <a:moveTo>
                    <a:pt x="19425" y="6670"/>
                  </a:moveTo>
                  <a:lnTo>
                    <a:pt x="19371" y="6670"/>
                  </a:lnTo>
                  <a:lnTo>
                    <a:pt x="19285" y="6478"/>
                  </a:lnTo>
                  <a:lnTo>
                    <a:pt x="19231" y="6350"/>
                  </a:lnTo>
                  <a:lnTo>
                    <a:pt x="19168" y="6222"/>
                  </a:lnTo>
                  <a:lnTo>
                    <a:pt x="19155" y="6094"/>
                  </a:lnTo>
                  <a:lnTo>
                    <a:pt x="19136" y="6030"/>
                  </a:lnTo>
                  <a:lnTo>
                    <a:pt x="19085" y="5838"/>
                  </a:lnTo>
                  <a:lnTo>
                    <a:pt x="19103" y="5774"/>
                  </a:lnTo>
                  <a:lnTo>
                    <a:pt x="19164" y="5710"/>
                  </a:lnTo>
                  <a:lnTo>
                    <a:pt x="18947" y="5710"/>
                  </a:lnTo>
                  <a:lnTo>
                    <a:pt x="18796" y="5582"/>
                  </a:lnTo>
                  <a:lnTo>
                    <a:pt x="18709" y="5390"/>
                  </a:lnTo>
                  <a:lnTo>
                    <a:pt x="18630" y="5390"/>
                  </a:lnTo>
                  <a:lnTo>
                    <a:pt x="18564" y="5326"/>
                  </a:lnTo>
                  <a:lnTo>
                    <a:pt x="18510" y="5198"/>
                  </a:lnTo>
                  <a:lnTo>
                    <a:pt x="18457" y="5134"/>
                  </a:lnTo>
                  <a:lnTo>
                    <a:pt x="18422" y="5070"/>
                  </a:lnTo>
                  <a:lnTo>
                    <a:pt x="18407" y="5006"/>
                  </a:lnTo>
                  <a:lnTo>
                    <a:pt x="20898" y="5006"/>
                  </a:lnTo>
                  <a:lnTo>
                    <a:pt x="20969" y="4942"/>
                  </a:lnTo>
                  <a:lnTo>
                    <a:pt x="21109" y="4878"/>
                  </a:lnTo>
                  <a:lnTo>
                    <a:pt x="21109" y="5454"/>
                  </a:lnTo>
                  <a:lnTo>
                    <a:pt x="21114" y="5518"/>
                  </a:lnTo>
                  <a:lnTo>
                    <a:pt x="21194" y="5582"/>
                  </a:lnTo>
                  <a:lnTo>
                    <a:pt x="21350" y="5710"/>
                  </a:lnTo>
                  <a:lnTo>
                    <a:pt x="21337" y="5966"/>
                  </a:lnTo>
                  <a:lnTo>
                    <a:pt x="21338" y="6158"/>
                  </a:lnTo>
                  <a:lnTo>
                    <a:pt x="21354" y="6158"/>
                  </a:lnTo>
                  <a:lnTo>
                    <a:pt x="21369" y="6222"/>
                  </a:lnTo>
                  <a:lnTo>
                    <a:pt x="21434" y="6350"/>
                  </a:lnTo>
                  <a:lnTo>
                    <a:pt x="21549" y="6542"/>
                  </a:lnTo>
                  <a:lnTo>
                    <a:pt x="21544" y="6606"/>
                  </a:lnTo>
                  <a:lnTo>
                    <a:pt x="19489" y="6606"/>
                  </a:lnTo>
                  <a:lnTo>
                    <a:pt x="19425" y="6670"/>
                  </a:lnTo>
                  <a:lnTo>
                    <a:pt x="19425" y="6670"/>
                  </a:lnTo>
                </a:path>
                <a:path w="21600" h="21600">
                  <a:moveTo>
                    <a:pt x="20898" y="5006"/>
                  </a:moveTo>
                  <a:lnTo>
                    <a:pt x="20956" y="4942"/>
                  </a:lnTo>
                  <a:lnTo>
                    <a:pt x="20969" y="4937"/>
                  </a:lnTo>
                  <a:lnTo>
                    <a:pt x="20898" y="5006"/>
                  </a:lnTo>
                  <a:lnTo>
                    <a:pt x="20898" y="5006"/>
                  </a:lnTo>
                </a:path>
                <a:path w="21600" h="21600">
                  <a:moveTo>
                    <a:pt x="13845" y="10190"/>
                  </a:moveTo>
                  <a:lnTo>
                    <a:pt x="12036" y="10190"/>
                  </a:lnTo>
                  <a:lnTo>
                    <a:pt x="11985" y="10126"/>
                  </a:lnTo>
                  <a:lnTo>
                    <a:pt x="11944" y="10126"/>
                  </a:lnTo>
                  <a:lnTo>
                    <a:pt x="11924" y="10062"/>
                  </a:lnTo>
                  <a:lnTo>
                    <a:pt x="12025" y="9934"/>
                  </a:lnTo>
                  <a:lnTo>
                    <a:pt x="11952" y="9934"/>
                  </a:lnTo>
                  <a:lnTo>
                    <a:pt x="11952" y="9870"/>
                  </a:lnTo>
                  <a:lnTo>
                    <a:pt x="11786" y="9230"/>
                  </a:lnTo>
                  <a:lnTo>
                    <a:pt x="11809" y="9038"/>
                  </a:lnTo>
                  <a:lnTo>
                    <a:pt x="11921" y="8974"/>
                  </a:lnTo>
                  <a:lnTo>
                    <a:pt x="11817" y="8782"/>
                  </a:lnTo>
                  <a:lnTo>
                    <a:pt x="11769" y="8654"/>
                  </a:lnTo>
                  <a:lnTo>
                    <a:pt x="11795" y="8142"/>
                  </a:lnTo>
                  <a:lnTo>
                    <a:pt x="11799" y="7758"/>
                  </a:lnTo>
                  <a:lnTo>
                    <a:pt x="11791" y="7630"/>
                  </a:lnTo>
                  <a:lnTo>
                    <a:pt x="11776" y="7566"/>
                  </a:lnTo>
                  <a:lnTo>
                    <a:pt x="11763" y="7502"/>
                  </a:lnTo>
                  <a:lnTo>
                    <a:pt x="11710" y="7374"/>
                  </a:lnTo>
                  <a:lnTo>
                    <a:pt x="11615" y="7310"/>
                  </a:lnTo>
                  <a:lnTo>
                    <a:pt x="11615" y="6926"/>
                  </a:lnTo>
                  <a:lnTo>
                    <a:pt x="11603" y="6606"/>
                  </a:lnTo>
                  <a:lnTo>
                    <a:pt x="11552" y="6094"/>
                  </a:lnTo>
                  <a:lnTo>
                    <a:pt x="11539" y="5838"/>
                  </a:lnTo>
                  <a:lnTo>
                    <a:pt x="11539" y="5582"/>
                  </a:lnTo>
                  <a:lnTo>
                    <a:pt x="11473" y="5326"/>
                  </a:lnTo>
                  <a:lnTo>
                    <a:pt x="11490" y="5134"/>
                  </a:lnTo>
                  <a:lnTo>
                    <a:pt x="11556" y="5154"/>
                  </a:lnTo>
                  <a:lnTo>
                    <a:pt x="11569" y="5198"/>
                  </a:lnTo>
                  <a:lnTo>
                    <a:pt x="13420" y="5198"/>
                  </a:lnTo>
                  <a:lnTo>
                    <a:pt x="13405" y="5262"/>
                  </a:lnTo>
                  <a:lnTo>
                    <a:pt x="13347" y="5454"/>
                  </a:lnTo>
                  <a:lnTo>
                    <a:pt x="13200" y="5454"/>
                  </a:lnTo>
                  <a:lnTo>
                    <a:pt x="13195" y="5518"/>
                  </a:lnTo>
                  <a:lnTo>
                    <a:pt x="13282" y="5582"/>
                  </a:lnTo>
                  <a:lnTo>
                    <a:pt x="13371" y="5582"/>
                  </a:lnTo>
                  <a:lnTo>
                    <a:pt x="13431" y="5710"/>
                  </a:lnTo>
                  <a:lnTo>
                    <a:pt x="13461" y="5966"/>
                  </a:lnTo>
                  <a:lnTo>
                    <a:pt x="13405" y="6222"/>
                  </a:lnTo>
                  <a:lnTo>
                    <a:pt x="13385" y="6414"/>
                  </a:lnTo>
                  <a:lnTo>
                    <a:pt x="13415" y="6734"/>
                  </a:lnTo>
                  <a:lnTo>
                    <a:pt x="13505" y="6990"/>
                  </a:lnTo>
                  <a:lnTo>
                    <a:pt x="13668" y="7246"/>
                  </a:lnTo>
                  <a:lnTo>
                    <a:pt x="13550" y="7374"/>
                  </a:lnTo>
                  <a:lnTo>
                    <a:pt x="13506" y="7438"/>
                  </a:lnTo>
                  <a:lnTo>
                    <a:pt x="13534" y="7502"/>
                  </a:lnTo>
                  <a:lnTo>
                    <a:pt x="13586" y="7502"/>
                  </a:lnTo>
                  <a:lnTo>
                    <a:pt x="13599" y="7566"/>
                  </a:lnTo>
                  <a:lnTo>
                    <a:pt x="13614" y="7630"/>
                  </a:lnTo>
                  <a:lnTo>
                    <a:pt x="13629" y="7758"/>
                  </a:lnTo>
                  <a:lnTo>
                    <a:pt x="13660" y="7950"/>
                  </a:lnTo>
                  <a:lnTo>
                    <a:pt x="13643" y="8014"/>
                  </a:lnTo>
                  <a:lnTo>
                    <a:pt x="13595" y="8078"/>
                  </a:lnTo>
                  <a:lnTo>
                    <a:pt x="13687" y="8142"/>
                  </a:lnTo>
                  <a:lnTo>
                    <a:pt x="13763" y="8270"/>
                  </a:lnTo>
                  <a:lnTo>
                    <a:pt x="13824" y="8462"/>
                  </a:lnTo>
                  <a:lnTo>
                    <a:pt x="13888" y="8654"/>
                  </a:lnTo>
                  <a:lnTo>
                    <a:pt x="13868" y="8910"/>
                  </a:lnTo>
                  <a:lnTo>
                    <a:pt x="13799" y="9078"/>
                  </a:lnTo>
                  <a:lnTo>
                    <a:pt x="13722" y="9102"/>
                  </a:lnTo>
                  <a:lnTo>
                    <a:pt x="13702" y="9166"/>
                  </a:lnTo>
                  <a:lnTo>
                    <a:pt x="13938" y="9166"/>
                  </a:lnTo>
                  <a:lnTo>
                    <a:pt x="13949" y="9294"/>
                  </a:lnTo>
                  <a:lnTo>
                    <a:pt x="13893" y="9742"/>
                  </a:lnTo>
                  <a:lnTo>
                    <a:pt x="13761" y="9742"/>
                  </a:lnTo>
                  <a:lnTo>
                    <a:pt x="13817" y="9806"/>
                  </a:lnTo>
                  <a:lnTo>
                    <a:pt x="13817" y="9870"/>
                  </a:lnTo>
                  <a:lnTo>
                    <a:pt x="13822" y="9934"/>
                  </a:lnTo>
                  <a:lnTo>
                    <a:pt x="13842" y="10126"/>
                  </a:lnTo>
                  <a:lnTo>
                    <a:pt x="13845" y="10190"/>
                  </a:lnTo>
                  <a:lnTo>
                    <a:pt x="13845" y="10190"/>
                  </a:lnTo>
                </a:path>
                <a:path w="21600" h="21600">
                  <a:moveTo>
                    <a:pt x="11694" y="5198"/>
                  </a:moveTo>
                  <a:lnTo>
                    <a:pt x="11569" y="5198"/>
                  </a:lnTo>
                  <a:lnTo>
                    <a:pt x="11556" y="5154"/>
                  </a:lnTo>
                  <a:lnTo>
                    <a:pt x="11694" y="5198"/>
                  </a:lnTo>
                  <a:lnTo>
                    <a:pt x="11694" y="5198"/>
                  </a:lnTo>
                </a:path>
                <a:path w="21600" h="21600">
                  <a:moveTo>
                    <a:pt x="19703" y="8654"/>
                  </a:moveTo>
                  <a:lnTo>
                    <a:pt x="19578" y="8462"/>
                  </a:lnTo>
                  <a:lnTo>
                    <a:pt x="19550" y="8334"/>
                  </a:lnTo>
                  <a:lnTo>
                    <a:pt x="19687" y="8334"/>
                  </a:lnTo>
                  <a:lnTo>
                    <a:pt x="19611" y="8206"/>
                  </a:lnTo>
                  <a:lnTo>
                    <a:pt x="19692" y="8014"/>
                  </a:lnTo>
                  <a:lnTo>
                    <a:pt x="19731" y="7886"/>
                  </a:lnTo>
                  <a:lnTo>
                    <a:pt x="19720" y="7822"/>
                  </a:lnTo>
                  <a:lnTo>
                    <a:pt x="19718" y="7566"/>
                  </a:lnTo>
                  <a:lnTo>
                    <a:pt x="19690" y="7502"/>
                  </a:lnTo>
                  <a:lnTo>
                    <a:pt x="19634" y="7502"/>
                  </a:lnTo>
                  <a:lnTo>
                    <a:pt x="19489" y="7118"/>
                  </a:lnTo>
                  <a:lnTo>
                    <a:pt x="19440" y="6798"/>
                  </a:lnTo>
                  <a:lnTo>
                    <a:pt x="19489" y="6606"/>
                  </a:lnTo>
                  <a:lnTo>
                    <a:pt x="21544" y="6606"/>
                  </a:lnTo>
                  <a:lnTo>
                    <a:pt x="21531" y="6798"/>
                  </a:lnTo>
                  <a:lnTo>
                    <a:pt x="21525" y="6926"/>
                  </a:lnTo>
                  <a:lnTo>
                    <a:pt x="21522" y="7246"/>
                  </a:lnTo>
                  <a:lnTo>
                    <a:pt x="21547" y="7438"/>
                  </a:lnTo>
                  <a:lnTo>
                    <a:pt x="21598" y="7694"/>
                  </a:lnTo>
                  <a:lnTo>
                    <a:pt x="21517" y="7886"/>
                  </a:lnTo>
                  <a:lnTo>
                    <a:pt x="21481" y="8014"/>
                  </a:lnTo>
                  <a:lnTo>
                    <a:pt x="21502" y="8206"/>
                  </a:lnTo>
                  <a:lnTo>
                    <a:pt x="21504" y="8270"/>
                  </a:lnTo>
                  <a:lnTo>
                    <a:pt x="21507" y="8526"/>
                  </a:lnTo>
                  <a:lnTo>
                    <a:pt x="19649" y="8526"/>
                  </a:lnTo>
                  <a:lnTo>
                    <a:pt x="19703" y="8654"/>
                  </a:lnTo>
                  <a:lnTo>
                    <a:pt x="19703" y="8654"/>
                  </a:lnTo>
                </a:path>
                <a:path w="21600" h="21600">
                  <a:moveTo>
                    <a:pt x="20682" y="11287"/>
                  </a:moveTo>
                  <a:lnTo>
                    <a:pt x="20606" y="11214"/>
                  </a:lnTo>
                  <a:lnTo>
                    <a:pt x="20531" y="11150"/>
                  </a:lnTo>
                  <a:lnTo>
                    <a:pt x="18032" y="11150"/>
                  </a:lnTo>
                  <a:lnTo>
                    <a:pt x="18000" y="10974"/>
                  </a:lnTo>
                  <a:lnTo>
                    <a:pt x="18000" y="10926"/>
                  </a:lnTo>
                  <a:lnTo>
                    <a:pt x="18003" y="10894"/>
                  </a:lnTo>
                  <a:lnTo>
                    <a:pt x="18051" y="10830"/>
                  </a:lnTo>
                  <a:lnTo>
                    <a:pt x="18102" y="10766"/>
                  </a:lnTo>
                  <a:lnTo>
                    <a:pt x="18160" y="10638"/>
                  </a:lnTo>
                  <a:lnTo>
                    <a:pt x="18223" y="10446"/>
                  </a:lnTo>
                  <a:lnTo>
                    <a:pt x="18328" y="10446"/>
                  </a:lnTo>
                  <a:lnTo>
                    <a:pt x="18410" y="10382"/>
                  </a:lnTo>
                  <a:lnTo>
                    <a:pt x="18468" y="10318"/>
                  </a:lnTo>
                  <a:lnTo>
                    <a:pt x="18529" y="10254"/>
                  </a:lnTo>
                  <a:lnTo>
                    <a:pt x="18594" y="10190"/>
                  </a:lnTo>
                  <a:lnTo>
                    <a:pt x="18663" y="10062"/>
                  </a:lnTo>
                  <a:lnTo>
                    <a:pt x="18732" y="9998"/>
                  </a:lnTo>
                  <a:lnTo>
                    <a:pt x="18811" y="9934"/>
                  </a:lnTo>
                  <a:lnTo>
                    <a:pt x="18989" y="9742"/>
                  </a:lnTo>
                  <a:lnTo>
                    <a:pt x="19083" y="9742"/>
                  </a:lnTo>
                  <a:lnTo>
                    <a:pt x="19081" y="9614"/>
                  </a:lnTo>
                  <a:lnTo>
                    <a:pt x="19122" y="9486"/>
                  </a:lnTo>
                  <a:lnTo>
                    <a:pt x="19206" y="9422"/>
                  </a:lnTo>
                  <a:lnTo>
                    <a:pt x="19290" y="9294"/>
                  </a:lnTo>
                  <a:lnTo>
                    <a:pt x="19347" y="9230"/>
                  </a:lnTo>
                  <a:lnTo>
                    <a:pt x="19378" y="9230"/>
                  </a:lnTo>
                  <a:lnTo>
                    <a:pt x="19340" y="9102"/>
                  </a:lnTo>
                  <a:lnTo>
                    <a:pt x="19345" y="9038"/>
                  </a:lnTo>
                  <a:lnTo>
                    <a:pt x="19393" y="9038"/>
                  </a:lnTo>
                  <a:lnTo>
                    <a:pt x="19444" y="8974"/>
                  </a:lnTo>
                  <a:lnTo>
                    <a:pt x="19436" y="8846"/>
                  </a:lnTo>
                  <a:lnTo>
                    <a:pt x="19370" y="8718"/>
                  </a:lnTo>
                  <a:lnTo>
                    <a:pt x="19538" y="8526"/>
                  </a:lnTo>
                  <a:lnTo>
                    <a:pt x="19619" y="8526"/>
                  </a:lnTo>
                  <a:lnTo>
                    <a:pt x="19703" y="8654"/>
                  </a:lnTo>
                  <a:lnTo>
                    <a:pt x="21507" y="8654"/>
                  </a:lnTo>
                  <a:lnTo>
                    <a:pt x="21507" y="8782"/>
                  </a:lnTo>
                  <a:lnTo>
                    <a:pt x="21485" y="8910"/>
                  </a:lnTo>
                  <a:lnTo>
                    <a:pt x="21398" y="9038"/>
                  </a:lnTo>
                  <a:lnTo>
                    <a:pt x="21365" y="9102"/>
                  </a:lnTo>
                  <a:lnTo>
                    <a:pt x="21342" y="9166"/>
                  </a:lnTo>
                  <a:lnTo>
                    <a:pt x="21231" y="9422"/>
                  </a:lnTo>
                  <a:lnTo>
                    <a:pt x="21155" y="9742"/>
                  </a:lnTo>
                  <a:lnTo>
                    <a:pt x="21084" y="9998"/>
                  </a:lnTo>
                  <a:lnTo>
                    <a:pt x="21017" y="10190"/>
                  </a:lnTo>
                  <a:lnTo>
                    <a:pt x="20954" y="10318"/>
                  </a:lnTo>
                  <a:lnTo>
                    <a:pt x="20913" y="10638"/>
                  </a:lnTo>
                  <a:lnTo>
                    <a:pt x="20904" y="10830"/>
                  </a:lnTo>
                  <a:lnTo>
                    <a:pt x="20708" y="10830"/>
                  </a:lnTo>
                  <a:lnTo>
                    <a:pt x="20752" y="10894"/>
                  </a:lnTo>
                  <a:lnTo>
                    <a:pt x="20788" y="10926"/>
                  </a:lnTo>
                  <a:lnTo>
                    <a:pt x="20815" y="10958"/>
                  </a:lnTo>
                  <a:lnTo>
                    <a:pt x="20812" y="11022"/>
                  </a:lnTo>
                  <a:lnTo>
                    <a:pt x="20754" y="11214"/>
                  </a:lnTo>
                  <a:lnTo>
                    <a:pt x="20690" y="11278"/>
                  </a:lnTo>
                  <a:lnTo>
                    <a:pt x="20682" y="11287"/>
                  </a:lnTo>
                  <a:lnTo>
                    <a:pt x="20682" y="11287"/>
                  </a:lnTo>
                </a:path>
                <a:path w="21600" h="21600">
                  <a:moveTo>
                    <a:pt x="21507" y="8654"/>
                  </a:moveTo>
                  <a:lnTo>
                    <a:pt x="19703" y="8654"/>
                  </a:lnTo>
                  <a:lnTo>
                    <a:pt x="19649" y="8526"/>
                  </a:lnTo>
                  <a:lnTo>
                    <a:pt x="21507" y="8526"/>
                  </a:lnTo>
                  <a:lnTo>
                    <a:pt x="21507" y="8654"/>
                  </a:lnTo>
                  <a:lnTo>
                    <a:pt x="21507" y="8654"/>
                  </a:lnTo>
                </a:path>
                <a:path w="21600" h="21600">
                  <a:moveTo>
                    <a:pt x="13938" y="9166"/>
                  </a:moveTo>
                  <a:lnTo>
                    <a:pt x="13763" y="9166"/>
                  </a:lnTo>
                  <a:lnTo>
                    <a:pt x="13799" y="9078"/>
                  </a:lnTo>
                  <a:lnTo>
                    <a:pt x="13926" y="9038"/>
                  </a:lnTo>
                  <a:lnTo>
                    <a:pt x="13938" y="9166"/>
                  </a:lnTo>
                  <a:lnTo>
                    <a:pt x="13938" y="9166"/>
                  </a:lnTo>
                </a:path>
                <a:path w="21600" h="21600">
                  <a:moveTo>
                    <a:pt x="13763" y="9166"/>
                  </a:moveTo>
                  <a:lnTo>
                    <a:pt x="13702" y="9166"/>
                  </a:lnTo>
                  <a:lnTo>
                    <a:pt x="13722" y="9102"/>
                  </a:lnTo>
                  <a:lnTo>
                    <a:pt x="13799" y="9078"/>
                  </a:lnTo>
                  <a:lnTo>
                    <a:pt x="13763" y="9166"/>
                  </a:lnTo>
                  <a:lnTo>
                    <a:pt x="13763" y="9166"/>
                  </a:lnTo>
                </a:path>
                <a:path w="21600" h="21600">
                  <a:moveTo>
                    <a:pt x="11945" y="10127"/>
                  </a:moveTo>
                  <a:lnTo>
                    <a:pt x="11945" y="10127"/>
                  </a:lnTo>
                </a:path>
                <a:path w="21600" h="21600">
                  <a:moveTo>
                    <a:pt x="12036" y="10190"/>
                  </a:moveTo>
                  <a:lnTo>
                    <a:pt x="11945" y="10127"/>
                  </a:lnTo>
                  <a:lnTo>
                    <a:pt x="11985" y="10126"/>
                  </a:lnTo>
                  <a:lnTo>
                    <a:pt x="12036" y="10190"/>
                  </a:lnTo>
                  <a:lnTo>
                    <a:pt x="12036" y="10190"/>
                  </a:lnTo>
                </a:path>
                <a:path w="21600" h="21600">
                  <a:moveTo>
                    <a:pt x="11977" y="13646"/>
                  </a:moveTo>
                  <a:lnTo>
                    <a:pt x="11950" y="13646"/>
                  </a:lnTo>
                  <a:lnTo>
                    <a:pt x="11991" y="13518"/>
                  </a:lnTo>
                  <a:lnTo>
                    <a:pt x="11562" y="13518"/>
                  </a:lnTo>
                  <a:lnTo>
                    <a:pt x="11814" y="13262"/>
                  </a:lnTo>
                  <a:lnTo>
                    <a:pt x="11916" y="13134"/>
                  </a:lnTo>
                  <a:lnTo>
                    <a:pt x="11822" y="13134"/>
                  </a:lnTo>
                  <a:lnTo>
                    <a:pt x="11783" y="13006"/>
                  </a:lnTo>
                  <a:lnTo>
                    <a:pt x="11753" y="12750"/>
                  </a:lnTo>
                  <a:lnTo>
                    <a:pt x="11847" y="12494"/>
                  </a:lnTo>
                  <a:lnTo>
                    <a:pt x="11885" y="12238"/>
                  </a:lnTo>
                  <a:lnTo>
                    <a:pt x="11868" y="12046"/>
                  </a:lnTo>
                  <a:lnTo>
                    <a:pt x="11852" y="11854"/>
                  </a:lnTo>
                  <a:lnTo>
                    <a:pt x="11847" y="11726"/>
                  </a:lnTo>
                  <a:lnTo>
                    <a:pt x="11845" y="11214"/>
                  </a:lnTo>
                  <a:lnTo>
                    <a:pt x="11868" y="11086"/>
                  </a:lnTo>
                  <a:lnTo>
                    <a:pt x="11959" y="11022"/>
                  </a:lnTo>
                  <a:lnTo>
                    <a:pt x="11921" y="11022"/>
                  </a:lnTo>
                  <a:lnTo>
                    <a:pt x="11921" y="10958"/>
                  </a:lnTo>
                  <a:lnTo>
                    <a:pt x="11913" y="10894"/>
                  </a:lnTo>
                  <a:lnTo>
                    <a:pt x="11883" y="10766"/>
                  </a:lnTo>
                  <a:lnTo>
                    <a:pt x="11875" y="10702"/>
                  </a:lnTo>
                  <a:lnTo>
                    <a:pt x="11875" y="10382"/>
                  </a:lnTo>
                  <a:lnTo>
                    <a:pt x="11917" y="10190"/>
                  </a:lnTo>
                  <a:lnTo>
                    <a:pt x="11945" y="10127"/>
                  </a:lnTo>
                  <a:lnTo>
                    <a:pt x="12036" y="10190"/>
                  </a:lnTo>
                  <a:lnTo>
                    <a:pt x="13845" y="10190"/>
                  </a:lnTo>
                  <a:lnTo>
                    <a:pt x="13847" y="10574"/>
                  </a:lnTo>
                  <a:lnTo>
                    <a:pt x="13833" y="10766"/>
                  </a:lnTo>
                  <a:lnTo>
                    <a:pt x="13805" y="10894"/>
                  </a:lnTo>
                  <a:lnTo>
                    <a:pt x="13780" y="11086"/>
                  </a:lnTo>
                  <a:lnTo>
                    <a:pt x="13783" y="11214"/>
                  </a:lnTo>
                  <a:lnTo>
                    <a:pt x="13786" y="11287"/>
                  </a:lnTo>
                  <a:lnTo>
                    <a:pt x="13821" y="11470"/>
                  </a:lnTo>
                  <a:lnTo>
                    <a:pt x="13787" y="11598"/>
                  </a:lnTo>
                  <a:lnTo>
                    <a:pt x="13646" y="11598"/>
                  </a:lnTo>
                  <a:lnTo>
                    <a:pt x="13549" y="11662"/>
                  </a:lnTo>
                  <a:lnTo>
                    <a:pt x="13577" y="11726"/>
                  </a:lnTo>
                  <a:lnTo>
                    <a:pt x="13613" y="11790"/>
                  </a:lnTo>
                  <a:lnTo>
                    <a:pt x="13595" y="11854"/>
                  </a:lnTo>
                  <a:lnTo>
                    <a:pt x="14561" y="11854"/>
                  </a:lnTo>
                  <a:lnTo>
                    <a:pt x="14338" y="12006"/>
                  </a:lnTo>
                  <a:lnTo>
                    <a:pt x="14240" y="12046"/>
                  </a:lnTo>
                  <a:lnTo>
                    <a:pt x="14156" y="12046"/>
                  </a:lnTo>
                  <a:lnTo>
                    <a:pt x="14100" y="12110"/>
                  </a:lnTo>
                  <a:lnTo>
                    <a:pt x="20072" y="12110"/>
                  </a:lnTo>
                  <a:lnTo>
                    <a:pt x="20035" y="12174"/>
                  </a:lnTo>
                  <a:lnTo>
                    <a:pt x="19928" y="12366"/>
                  </a:lnTo>
                  <a:lnTo>
                    <a:pt x="19770" y="12366"/>
                  </a:lnTo>
                  <a:lnTo>
                    <a:pt x="19652" y="12430"/>
                  </a:lnTo>
                  <a:lnTo>
                    <a:pt x="19496" y="12814"/>
                  </a:lnTo>
                  <a:lnTo>
                    <a:pt x="19394" y="12942"/>
                  </a:lnTo>
                  <a:lnTo>
                    <a:pt x="19039" y="12942"/>
                  </a:lnTo>
                  <a:lnTo>
                    <a:pt x="19080" y="13070"/>
                  </a:lnTo>
                  <a:lnTo>
                    <a:pt x="18761" y="13070"/>
                  </a:lnTo>
                  <a:lnTo>
                    <a:pt x="18710" y="13134"/>
                  </a:lnTo>
                  <a:lnTo>
                    <a:pt x="18695" y="13198"/>
                  </a:lnTo>
                  <a:lnTo>
                    <a:pt x="18690" y="13262"/>
                  </a:lnTo>
                  <a:lnTo>
                    <a:pt x="18746" y="13326"/>
                  </a:lnTo>
                  <a:lnTo>
                    <a:pt x="18792" y="13390"/>
                  </a:lnTo>
                  <a:lnTo>
                    <a:pt x="19039" y="13390"/>
                  </a:lnTo>
                  <a:lnTo>
                    <a:pt x="19006" y="13518"/>
                  </a:lnTo>
                  <a:lnTo>
                    <a:pt x="18881" y="13582"/>
                  </a:lnTo>
                  <a:lnTo>
                    <a:pt x="12051" y="13582"/>
                  </a:lnTo>
                  <a:lnTo>
                    <a:pt x="11977" y="13646"/>
                  </a:lnTo>
                  <a:lnTo>
                    <a:pt x="11977" y="13646"/>
                  </a:lnTo>
                </a:path>
                <a:path w="21600" h="21600">
                  <a:moveTo>
                    <a:pt x="17903" y="10974"/>
                  </a:moveTo>
                  <a:lnTo>
                    <a:pt x="17894" y="10830"/>
                  </a:lnTo>
                  <a:lnTo>
                    <a:pt x="17936" y="10894"/>
                  </a:lnTo>
                  <a:lnTo>
                    <a:pt x="17960" y="10958"/>
                  </a:lnTo>
                  <a:lnTo>
                    <a:pt x="17925" y="10958"/>
                  </a:lnTo>
                  <a:lnTo>
                    <a:pt x="17903" y="10974"/>
                  </a:lnTo>
                  <a:lnTo>
                    <a:pt x="17903" y="10974"/>
                  </a:lnTo>
                </a:path>
                <a:path w="21600" h="21600">
                  <a:moveTo>
                    <a:pt x="20788" y="10926"/>
                  </a:moveTo>
                  <a:lnTo>
                    <a:pt x="20752" y="10894"/>
                  </a:lnTo>
                  <a:lnTo>
                    <a:pt x="20708" y="10830"/>
                  </a:lnTo>
                  <a:lnTo>
                    <a:pt x="20788" y="10926"/>
                  </a:lnTo>
                  <a:lnTo>
                    <a:pt x="20788" y="10926"/>
                  </a:lnTo>
                </a:path>
                <a:path w="21600" h="21600">
                  <a:moveTo>
                    <a:pt x="20895" y="11022"/>
                  </a:moveTo>
                  <a:lnTo>
                    <a:pt x="20788" y="10926"/>
                  </a:lnTo>
                  <a:lnTo>
                    <a:pt x="20708" y="10830"/>
                  </a:lnTo>
                  <a:lnTo>
                    <a:pt x="20904" y="10830"/>
                  </a:lnTo>
                  <a:lnTo>
                    <a:pt x="20895" y="11022"/>
                  </a:lnTo>
                  <a:lnTo>
                    <a:pt x="20895" y="11022"/>
                  </a:lnTo>
                </a:path>
                <a:path w="21600" h="21600">
                  <a:moveTo>
                    <a:pt x="17925" y="11214"/>
                  </a:moveTo>
                  <a:lnTo>
                    <a:pt x="17919" y="11214"/>
                  </a:lnTo>
                  <a:lnTo>
                    <a:pt x="17903" y="10974"/>
                  </a:lnTo>
                  <a:lnTo>
                    <a:pt x="17925" y="10958"/>
                  </a:lnTo>
                  <a:lnTo>
                    <a:pt x="17925" y="11214"/>
                  </a:lnTo>
                  <a:lnTo>
                    <a:pt x="17925" y="11214"/>
                  </a:lnTo>
                </a:path>
                <a:path w="21600" h="21600">
                  <a:moveTo>
                    <a:pt x="20565" y="11214"/>
                  </a:moveTo>
                  <a:lnTo>
                    <a:pt x="17925" y="11214"/>
                  </a:lnTo>
                  <a:lnTo>
                    <a:pt x="17925" y="10958"/>
                  </a:lnTo>
                  <a:lnTo>
                    <a:pt x="17960" y="10958"/>
                  </a:lnTo>
                  <a:lnTo>
                    <a:pt x="18032" y="11150"/>
                  </a:lnTo>
                  <a:lnTo>
                    <a:pt x="20531" y="11150"/>
                  </a:lnTo>
                  <a:lnTo>
                    <a:pt x="20565" y="11214"/>
                  </a:lnTo>
                  <a:lnTo>
                    <a:pt x="20565" y="11214"/>
                  </a:lnTo>
                </a:path>
                <a:path w="21600" h="21600">
                  <a:moveTo>
                    <a:pt x="20684" y="11470"/>
                  </a:moveTo>
                  <a:lnTo>
                    <a:pt x="17704" y="11470"/>
                  </a:lnTo>
                  <a:lnTo>
                    <a:pt x="17607" y="11324"/>
                  </a:lnTo>
                  <a:lnTo>
                    <a:pt x="17623" y="11278"/>
                  </a:lnTo>
                  <a:lnTo>
                    <a:pt x="17646" y="11150"/>
                  </a:lnTo>
                  <a:lnTo>
                    <a:pt x="17747" y="11086"/>
                  </a:lnTo>
                  <a:lnTo>
                    <a:pt x="17903" y="10974"/>
                  </a:lnTo>
                  <a:lnTo>
                    <a:pt x="17919" y="11214"/>
                  </a:lnTo>
                  <a:lnTo>
                    <a:pt x="20565" y="11214"/>
                  </a:lnTo>
                  <a:lnTo>
                    <a:pt x="20633" y="11342"/>
                  </a:lnTo>
                  <a:lnTo>
                    <a:pt x="20740" y="11342"/>
                  </a:lnTo>
                  <a:lnTo>
                    <a:pt x="20807" y="11406"/>
                  </a:lnTo>
                  <a:lnTo>
                    <a:pt x="20684" y="11470"/>
                  </a:lnTo>
                  <a:lnTo>
                    <a:pt x="20684" y="11470"/>
                  </a:lnTo>
                </a:path>
                <a:path w="21600" h="21600">
                  <a:moveTo>
                    <a:pt x="20633" y="11342"/>
                  </a:moveTo>
                  <a:lnTo>
                    <a:pt x="20531" y="11150"/>
                  </a:lnTo>
                  <a:lnTo>
                    <a:pt x="20606" y="11214"/>
                  </a:lnTo>
                  <a:lnTo>
                    <a:pt x="20682" y="11287"/>
                  </a:lnTo>
                  <a:lnTo>
                    <a:pt x="20633" y="11342"/>
                  </a:lnTo>
                  <a:lnTo>
                    <a:pt x="20633" y="11342"/>
                  </a:lnTo>
                </a:path>
                <a:path w="21600" h="21600">
                  <a:moveTo>
                    <a:pt x="20560" y="11534"/>
                  </a:moveTo>
                  <a:lnTo>
                    <a:pt x="17183" y="11534"/>
                  </a:lnTo>
                  <a:lnTo>
                    <a:pt x="17254" y="11470"/>
                  </a:lnTo>
                  <a:lnTo>
                    <a:pt x="17460" y="11214"/>
                  </a:lnTo>
                  <a:lnTo>
                    <a:pt x="17576" y="11278"/>
                  </a:lnTo>
                  <a:lnTo>
                    <a:pt x="17607" y="11324"/>
                  </a:lnTo>
                  <a:lnTo>
                    <a:pt x="17601" y="11342"/>
                  </a:lnTo>
                  <a:lnTo>
                    <a:pt x="17627" y="11406"/>
                  </a:lnTo>
                  <a:lnTo>
                    <a:pt x="17704" y="11470"/>
                  </a:lnTo>
                  <a:lnTo>
                    <a:pt x="20684" y="11470"/>
                  </a:lnTo>
                  <a:lnTo>
                    <a:pt x="20560" y="11534"/>
                  </a:lnTo>
                  <a:lnTo>
                    <a:pt x="20560" y="11534"/>
                  </a:lnTo>
                </a:path>
                <a:path w="21600" h="21600">
                  <a:moveTo>
                    <a:pt x="20740" y="11342"/>
                  </a:moveTo>
                  <a:lnTo>
                    <a:pt x="20633" y="11342"/>
                  </a:lnTo>
                  <a:lnTo>
                    <a:pt x="20682" y="11287"/>
                  </a:lnTo>
                  <a:lnTo>
                    <a:pt x="20740" y="11342"/>
                  </a:lnTo>
                  <a:lnTo>
                    <a:pt x="20740" y="11342"/>
                  </a:lnTo>
                </a:path>
                <a:path w="21600" h="21600">
                  <a:moveTo>
                    <a:pt x="17704" y="11470"/>
                  </a:moveTo>
                  <a:lnTo>
                    <a:pt x="17627" y="11406"/>
                  </a:lnTo>
                  <a:lnTo>
                    <a:pt x="17601" y="11342"/>
                  </a:lnTo>
                  <a:lnTo>
                    <a:pt x="17607" y="11324"/>
                  </a:lnTo>
                  <a:lnTo>
                    <a:pt x="17704" y="11470"/>
                  </a:lnTo>
                  <a:lnTo>
                    <a:pt x="17704" y="11470"/>
                  </a:lnTo>
                </a:path>
                <a:path w="21600" h="21600">
                  <a:moveTo>
                    <a:pt x="20239" y="11854"/>
                  </a:moveTo>
                  <a:lnTo>
                    <a:pt x="16496" y="11854"/>
                  </a:lnTo>
                  <a:lnTo>
                    <a:pt x="16532" y="11790"/>
                  </a:lnTo>
                  <a:lnTo>
                    <a:pt x="16612" y="11662"/>
                  </a:lnTo>
                  <a:lnTo>
                    <a:pt x="16737" y="11598"/>
                  </a:lnTo>
                  <a:lnTo>
                    <a:pt x="16864" y="11470"/>
                  </a:lnTo>
                  <a:lnTo>
                    <a:pt x="16999" y="11470"/>
                  </a:lnTo>
                  <a:lnTo>
                    <a:pt x="17142" y="11534"/>
                  </a:lnTo>
                  <a:lnTo>
                    <a:pt x="20560" y="11534"/>
                  </a:lnTo>
                  <a:lnTo>
                    <a:pt x="20378" y="11662"/>
                  </a:lnTo>
                  <a:lnTo>
                    <a:pt x="20239" y="11854"/>
                  </a:lnTo>
                  <a:lnTo>
                    <a:pt x="20239" y="11854"/>
                  </a:lnTo>
                </a:path>
                <a:path w="21600" h="21600">
                  <a:moveTo>
                    <a:pt x="13615" y="11790"/>
                  </a:moveTo>
                  <a:lnTo>
                    <a:pt x="13577" y="11726"/>
                  </a:lnTo>
                  <a:lnTo>
                    <a:pt x="13549" y="11662"/>
                  </a:lnTo>
                  <a:lnTo>
                    <a:pt x="13646" y="11598"/>
                  </a:lnTo>
                  <a:lnTo>
                    <a:pt x="13687" y="11598"/>
                  </a:lnTo>
                  <a:lnTo>
                    <a:pt x="13682" y="11635"/>
                  </a:lnTo>
                  <a:lnTo>
                    <a:pt x="13654" y="11662"/>
                  </a:lnTo>
                  <a:lnTo>
                    <a:pt x="13615" y="11790"/>
                  </a:lnTo>
                  <a:lnTo>
                    <a:pt x="13615" y="11790"/>
                  </a:lnTo>
                </a:path>
                <a:path w="21600" h="21600">
                  <a:moveTo>
                    <a:pt x="13682" y="11635"/>
                  </a:moveTo>
                  <a:lnTo>
                    <a:pt x="13687" y="11598"/>
                  </a:lnTo>
                  <a:lnTo>
                    <a:pt x="13721" y="11598"/>
                  </a:lnTo>
                  <a:lnTo>
                    <a:pt x="13682" y="11635"/>
                  </a:lnTo>
                  <a:lnTo>
                    <a:pt x="13682" y="11635"/>
                  </a:lnTo>
                </a:path>
                <a:path w="21600" h="21600">
                  <a:moveTo>
                    <a:pt x="14561" y="11854"/>
                  </a:moveTo>
                  <a:lnTo>
                    <a:pt x="13633" y="11854"/>
                  </a:lnTo>
                  <a:lnTo>
                    <a:pt x="13659" y="11790"/>
                  </a:lnTo>
                  <a:lnTo>
                    <a:pt x="13671" y="11726"/>
                  </a:lnTo>
                  <a:lnTo>
                    <a:pt x="13682" y="11635"/>
                  </a:lnTo>
                  <a:lnTo>
                    <a:pt x="13721" y="11598"/>
                  </a:lnTo>
                  <a:lnTo>
                    <a:pt x="13776" y="11644"/>
                  </a:lnTo>
                  <a:lnTo>
                    <a:pt x="13754" y="11726"/>
                  </a:lnTo>
                  <a:lnTo>
                    <a:pt x="13700" y="11790"/>
                  </a:lnTo>
                  <a:lnTo>
                    <a:pt x="14698" y="11790"/>
                  </a:lnTo>
                  <a:lnTo>
                    <a:pt x="14561" y="11854"/>
                  </a:lnTo>
                  <a:lnTo>
                    <a:pt x="14561" y="11854"/>
                  </a:lnTo>
                </a:path>
                <a:path w="21600" h="21600">
                  <a:moveTo>
                    <a:pt x="13776" y="11644"/>
                  </a:moveTo>
                  <a:lnTo>
                    <a:pt x="13721" y="11598"/>
                  </a:lnTo>
                  <a:lnTo>
                    <a:pt x="13787" y="11598"/>
                  </a:lnTo>
                  <a:lnTo>
                    <a:pt x="13776" y="11644"/>
                  </a:lnTo>
                  <a:lnTo>
                    <a:pt x="13776" y="11644"/>
                  </a:lnTo>
                </a:path>
                <a:path w="21600" h="21600">
                  <a:moveTo>
                    <a:pt x="13633" y="11854"/>
                  </a:moveTo>
                  <a:lnTo>
                    <a:pt x="13595" y="11854"/>
                  </a:lnTo>
                  <a:lnTo>
                    <a:pt x="13654" y="11662"/>
                  </a:lnTo>
                  <a:lnTo>
                    <a:pt x="13682" y="11635"/>
                  </a:lnTo>
                  <a:lnTo>
                    <a:pt x="13671" y="11726"/>
                  </a:lnTo>
                  <a:lnTo>
                    <a:pt x="13659" y="11790"/>
                  </a:lnTo>
                  <a:lnTo>
                    <a:pt x="13633" y="11854"/>
                  </a:lnTo>
                  <a:lnTo>
                    <a:pt x="13633" y="11854"/>
                  </a:lnTo>
                </a:path>
                <a:path w="21600" h="21600">
                  <a:moveTo>
                    <a:pt x="14698" y="11790"/>
                  </a:moveTo>
                  <a:lnTo>
                    <a:pt x="13700" y="11790"/>
                  </a:lnTo>
                  <a:lnTo>
                    <a:pt x="13754" y="11726"/>
                  </a:lnTo>
                  <a:lnTo>
                    <a:pt x="13776" y="11644"/>
                  </a:lnTo>
                  <a:lnTo>
                    <a:pt x="13798" y="11662"/>
                  </a:lnTo>
                  <a:lnTo>
                    <a:pt x="14971" y="11662"/>
                  </a:lnTo>
                  <a:lnTo>
                    <a:pt x="14698" y="11790"/>
                  </a:lnTo>
                  <a:lnTo>
                    <a:pt x="14698" y="11790"/>
                  </a:lnTo>
                </a:path>
                <a:path w="21600" h="21600">
                  <a:moveTo>
                    <a:pt x="16496" y="11854"/>
                  </a:moveTo>
                  <a:lnTo>
                    <a:pt x="15740" y="11854"/>
                  </a:lnTo>
                  <a:lnTo>
                    <a:pt x="15822" y="11790"/>
                  </a:lnTo>
                  <a:lnTo>
                    <a:pt x="16293" y="11790"/>
                  </a:lnTo>
                  <a:lnTo>
                    <a:pt x="16380" y="11726"/>
                  </a:lnTo>
                  <a:lnTo>
                    <a:pt x="16448" y="11726"/>
                  </a:lnTo>
                  <a:lnTo>
                    <a:pt x="16496" y="11854"/>
                  </a:lnTo>
                  <a:lnTo>
                    <a:pt x="16496" y="11854"/>
                  </a:lnTo>
                </a:path>
                <a:path w="21600" h="21600">
                  <a:moveTo>
                    <a:pt x="20072" y="12110"/>
                  </a:moveTo>
                  <a:lnTo>
                    <a:pt x="14128" y="12110"/>
                  </a:lnTo>
                  <a:lnTo>
                    <a:pt x="14280" y="12046"/>
                  </a:lnTo>
                  <a:lnTo>
                    <a:pt x="14338" y="12006"/>
                  </a:lnTo>
                  <a:lnTo>
                    <a:pt x="14399" y="11982"/>
                  </a:lnTo>
                  <a:lnTo>
                    <a:pt x="14577" y="11854"/>
                  </a:lnTo>
                  <a:lnTo>
                    <a:pt x="14756" y="11790"/>
                  </a:lnTo>
                  <a:lnTo>
                    <a:pt x="15357" y="11790"/>
                  </a:lnTo>
                  <a:lnTo>
                    <a:pt x="15540" y="11854"/>
                  </a:lnTo>
                  <a:lnTo>
                    <a:pt x="20239" y="11854"/>
                  </a:lnTo>
                  <a:lnTo>
                    <a:pt x="20146" y="11982"/>
                  </a:lnTo>
                  <a:lnTo>
                    <a:pt x="20072" y="12110"/>
                  </a:lnTo>
                  <a:lnTo>
                    <a:pt x="20072" y="12110"/>
                  </a:lnTo>
                </a:path>
                <a:path w="21600" h="21600">
                  <a:moveTo>
                    <a:pt x="14128" y="12110"/>
                  </a:moveTo>
                  <a:lnTo>
                    <a:pt x="14103" y="12110"/>
                  </a:lnTo>
                  <a:lnTo>
                    <a:pt x="14240" y="12046"/>
                  </a:lnTo>
                  <a:lnTo>
                    <a:pt x="14338" y="12006"/>
                  </a:lnTo>
                  <a:lnTo>
                    <a:pt x="14280" y="12046"/>
                  </a:lnTo>
                  <a:lnTo>
                    <a:pt x="14128" y="12110"/>
                  </a:lnTo>
                  <a:lnTo>
                    <a:pt x="14128" y="12110"/>
                  </a:lnTo>
                </a:path>
                <a:path w="21600" h="21600">
                  <a:moveTo>
                    <a:pt x="14106" y="12107"/>
                  </a:moveTo>
                  <a:lnTo>
                    <a:pt x="14157" y="12046"/>
                  </a:lnTo>
                  <a:lnTo>
                    <a:pt x="14240" y="12046"/>
                  </a:lnTo>
                  <a:lnTo>
                    <a:pt x="14106" y="12107"/>
                  </a:lnTo>
                  <a:lnTo>
                    <a:pt x="14106" y="12107"/>
                  </a:lnTo>
                </a:path>
                <a:path w="21600" h="21600">
                  <a:moveTo>
                    <a:pt x="14103" y="12110"/>
                  </a:moveTo>
                  <a:lnTo>
                    <a:pt x="14100" y="12110"/>
                  </a:lnTo>
                  <a:lnTo>
                    <a:pt x="14106" y="12107"/>
                  </a:lnTo>
                  <a:lnTo>
                    <a:pt x="14103" y="12110"/>
                  </a:lnTo>
                </a:path>
                <a:path w="21600" h="21600">
                  <a:moveTo>
                    <a:pt x="19083" y="13076"/>
                  </a:moveTo>
                  <a:lnTo>
                    <a:pt x="19080" y="13070"/>
                  </a:lnTo>
                  <a:lnTo>
                    <a:pt x="19039" y="12942"/>
                  </a:lnTo>
                  <a:lnTo>
                    <a:pt x="19087" y="13070"/>
                  </a:lnTo>
                  <a:lnTo>
                    <a:pt x="19083" y="13076"/>
                  </a:lnTo>
                  <a:lnTo>
                    <a:pt x="19083" y="13076"/>
                  </a:lnTo>
                </a:path>
                <a:path w="21600" h="21600">
                  <a:moveTo>
                    <a:pt x="19185" y="13134"/>
                  </a:moveTo>
                  <a:lnTo>
                    <a:pt x="19123" y="13134"/>
                  </a:lnTo>
                  <a:lnTo>
                    <a:pt x="19083" y="13076"/>
                  </a:lnTo>
                  <a:lnTo>
                    <a:pt x="19087" y="13070"/>
                  </a:lnTo>
                  <a:lnTo>
                    <a:pt x="19041" y="12942"/>
                  </a:lnTo>
                  <a:lnTo>
                    <a:pt x="19394" y="12942"/>
                  </a:lnTo>
                  <a:lnTo>
                    <a:pt x="19267" y="13070"/>
                  </a:lnTo>
                  <a:lnTo>
                    <a:pt x="19185" y="13134"/>
                  </a:lnTo>
                  <a:lnTo>
                    <a:pt x="19185" y="13134"/>
                  </a:lnTo>
                </a:path>
                <a:path w="21600" h="21600">
                  <a:moveTo>
                    <a:pt x="18827" y="13390"/>
                  </a:moveTo>
                  <a:lnTo>
                    <a:pt x="18792" y="13390"/>
                  </a:lnTo>
                  <a:lnTo>
                    <a:pt x="18746" y="13326"/>
                  </a:lnTo>
                  <a:lnTo>
                    <a:pt x="18690" y="13262"/>
                  </a:lnTo>
                  <a:lnTo>
                    <a:pt x="18695" y="13198"/>
                  </a:lnTo>
                  <a:lnTo>
                    <a:pt x="18710" y="13134"/>
                  </a:lnTo>
                  <a:lnTo>
                    <a:pt x="18761" y="13070"/>
                  </a:lnTo>
                  <a:lnTo>
                    <a:pt x="18831" y="13070"/>
                  </a:lnTo>
                  <a:lnTo>
                    <a:pt x="18872" y="13134"/>
                  </a:lnTo>
                  <a:lnTo>
                    <a:pt x="18922" y="13198"/>
                  </a:lnTo>
                  <a:lnTo>
                    <a:pt x="18951" y="13263"/>
                  </a:lnTo>
                  <a:lnTo>
                    <a:pt x="18866" y="13326"/>
                  </a:lnTo>
                  <a:lnTo>
                    <a:pt x="18827" y="13390"/>
                  </a:lnTo>
                  <a:lnTo>
                    <a:pt x="18827" y="13390"/>
                  </a:lnTo>
                </a:path>
                <a:path w="21600" h="21600">
                  <a:moveTo>
                    <a:pt x="18951" y="13263"/>
                  </a:moveTo>
                  <a:lnTo>
                    <a:pt x="18922" y="13198"/>
                  </a:lnTo>
                  <a:lnTo>
                    <a:pt x="18872" y="13134"/>
                  </a:lnTo>
                  <a:lnTo>
                    <a:pt x="18831" y="13070"/>
                  </a:lnTo>
                  <a:lnTo>
                    <a:pt x="19080" y="13070"/>
                  </a:lnTo>
                  <a:lnTo>
                    <a:pt x="19083" y="13076"/>
                  </a:lnTo>
                  <a:lnTo>
                    <a:pt x="18951" y="13263"/>
                  </a:lnTo>
                  <a:lnTo>
                    <a:pt x="18951" y="13263"/>
                  </a:lnTo>
                </a:path>
                <a:path w="21600" h="21600">
                  <a:moveTo>
                    <a:pt x="19039" y="13390"/>
                  </a:moveTo>
                  <a:lnTo>
                    <a:pt x="18827" y="13390"/>
                  </a:lnTo>
                  <a:lnTo>
                    <a:pt x="18866" y="13326"/>
                  </a:lnTo>
                  <a:lnTo>
                    <a:pt x="18951" y="13263"/>
                  </a:lnTo>
                  <a:lnTo>
                    <a:pt x="18980" y="13326"/>
                  </a:lnTo>
                  <a:lnTo>
                    <a:pt x="19039" y="13390"/>
                  </a:lnTo>
                  <a:lnTo>
                    <a:pt x="19039" y="13390"/>
                  </a:lnTo>
                </a:path>
                <a:path w="21600" h="21600">
                  <a:moveTo>
                    <a:pt x="19745" y="14030"/>
                  </a:moveTo>
                  <a:lnTo>
                    <a:pt x="12047" y="14030"/>
                  </a:lnTo>
                  <a:lnTo>
                    <a:pt x="11922" y="13902"/>
                  </a:lnTo>
                  <a:lnTo>
                    <a:pt x="11894" y="13902"/>
                  </a:lnTo>
                  <a:lnTo>
                    <a:pt x="11908" y="13646"/>
                  </a:lnTo>
                  <a:lnTo>
                    <a:pt x="11959" y="13582"/>
                  </a:lnTo>
                  <a:lnTo>
                    <a:pt x="11971" y="13582"/>
                  </a:lnTo>
                  <a:lnTo>
                    <a:pt x="11950" y="13646"/>
                  </a:lnTo>
                  <a:lnTo>
                    <a:pt x="19146" y="13646"/>
                  </a:lnTo>
                  <a:lnTo>
                    <a:pt x="19416" y="13774"/>
                  </a:lnTo>
                  <a:lnTo>
                    <a:pt x="19598" y="13902"/>
                  </a:lnTo>
                  <a:lnTo>
                    <a:pt x="11922" y="13902"/>
                  </a:lnTo>
                  <a:lnTo>
                    <a:pt x="11893" y="13926"/>
                  </a:lnTo>
                  <a:lnTo>
                    <a:pt x="19632" y="13926"/>
                  </a:lnTo>
                  <a:lnTo>
                    <a:pt x="19689" y="13966"/>
                  </a:lnTo>
                  <a:lnTo>
                    <a:pt x="19745" y="14030"/>
                  </a:lnTo>
                  <a:lnTo>
                    <a:pt x="19745" y="14030"/>
                  </a:lnTo>
                </a:path>
                <a:path w="21600" h="21600">
                  <a:moveTo>
                    <a:pt x="19146" y="13646"/>
                  </a:moveTo>
                  <a:lnTo>
                    <a:pt x="11977" y="13646"/>
                  </a:lnTo>
                  <a:lnTo>
                    <a:pt x="12051" y="13582"/>
                  </a:lnTo>
                  <a:lnTo>
                    <a:pt x="18881" y="13582"/>
                  </a:lnTo>
                  <a:lnTo>
                    <a:pt x="19146" y="13646"/>
                  </a:lnTo>
                  <a:lnTo>
                    <a:pt x="19146" y="13646"/>
                  </a:lnTo>
                </a:path>
                <a:path w="21600" h="21600">
                  <a:moveTo>
                    <a:pt x="12047" y="14030"/>
                  </a:moveTo>
                  <a:lnTo>
                    <a:pt x="11940" y="14030"/>
                  </a:lnTo>
                  <a:lnTo>
                    <a:pt x="11890" y="13966"/>
                  </a:lnTo>
                  <a:lnTo>
                    <a:pt x="11893" y="13926"/>
                  </a:lnTo>
                  <a:lnTo>
                    <a:pt x="11922" y="13902"/>
                  </a:lnTo>
                  <a:lnTo>
                    <a:pt x="12047" y="14030"/>
                  </a:lnTo>
                  <a:lnTo>
                    <a:pt x="12047" y="14030"/>
                  </a:lnTo>
                </a:path>
                <a:path w="21600" h="21600">
                  <a:moveTo>
                    <a:pt x="11847" y="15118"/>
                  </a:moveTo>
                  <a:lnTo>
                    <a:pt x="11776" y="14990"/>
                  </a:lnTo>
                  <a:lnTo>
                    <a:pt x="11707" y="14606"/>
                  </a:lnTo>
                  <a:lnTo>
                    <a:pt x="11745" y="14478"/>
                  </a:lnTo>
                  <a:lnTo>
                    <a:pt x="11780" y="14286"/>
                  </a:lnTo>
                  <a:lnTo>
                    <a:pt x="11810" y="14094"/>
                  </a:lnTo>
                  <a:lnTo>
                    <a:pt x="11843" y="13966"/>
                  </a:lnTo>
                  <a:lnTo>
                    <a:pt x="11893" y="13926"/>
                  </a:lnTo>
                  <a:lnTo>
                    <a:pt x="11890" y="13966"/>
                  </a:lnTo>
                  <a:lnTo>
                    <a:pt x="11940" y="14030"/>
                  </a:lnTo>
                  <a:lnTo>
                    <a:pt x="19745" y="14030"/>
                  </a:lnTo>
                  <a:lnTo>
                    <a:pt x="19966" y="14286"/>
                  </a:lnTo>
                  <a:lnTo>
                    <a:pt x="19946" y="14478"/>
                  </a:lnTo>
                  <a:lnTo>
                    <a:pt x="16251" y="14478"/>
                  </a:lnTo>
                  <a:lnTo>
                    <a:pt x="16228" y="14542"/>
                  </a:lnTo>
                  <a:lnTo>
                    <a:pt x="15491" y="14542"/>
                  </a:lnTo>
                  <a:lnTo>
                    <a:pt x="15493" y="14607"/>
                  </a:lnTo>
                  <a:lnTo>
                    <a:pt x="15474" y="14670"/>
                  </a:lnTo>
                  <a:lnTo>
                    <a:pt x="15393" y="14734"/>
                  </a:lnTo>
                  <a:lnTo>
                    <a:pt x="14573" y="14734"/>
                  </a:lnTo>
                  <a:lnTo>
                    <a:pt x="14283" y="14798"/>
                  </a:lnTo>
                  <a:lnTo>
                    <a:pt x="14152" y="14798"/>
                  </a:lnTo>
                  <a:lnTo>
                    <a:pt x="14035" y="14862"/>
                  </a:lnTo>
                  <a:lnTo>
                    <a:pt x="11986" y="14862"/>
                  </a:lnTo>
                  <a:lnTo>
                    <a:pt x="11887" y="14926"/>
                  </a:lnTo>
                  <a:lnTo>
                    <a:pt x="11904" y="15019"/>
                  </a:lnTo>
                  <a:lnTo>
                    <a:pt x="11847" y="15118"/>
                  </a:lnTo>
                  <a:lnTo>
                    <a:pt x="11847" y="15118"/>
                  </a:lnTo>
                </a:path>
                <a:path w="21600" h="21600">
                  <a:moveTo>
                    <a:pt x="16254" y="14607"/>
                  </a:moveTo>
                  <a:lnTo>
                    <a:pt x="16228" y="14542"/>
                  </a:lnTo>
                  <a:lnTo>
                    <a:pt x="16251" y="14478"/>
                  </a:lnTo>
                  <a:lnTo>
                    <a:pt x="16277" y="14478"/>
                  </a:lnTo>
                  <a:lnTo>
                    <a:pt x="16254" y="14607"/>
                  </a:lnTo>
                  <a:lnTo>
                    <a:pt x="16254" y="14607"/>
                  </a:lnTo>
                </a:path>
                <a:path w="21600" h="21600">
                  <a:moveTo>
                    <a:pt x="16400" y="15054"/>
                  </a:moveTo>
                  <a:lnTo>
                    <a:pt x="16278" y="14670"/>
                  </a:lnTo>
                  <a:lnTo>
                    <a:pt x="16254" y="14607"/>
                  </a:lnTo>
                  <a:lnTo>
                    <a:pt x="16277" y="14478"/>
                  </a:lnTo>
                  <a:lnTo>
                    <a:pt x="19946" y="14478"/>
                  </a:lnTo>
                  <a:lnTo>
                    <a:pt x="19950" y="14607"/>
                  </a:lnTo>
                  <a:lnTo>
                    <a:pt x="19978" y="14670"/>
                  </a:lnTo>
                  <a:lnTo>
                    <a:pt x="16529" y="14670"/>
                  </a:lnTo>
                  <a:lnTo>
                    <a:pt x="16481" y="14734"/>
                  </a:lnTo>
                  <a:lnTo>
                    <a:pt x="16472" y="14798"/>
                  </a:lnTo>
                  <a:lnTo>
                    <a:pt x="16484" y="14798"/>
                  </a:lnTo>
                  <a:lnTo>
                    <a:pt x="16489" y="14813"/>
                  </a:lnTo>
                  <a:lnTo>
                    <a:pt x="16400" y="15054"/>
                  </a:lnTo>
                  <a:lnTo>
                    <a:pt x="16400" y="15054"/>
                  </a:lnTo>
                </a:path>
                <a:path w="21600" h="21600">
                  <a:moveTo>
                    <a:pt x="15797" y="14670"/>
                  </a:moveTo>
                  <a:lnTo>
                    <a:pt x="15506" y="14670"/>
                  </a:lnTo>
                  <a:lnTo>
                    <a:pt x="15491" y="14542"/>
                  </a:lnTo>
                  <a:lnTo>
                    <a:pt x="15991" y="14542"/>
                  </a:lnTo>
                  <a:lnTo>
                    <a:pt x="15969" y="14606"/>
                  </a:lnTo>
                  <a:lnTo>
                    <a:pt x="15906" y="14606"/>
                  </a:lnTo>
                  <a:lnTo>
                    <a:pt x="15797" y="14670"/>
                  </a:lnTo>
                  <a:lnTo>
                    <a:pt x="15797" y="14670"/>
                  </a:lnTo>
                </a:path>
                <a:path w="21600" h="21600">
                  <a:moveTo>
                    <a:pt x="16148" y="14990"/>
                  </a:moveTo>
                  <a:lnTo>
                    <a:pt x="16051" y="14670"/>
                  </a:lnTo>
                  <a:lnTo>
                    <a:pt x="15991" y="14542"/>
                  </a:lnTo>
                  <a:lnTo>
                    <a:pt x="16228" y="14542"/>
                  </a:lnTo>
                  <a:lnTo>
                    <a:pt x="16254" y="14607"/>
                  </a:lnTo>
                  <a:lnTo>
                    <a:pt x="16242" y="14670"/>
                  </a:lnTo>
                  <a:lnTo>
                    <a:pt x="16148" y="14990"/>
                  </a:lnTo>
                  <a:lnTo>
                    <a:pt x="16148" y="14990"/>
                  </a:lnTo>
                </a:path>
                <a:path w="21600" h="21600">
                  <a:moveTo>
                    <a:pt x="16489" y="14813"/>
                  </a:moveTo>
                  <a:lnTo>
                    <a:pt x="16484" y="14798"/>
                  </a:lnTo>
                  <a:lnTo>
                    <a:pt x="16472" y="14798"/>
                  </a:lnTo>
                  <a:lnTo>
                    <a:pt x="16481" y="14734"/>
                  </a:lnTo>
                  <a:lnTo>
                    <a:pt x="16529" y="14670"/>
                  </a:lnTo>
                  <a:lnTo>
                    <a:pt x="16495" y="14798"/>
                  </a:lnTo>
                  <a:lnTo>
                    <a:pt x="16489" y="14813"/>
                  </a:lnTo>
                  <a:lnTo>
                    <a:pt x="16489" y="14813"/>
                  </a:lnTo>
                </a:path>
                <a:path w="21600" h="21600">
                  <a:moveTo>
                    <a:pt x="16817" y="15118"/>
                  </a:moveTo>
                  <a:lnTo>
                    <a:pt x="16489" y="14813"/>
                  </a:lnTo>
                  <a:lnTo>
                    <a:pt x="16495" y="14798"/>
                  </a:lnTo>
                  <a:lnTo>
                    <a:pt x="16529" y="14670"/>
                  </a:lnTo>
                  <a:lnTo>
                    <a:pt x="20006" y="14670"/>
                  </a:lnTo>
                  <a:lnTo>
                    <a:pt x="20084" y="14734"/>
                  </a:lnTo>
                  <a:lnTo>
                    <a:pt x="20211" y="14862"/>
                  </a:lnTo>
                  <a:lnTo>
                    <a:pt x="17214" y="14862"/>
                  </a:lnTo>
                  <a:lnTo>
                    <a:pt x="17151" y="14990"/>
                  </a:lnTo>
                  <a:lnTo>
                    <a:pt x="16949" y="14990"/>
                  </a:lnTo>
                  <a:lnTo>
                    <a:pt x="16817" y="15118"/>
                  </a:lnTo>
                  <a:lnTo>
                    <a:pt x="16817" y="15118"/>
                  </a:lnTo>
                </a:path>
                <a:path w="21600" h="21600">
                  <a:moveTo>
                    <a:pt x="15254" y="14798"/>
                  </a:moveTo>
                  <a:lnTo>
                    <a:pt x="14999" y="14798"/>
                  </a:lnTo>
                  <a:lnTo>
                    <a:pt x="14716" y="14734"/>
                  </a:lnTo>
                  <a:lnTo>
                    <a:pt x="15333" y="14734"/>
                  </a:lnTo>
                  <a:lnTo>
                    <a:pt x="15254" y="14798"/>
                  </a:lnTo>
                  <a:lnTo>
                    <a:pt x="15254" y="14798"/>
                  </a:lnTo>
                </a:path>
                <a:path w="21600" h="21600">
                  <a:moveTo>
                    <a:pt x="11904" y="15019"/>
                  </a:moveTo>
                  <a:lnTo>
                    <a:pt x="11887" y="14926"/>
                  </a:lnTo>
                  <a:lnTo>
                    <a:pt x="11986" y="14862"/>
                  </a:lnTo>
                  <a:lnTo>
                    <a:pt x="11997" y="14862"/>
                  </a:lnTo>
                  <a:lnTo>
                    <a:pt x="11904" y="15019"/>
                  </a:lnTo>
                  <a:lnTo>
                    <a:pt x="11904" y="15019"/>
                  </a:lnTo>
                </a:path>
                <a:path w="21600" h="21600">
                  <a:moveTo>
                    <a:pt x="12104" y="18062"/>
                  </a:moveTo>
                  <a:lnTo>
                    <a:pt x="12104" y="17742"/>
                  </a:lnTo>
                  <a:lnTo>
                    <a:pt x="12112" y="17614"/>
                  </a:lnTo>
                  <a:lnTo>
                    <a:pt x="12143" y="17486"/>
                  </a:lnTo>
                  <a:lnTo>
                    <a:pt x="12150" y="17486"/>
                  </a:lnTo>
                  <a:lnTo>
                    <a:pt x="12147" y="17294"/>
                  </a:lnTo>
                  <a:lnTo>
                    <a:pt x="12144" y="17230"/>
                  </a:lnTo>
                  <a:lnTo>
                    <a:pt x="12118" y="17038"/>
                  </a:lnTo>
                  <a:lnTo>
                    <a:pt x="12103" y="16910"/>
                  </a:lnTo>
                  <a:lnTo>
                    <a:pt x="12085" y="16782"/>
                  </a:lnTo>
                  <a:lnTo>
                    <a:pt x="11996" y="16782"/>
                  </a:lnTo>
                  <a:lnTo>
                    <a:pt x="11927" y="16654"/>
                  </a:lnTo>
                  <a:lnTo>
                    <a:pt x="11848" y="16334"/>
                  </a:lnTo>
                  <a:lnTo>
                    <a:pt x="11935" y="16078"/>
                  </a:lnTo>
                  <a:lnTo>
                    <a:pt x="11972" y="15822"/>
                  </a:lnTo>
                  <a:lnTo>
                    <a:pt x="11946" y="15310"/>
                  </a:lnTo>
                  <a:lnTo>
                    <a:pt x="11922" y="15118"/>
                  </a:lnTo>
                  <a:lnTo>
                    <a:pt x="11904" y="15019"/>
                  </a:lnTo>
                  <a:lnTo>
                    <a:pt x="11997" y="14862"/>
                  </a:lnTo>
                  <a:lnTo>
                    <a:pt x="13886" y="14862"/>
                  </a:lnTo>
                  <a:lnTo>
                    <a:pt x="13870" y="14926"/>
                  </a:lnTo>
                  <a:lnTo>
                    <a:pt x="13883" y="14926"/>
                  </a:lnTo>
                  <a:lnTo>
                    <a:pt x="14054" y="16142"/>
                  </a:lnTo>
                  <a:lnTo>
                    <a:pt x="14026" y="16462"/>
                  </a:lnTo>
                  <a:lnTo>
                    <a:pt x="14013" y="16654"/>
                  </a:lnTo>
                  <a:lnTo>
                    <a:pt x="14021" y="16654"/>
                  </a:lnTo>
                  <a:lnTo>
                    <a:pt x="14069" y="16782"/>
                  </a:lnTo>
                  <a:lnTo>
                    <a:pt x="14161" y="17038"/>
                  </a:lnTo>
                  <a:lnTo>
                    <a:pt x="14135" y="17358"/>
                  </a:lnTo>
                  <a:lnTo>
                    <a:pt x="14128" y="17550"/>
                  </a:lnTo>
                  <a:lnTo>
                    <a:pt x="14130" y="17806"/>
                  </a:lnTo>
                  <a:lnTo>
                    <a:pt x="12185" y="17806"/>
                  </a:lnTo>
                  <a:lnTo>
                    <a:pt x="12150" y="17870"/>
                  </a:lnTo>
                  <a:lnTo>
                    <a:pt x="12150" y="18045"/>
                  </a:lnTo>
                  <a:lnTo>
                    <a:pt x="12104" y="18062"/>
                  </a:lnTo>
                  <a:lnTo>
                    <a:pt x="12104" y="18062"/>
                  </a:lnTo>
                </a:path>
                <a:path w="21600" h="21600">
                  <a:moveTo>
                    <a:pt x="13870" y="14926"/>
                  </a:moveTo>
                  <a:lnTo>
                    <a:pt x="13886" y="14862"/>
                  </a:lnTo>
                  <a:lnTo>
                    <a:pt x="13884" y="14909"/>
                  </a:lnTo>
                  <a:lnTo>
                    <a:pt x="13870" y="14926"/>
                  </a:lnTo>
                  <a:lnTo>
                    <a:pt x="13870" y="14926"/>
                  </a:lnTo>
                </a:path>
                <a:path w="21600" h="21600">
                  <a:moveTo>
                    <a:pt x="13884" y="14909"/>
                  </a:moveTo>
                  <a:lnTo>
                    <a:pt x="13886" y="14862"/>
                  </a:lnTo>
                  <a:lnTo>
                    <a:pt x="13920" y="14862"/>
                  </a:lnTo>
                  <a:lnTo>
                    <a:pt x="13884" y="14909"/>
                  </a:lnTo>
                  <a:lnTo>
                    <a:pt x="13884" y="14909"/>
                  </a:lnTo>
                </a:path>
                <a:path w="21600" h="21600">
                  <a:moveTo>
                    <a:pt x="17164" y="15054"/>
                  </a:moveTo>
                  <a:lnTo>
                    <a:pt x="17169" y="14990"/>
                  </a:lnTo>
                  <a:lnTo>
                    <a:pt x="17214" y="14862"/>
                  </a:lnTo>
                  <a:lnTo>
                    <a:pt x="20211" y="14862"/>
                  </a:lnTo>
                  <a:lnTo>
                    <a:pt x="20177" y="14990"/>
                  </a:lnTo>
                  <a:lnTo>
                    <a:pt x="17199" y="14990"/>
                  </a:lnTo>
                  <a:lnTo>
                    <a:pt x="17164" y="15054"/>
                  </a:lnTo>
                  <a:lnTo>
                    <a:pt x="17164" y="15054"/>
                  </a:lnTo>
                </a:path>
                <a:path w="21600" h="21600">
                  <a:moveTo>
                    <a:pt x="13883" y="14926"/>
                  </a:moveTo>
                  <a:lnTo>
                    <a:pt x="13870" y="14926"/>
                  </a:lnTo>
                  <a:lnTo>
                    <a:pt x="13884" y="14909"/>
                  </a:lnTo>
                  <a:lnTo>
                    <a:pt x="13883" y="14926"/>
                  </a:lnTo>
                  <a:lnTo>
                    <a:pt x="13883" y="14926"/>
                  </a:lnTo>
                </a:path>
                <a:path w="21600" h="21600">
                  <a:moveTo>
                    <a:pt x="17085" y="15054"/>
                  </a:moveTo>
                  <a:lnTo>
                    <a:pt x="16949" y="14990"/>
                  </a:lnTo>
                  <a:lnTo>
                    <a:pt x="17151" y="14990"/>
                  </a:lnTo>
                  <a:lnTo>
                    <a:pt x="17085" y="15054"/>
                  </a:lnTo>
                  <a:lnTo>
                    <a:pt x="17085" y="15054"/>
                  </a:lnTo>
                </a:path>
                <a:path w="21600" h="21600">
                  <a:moveTo>
                    <a:pt x="17964" y="15822"/>
                  </a:moveTo>
                  <a:lnTo>
                    <a:pt x="17851" y="15822"/>
                  </a:lnTo>
                  <a:lnTo>
                    <a:pt x="17770" y="15566"/>
                  </a:lnTo>
                  <a:lnTo>
                    <a:pt x="17755" y="15502"/>
                  </a:lnTo>
                  <a:lnTo>
                    <a:pt x="17765" y="15374"/>
                  </a:lnTo>
                  <a:lnTo>
                    <a:pt x="17486" y="15374"/>
                  </a:lnTo>
                  <a:lnTo>
                    <a:pt x="17463" y="15310"/>
                  </a:lnTo>
                  <a:lnTo>
                    <a:pt x="17214" y="15310"/>
                  </a:lnTo>
                  <a:lnTo>
                    <a:pt x="17234" y="15118"/>
                  </a:lnTo>
                  <a:lnTo>
                    <a:pt x="17237" y="15019"/>
                  </a:lnTo>
                  <a:lnTo>
                    <a:pt x="17235" y="14990"/>
                  </a:lnTo>
                  <a:lnTo>
                    <a:pt x="20177" y="14990"/>
                  </a:lnTo>
                  <a:lnTo>
                    <a:pt x="20160" y="15054"/>
                  </a:lnTo>
                  <a:lnTo>
                    <a:pt x="20159" y="15118"/>
                  </a:lnTo>
                  <a:lnTo>
                    <a:pt x="20256" y="15118"/>
                  </a:lnTo>
                  <a:lnTo>
                    <a:pt x="20317" y="15246"/>
                  </a:lnTo>
                  <a:lnTo>
                    <a:pt x="20391" y="15374"/>
                  </a:lnTo>
                  <a:lnTo>
                    <a:pt x="20360" y="15502"/>
                  </a:lnTo>
                  <a:lnTo>
                    <a:pt x="20360" y="15566"/>
                  </a:lnTo>
                  <a:lnTo>
                    <a:pt x="18147" y="15566"/>
                  </a:lnTo>
                  <a:lnTo>
                    <a:pt x="18022" y="15630"/>
                  </a:lnTo>
                  <a:lnTo>
                    <a:pt x="17979" y="15758"/>
                  </a:lnTo>
                  <a:lnTo>
                    <a:pt x="17993" y="15781"/>
                  </a:lnTo>
                  <a:lnTo>
                    <a:pt x="17964" y="15822"/>
                  </a:lnTo>
                  <a:lnTo>
                    <a:pt x="17964" y="15822"/>
                  </a:lnTo>
                </a:path>
                <a:path w="21600" h="21600">
                  <a:moveTo>
                    <a:pt x="17724" y="15502"/>
                  </a:moveTo>
                  <a:lnTo>
                    <a:pt x="17673" y="15502"/>
                  </a:lnTo>
                  <a:lnTo>
                    <a:pt x="17551" y="15438"/>
                  </a:lnTo>
                  <a:lnTo>
                    <a:pt x="17509" y="15374"/>
                  </a:lnTo>
                  <a:lnTo>
                    <a:pt x="17765" y="15374"/>
                  </a:lnTo>
                  <a:lnTo>
                    <a:pt x="17724" y="15502"/>
                  </a:lnTo>
                  <a:lnTo>
                    <a:pt x="17724" y="15502"/>
                  </a:lnTo>
                </a:path>
                <a:path w="21600" h="21600">
                  <a:moveTo>
                    <a:pt x="18145" y="16014"/>
                  </a:moveTo>
                  <a:lnTo>
                    <a:pt x="18124" y="16014"/>
                  </a:lnTo>
                  <a:lnTo>
                    <a:pt x="18094" y="15950"/>
                  </a:lnTo>
                  <a:lnTo>
                    <a:pt x="18058" y="15886"/>
                  </a:lnTo>
                  <a:lnTo>
                    <a:pt x="18017" y="15822"/>
                  </a:lnTo>
                  <a:lnTo>
                    <a:pt x="17993" y="15781"/>
                  </a:lnTo>
                  <a:lnTo>
                    <a:pt x="18147" y="15566"/>
                  </a:lnTo>
                  <a:lnTo>
                    <a:pt x="20360" y="15566"/>
                  </a:lnTo>
                  <a:lnTo>
                    <a:pt x="20424" y="15438"/>
                  </a:lnTo>
                  <a:lnTo>
                    <a:pt x="20490" y="15502"/>
                  </a:lnTo>
                  <a:lnTo>
                    <a:pt x="20589" y="15694"/>
                  </a:lnTo>
                  <a:lnTo>
                    <a:pt x="20602" y="15822"/>
                  </a:lnTo>
                  <a:lnTo>
                    <a:pt x="20615" y="15886"/>
                  </a:lnTo>
                  <a:lnTo>
                    <a:pt x="18227" y="15886"/>
                  </a:lnTo>
                  <a:lnTo>
                    <a:pt x="18183" y="15950"/>
                  </a:lnTo>
                  <a:lnTo>
                    <a:pt x="18145" y="16014"/>
                  </a:lnTo>
                  <a:lnTo>
                    <a:pt x="18145" y="16014"/>
                  </a:lnTo>
                </a:path>
                <a:path w="21600" h="21600">
                  <a:moveTo>
                    <a:pt x="17993" y="15781"/>
                  </a:moveTo>
                  <a:lnTo>
                    <a:pt x="17979" y="15758"/>
                  </a:lnTo>
                  <a:lnTo>
                    <a:pt x="18022" y="15630"/>
                  </a:lnTo>
                  <a:lnTo>
                    <a:pt x="18147" y="15566"/>
                  </a:lnTo>
                  <a:lnTo>
                    <a:pt x="17993" y="15781"/>
                  </a:lnTo>
                  <a:lnTo>
                    <a:pt x="17993" y="15781"/>
                  </a:lnTo>
                </a:path>
                <a:path w="21600" h="21600">
                  <a:moveTo>
                    <a:pt x="20834" y="17934"/>
                  </a:moveTo>
                  <a:lnTo>
                    <a:pt x="18929" y="17934"/>
                  </a:lnTo>
                  <a:lnTo>
                    <a:pt x="18880" y="17870"/>
                  </a:lnTo>
                  <a:lnTo>
                    <a:pt x="18829" y="17614"/>
                  </a:lnTo>
                  <a:lnTo>
                    <a:pt x="18765" y="17486"/>
                  </a:lnTo>
                  <a:lnTo>
                    <a:pt x="18663" y="17294"/>
                  </a:lnTo>
                  <a:lnTo>
                    <a:pt x="18709" y="17038"/>
                  </a:lnTo>
                  <a:lnTo>
                    <a:pt x="18729" y="16910"/>
                  </a:lnTo>
                  <a:lnTo>
                    <a:pt x="18719" y="16846"/>
                  </a:lnTo>
                  <a:lnTo>
                    <a:pt x="18660" y="16782"/>
                  </a:lnTo>
                  <a:lnTo>
                    <a:pt x="18548" y="16782"/>
                  </a:lnTo>
                  <a:lnTo>
                    <a:pt x="18457" y="16526"/>
                  </a:lnTo>
                  <a:lnTo>
                    <a:pt x="18395" y="16398"/>
                  </a:lnTo>
                  <a:lnTo>
                    <a:pt x="18365" y="16398"/>
                  </a:lnTo>
                  <a:lnTo>
                    <a:pt x="18337" y="16334"/>
                  </a:lnTo>
                  <a:lnTo>
                    <a:pt x="18239" y="16270"/>
                  </a:lnTo>
                  <a:lnTo>
                    <a:pt x="18071" y="16142"/>
                  </a:lnTo>
                  <a:lnTo>
                    <a:pt x="18183" y="15950"/>
                  </a:lnTo>
                  <a:lnTo>
                    <a:pt x="18227" y="15886"/>
                  </a:lnTo>
                  <a:lnTo>
                    <a:pt x="18181" y="16014"/>
                  </a:lnTo>
                  <a:lnTo>
                    <a:pt x="20670" y="16014"/>
                  </a:lnTo>
                  <a:lnTo>
                    <a:pt x="20713" y="16142"/>
                  </a:lnTo>
                  <a:lnTo>
                    <a:pt x="20746" y="16206"/>
                  </a:lnTo>
                  <a:lnTo>
                    <a:pt x="20769" y="16206"/>
                  </a:lnTo>
                  <a:lnTo>
                    <a:pt x="20820" y="16462"/>
                  </a:lnTo>
                  <a:lnTo>
                    <a:pt x="20838" y="16590"/>
                  </a:lnTo>
                  <a:lnTo>
                    <a:pt x="20822" y="16718"/>
                  </a:lnTo>
                  <a:lnTo>
                    <a:pt x="20810" y="16782"/>
                  </a:lnTo>
                  <a:lnTo>
                    <a:pt x="20807" y="16846"/>
                  </a:lnTo>
                  <a:lnTo>
                    <a:pt x="20803" y="17038"/>
                  </a:lnTo>
                  <a:lnTo>
                    <a:pt x="20840" y="17166"/>
                  </a:lnTo>
                  <a:lnTo>
                    <a:pt x="20988" y="17550"/>
                  </a:lnTo>
                  <a:lnTo>
                    <a:pt x="20961" y="17742"/>
                  </a:lnTo>
                  <a:lnTo>
                    <a:pt x="20951" y="17742"/>
                  </a:lnTo>
                  <a:lnTo>
                    <a:pt x="20854" y="17806"/>
                  </a:lnTo>
                  <a:lnTo>
                    <a:pt x="20831" y="17806"/>
                  </a:lnTo>
                  <a:lnTo>
                    <a:pt x="20834" y="17934"/>
                  </a:lnTo>
                  <a:lnTo>
                    <a:pt x="20834" y="17934"/>
                  </a:lnTo>
                </a:path>
                <a:path w="21600" h="21600">
                  <a:moveTo>
                    <a:pt x="20670" y="16014"/>
                  </a:moveTo>
                  <a:lnTo>
                    <a:pt x="18181" y="16014"/>
                  </a:lnTo>
                  <a:lnTo>
                    <a:pt x="18227" y="15886"/>
                  </a:lnTo>
                  <a:lnTo>
                    <a:pt x="20615" y="15886"/>
                  </a:lnTo>
                  <a:lnTo>
                    <a:pt x="20629" y="15950"/>
                  </a:lnTo>
                  <a:lnTo>
                    <a:pt x="20670" y="16014"/>
                  </a:lnTo>
                  <a:lnTo>
                    <a:pt x="20670" y="16014"/>
                  </a:lnTo>
                </a:path>
                <a:path w="21600" h="21600">
                  <a:moveTo>
                    <a:pt x="20834" y="17934"/>
                  </a:moveTo>
                  <a:lnTo>
                    <a:pt x="20831" y="17806"/>
                  </a:lnTo>
                  <a:lnTo>
                    <a:pt x="20854" y="17806"/>
                  </a:lnTo>
                  <a:lnTo>
                    <a:pt x="20951" y="17742"/>
                  </a:lnTo>
                  <a:lnTo>
                    <a:pt x="20955" y="17752"/>
                  </a:lnTo>
                  <a:lnTo>
                    <a:pt x="20834" y="17934"/>
                  </a:lnTo>
                  <a:lnTo>
                    <a:pt x="20834" y="17934"/>
                  </a:lnTo>
                </a:path>
                <a:path w="21600" h="21600">
                  <a:moveTo>
                    <a:pt x="20955" y="17752"/>
                  </a:moveTo>
                  <a:lnTo>
                    <a:pt x="20951" y="17742"/>
                  </a:lnTo>
                  <a:lnTo>
                    <a:pt x="20961" y="17742"/>
                  </a:lnTo>
                  <a:lnTo>
                    <a:pt x="20955" y="17752"/>
                  </a:lnTo>
                  <a:lnTo>
                    <a:pt x="20955" y="17752"/>
                  </a:lnTo>
                </a:path>
                <a:path w="21600" h="21600">
                  <a:moveTo>
                    <a:pt x="18797" y="19918"/>
                  </a:moveTo>
                  <a:lnTo>
                    <a:pt x="18980" y="19342"/>
                  </a:lnTo>
                  <a:lnTo>
                    <a:pt x="19078" y="19086"/>
                  </a:lnTo>
                  <a:lnTo>
                    <a:pt x="19104" y="19022"/>
                  </a:lnTo>
                  <a:lnTo>
                    <a:pt x="18953" y="19022"/>
                  </a:lnTo>
                  <a:lnTo>
                    <a:pt x="18953" y="18638"/>
                  </a:lnTo>
                  <a:lnTo>
                    <a:pt x="18993" y="18446"/>
                  </a:lnTo>
                  <a:lnTo>
                    <a:pt x="19055" y="18446"/>
                  </a:lnTo>
                  <a:lnTo>
                    <a:pt x="19024" y="18382"/>
                  </a:lnTo>
                  <a:lnTo>
                    <a:pt x="18934" y="18318"/>
                  </a:lnTo>
                  <a:lnTo>
                    <a:pt x="18848" y="18190"/>
                  </a:lnTo>
                  <a:lnTo>
                    <a:pt x="18871" y="18062"/>
                  </a:lnTo>
                  <a:lnTo>
                    <a:pt x="19003" y="17934"/>
                  </a:lnTo>
                  <a:lnTo>
                    <a:pt x="20834" y="17934"/>
                  </a:lnTo>
                  <a:lnTo>
                    <a:pt x="20955" y="17752"/>
                  </a:lnTo>
                  <a:lnTo>
                    <a:pt x="21001" y="17870"/>
                  </a:lnTo>
                  <a:lnTo>
                    <a:pt x="21052" y="18062"/>
                  </a:lnTo>
                  <a:lnTo>
                    <a:pt x="21082" y="18254"/>
                  </a:lnTo>
                  <a:lnTo>
                    <a:pt x="21092" y="18347"/>
                  </a:lnTo>
                  <a:lnTo>
                    <a:pt x="21090" y="18510"/>
                  </a:lnTo>
                  <a:lnTo>
                    <a:pt x="21087" y="18574"/>
                  </a:lnTo>
                  <a:lnTo>
                    <a:pt x="21087" y="18702"/>
                  </a:lnTo>
                  <a:lnTo>
                    <a:pt x="21110" y="18830"/>
                  </a:lnTo>
                  <a:lnTo>
                    <a:pt x="21133" y="18894"/>
                  </a:lnTo>
                  <a:lnTo>
                    <a:pt x="21166" y="19022"/>
                  </a:lnTo>
                  <a:lnTo>
                    <a:pt x="21200" y="19086"/>
                  </a:lnTo>
                  <a:lnTo>
                    <a:pt x="21216" y="19214"/>
                  </a:lnTo>
                  <a:lnTo>
                    <a:pt x="21216" y="19470"/>
                  </a:lnTo>
                  <a:lnTo>
                    <a:pt x="19252" y="19470"/>
                  </a:lnTo>
                  <a:lnTo>
                    <a:pt x="19115" y="19598"/>
                  </a:lnTo>
                  <a:lnTo>
                    <a:pt x="18797" y="19918"/>
                  </a:lnTo>
                  <a:lnTo>
                    <a:pt x="18797" y="19918"/>
                  </a:lnTo>
                </a:path>
                <a:path w="21600" h="21600">
                  <a:moveTo>
                    <a:pt x="12150" y="18045"/>
                  </a:moveTo>
                  <a:lnTo>
                    <a:pt x="12150" y="17870"/>
                  </a:lnTo>
                  <a:lnTo>
                    <a:pt x="12185" y="17806"/>
                  </a:lnTo>
                  <a:lnTo>
                    <a:pt x="12322" y="17934"/>
                  </a:lnTo>
                  <a:lnTo>
                    <a:pt x="12273" y="17998"/>
                  </a:lnTo>
                  <a:lnTo>
                    <a:pt x="12150" y="18045"/>
                  </a:lnTo>
                  <a:lnTo>
                    <a:pt x="12150" y="18045"/>
                  </a:lnTo>
                </a:path>
                <a:path w="21600" h="21600">
                  <a:moveTo>
                    <a:pt x="14148" y="18574"/>
                  </a:moveTo>
                  <a:lnTo>
                    <a:pt x="14125" y="18574"/>
                  </a:lnTo>
                  <a:lnTo>
                    <a:pt x="14196" y="18446"/>
                  </a:lnTo>
                  <a:lnTo>
                    <a:pt x="12317" y="18446"/>
                  </a:lnTo>
                  <a:lnTo>
                    <a:pt x="12282" y="18318"/>
                  </a:lnTo>
                  <a:lnTo>
                    <a:pt x="12158" y="18318"/>
                  </a:lnTo>
                  <a:lnTo>
                    <a:pt x="12150" y="18190"/>
                  </a:lnTo>
                  <a:lnTo>
                    <a:pt x="12150" y="18045"/>
                  </a:lnTo>
                  <a:lnTo>
                    <a:pt x="12273" y="17998"/>
                  </a:lnTo>
                  <a:lnTo>
                    <a:pt x="12322" y="17934"/>
                  </a:lnTo>
                  <a:lnTo>
                    <a:pt x="12185" y="17806"/>
                  </a:lnTo>
                  <a:lnTo>
                    <a:pt x="14130" y="17806"/>
                  </a:lnTo>
                  <a:lnTo>
                    <a:pt x="14135" y="17998"/>
                  </a:lnTo>
                  <a:lnTo>
                    <a:pt x="14168" y="18254"/>
                  </a:lnTo>
                  <a:lnTo>
                    <a:pt x="14184" y="18318"/>
                  </a:lnTo>
                  <a:lnTo>
                    <a:pt x="12190" y="18318"/>
                  </a:lnTo>
                  <a:lnTo>
                    <a:pt x="12172" y="18347"/>
                  </a:lnTo>
                  <a:lnTo>
                    <a:pt x="14190" y="18347"/>
                  </a:lnTo>
                  <a:lnTo>
                    <a:pt x="14230" y="18510"/>
                  </a:lnTo>
                  <a:lnTo>
                    <a:pt x="14148" y="18574"/>
                  </a:lnTo>
                  <a:lnTo>
                    <a:pt x="14148" y="18574"/>
                  </a:lnTo>
                </a:path>
                <a:path w="21600" h="21600">
                  <a:moveTo>
                    <a:pt x="12317" y="18446"/>
                  </a:moveTo>
                  <a:lnTo>
                    <a:pt x="12196" y="18446"/>
                  </a:lnTo>
                  <a:lnTo>
                    <a:pt x="12189" y="18382"/>
                  </a:lnTo>
                  <a:lnTo>
                    <a:pt x="12172" y="18347"/>
                  </a:lnTo>
                  <a:lnTo>
                    <a:pt x="12190" y="18318"/>
                  </a:lnTo>
                  <a:lnTo>
                    <a:pt x="12282" y="18318"/>
                  </a:lnTo>
                  <a:lnTo>
                    <a:pt x="12317" y="18446"/>
                  </a:lnTo>
                  <a:lnTo>
                    <a:pt x="12317" y="18446"/>
                  </a:lnTo>
                </a:path>
                <a:path w="21600" h="21600">
                  <a:moveTo>
                    <a:pt x="13279" y="20942"/>
                  </a:moveTo>
                  <a:lnTo>
                    <a:pt x="12953" y="20942"/>
                  </a:lnTo>
                  <a:lnTo>
                    <a:pt x="12861" y="20814"/>
                  </a:lnTo>
                  <a:lnTo>
                    <a:pt x="12785" y="20750"/>
                  </a:lnTo>
                  <a:lnTo>
                    <a:pt x="12678" y="20750"/>
                  </a:lnTo>
                  <a:lnTo>
                    <a:pt x="12617" y="20494"/>
                  </a:lnTo>
                  <a:lnTo>
                    <a:pt x="12577" y="20302"/>
                  </a:lnTo>
                  <a:lnTo>
                    <a:pt x="12559" y="20302"/>
                  </a:lnTo>
                  <a:lnTo>
                    <a:pt x="12544" y="20238"/>
                  </a:lnTo>
                  <a:lnTo>
                    <a:pt x="12476" y="20174"/>
                  </a:lnTo>
                  <a:lnTo>
                    <a:pt x="12357" y="20110"/>
                  </a:lnTo>
                  <a:lnTo>
                    <a:pt x="12334" y="19854"/>
                  </a:lnTo>
                  <a:lnTo>
                    <a:pt x="12305" y="19726"/>
                  </a:lnTo>
                  <a:lnTo>
                    <a:pt x="12269" y="19662"/>
                  </a:lnTo>
                  <a:lnTo>
                    <a:pt x="12236" y="19662"/>
                  </a:lnTo>
                  <a:lnTo>
                    <a:pt x="12164" y="19534"/>
                  </a:lnTo>
                  <a:lnTo>
                    <a:pt x="12055" y="19278"/>
                  </a:lnTo>
                  <a:lnTo>
                    <a:pt x="12152" y="19214"/>
                  </a:lnTo>
                  <a:lnTo>
                    <a:pt x="12171" y="19150"/>
                  </a:lnTo>
                  <a:lnTo>
                    <a:pt x="12056" y="19150"/>
                  </a:lnTo>
                  <a:lnTo>
                    <a:pt x="12028" y="19086"/>
                  </a:lnTo>
                  <a:lnTo>
                    <a:pt x="12028" y="18702"/>
                  </a:lnTo>
                  <a:lnTo>
                    <a:pt x="12052" y="18574"/>
                  </a:lnTo>
                  <a:lnTo>
                    <a:pt x="12149" y="18382"/>
                  </a:lnTo>
                  <a:lnTo>
                    <a:pt x="12172" y="18347"/>
                  </a:lnTo>
                  <a:lnTo>
                    <a:pt x="12189" y="18382"/>
                  </a:lnTo>
                  <a:lnTo>
                    <a:pt x="12196" y="18446"/>
                  </a:lnTo>
                  <a:lnTo>
                    <a:pt x="14196" y="18446"/>
                  </a:lnTo>
                  <a:lnTo>
                    <a:pt x="14125" y="18574"/>
                  </a:lnTo>
                  <a:lnTo>
                    <a:pt x="14311" y="18574"/>
                  </a:lnTo>
                  <a:lnTo>
                    <a:pt x="14339" y="18638"/>
                  </a:lnTo>
                  <a:lnTo>
                    <a:pt x="14370" y="18702"/>
                  </a:lnTo>
                  <a:lnTo>
                    <a:pt x="14375" y="18766"/>
                  </a:lnTo>
                  <a:lnTo>
                    <a:pt x="14382" y="18830"/>
                  </a:lnTo>
                  <a:lnTo>
                    <a:pt x="14433" y="19022"/>
                  </a:lnTo>
                  <a:lnTo>
                    <a:pt x="14528" y="19214"/>
                  </a:lnTo>
                  <a:lnTo>
                    <a:pt x="14293" y="19470"/>
                  </a:lnTo>
                  <a:lnTo>
                    <a:pt x="14158" y="19662"/>
                  </a:lnTo>
                  <a:lnTo>
                    <a:pt x="14087" y="20046"/>
                  </a:lnTo>
                  <a:lnTo>
                    <a:pt x="13987" y="20302"/>
                  </a:lnTo>
                  <a:lnTo>
                    <a:pt x="13852" y="20622"/>
                  </a:lnTo>
                  <a:lnTo>
                    <a:pt x="13679" y="20622"/>
                  </a:lnTo>
                  <a:lnTo>
                    <a:pt x="13564" y="20686"/>
                  </a:lnTo>
                  <a:lnTo>
                    <a:pt x="13396" y="20878"/>
                  </a:lnTo>
                  <a:lnTo>
                    <a:pt x="13279" y="20942"/>
                  </a:lnTo>
                  <a:lnTo>
                    <a:pt x="13279" y="20942"/>
                  </a:lnTo>
                </a:path>
                <a:path w="21600" h="21600">
                  <a:moveTo>
                    <a:pt x="14311" y="18574"/>
                  </a:moveTo>
                  <a:lnTo>
                    <a:pt x="14148" y="18574"/>
                  </a:lnTo>
                  <a:lnTo>
                    <a:pt x="14230" y="18510"/>
                  </a:lnTo>
                  <a:lnTo>
                    <a:pt x="14214" y="18446"/>
                  </a:lnTo>
                  <a:lnTo>
                    <a:pt x="14237" y="18446"/>
                  </a:lnTo>
                  <a:lnTo>
                    <a:pt x="14283" y="18510"/>
                  </a:lnTo>
                  <a:lnTo>
                    <a:pt x="14311" y="18574"/>
                  </a:lnTo>
                  <a:lnTo>
                    <a:pt x="14311" y="18574"/>
                  </a:lnTo>
                </a:path>
                <a:path w="21600" h="21600">
                  <a:moveTo>
                    <a:pt x="19171" y="19582"/>
                  </a:moveTo>
                  <a:lnTo>
                    <a:pt x="19252" y="19470"/>
                  </a:lnTo>
                  <a:lnTo>
                    <a:pt x="21216" y="19470"/>
                  </a:lnTo>
                  <a:lnTo>
                    <a:pt x="21216" y="19534"/>
                  </a:lnTo>
                  <a:lnTo>
                    <a:pt x="19320" y="19534"/>
                  </a:lnTo>
                  <a:lnTo>
                    <a:pt x="19171" y="19582"/>
                  </a:lnTo>
                  <a:lnTo>
                    <a:pt x="19171" y="19582"/>
                  </a:lnTo>
                </a:path>
                <a:path w="21600" h="21600">
                  <a:moveTo>
                    <a:pt x="19198" y="19598"/>
                  </a:moveTo>
                  <a:lnTo>
                    <a:pt x="19160" y="19598"/>
                  </a:lnTo>
                  <a:lnTo>
                    <a:pt x="19171" y="19582"/>
                  </a:lnTo>
                  <a:lnTo>
                    <a:pt x="19320" y="19534"/>
                  </a:lnTo>
                  <a:lnTo>
                    <a:pt x="19198" y="19598"/>
                  </a:lnTo>
                  <a:lnTo>
                    <a:pt x="19198" y="19598"/>
                  </a:lnTo>
                </a:path>
                <a:path w="21600" h="21600">
                  <a:moveTo>
                    <a:pt x="21216" y="19598"/>
                  </a:moveTo>
                  <a:lnTo>
                    <a:pt x="19198" y="19598"/>
                  </a:lnTo>
                  <a:lnTo>
                    <a:pt x="19320" y="19534"/>
                  </a:lnTo>
                  <a:lnTo>
                    <a:pt x="21216" y="19534"/>
                  </a:lnTo>
                  <a:lnTo>
                    <a:pt x="21216" y="19598"/>
                  </a:lnTo>
                  <a:lnTo>
                    <a:pt x="21216" y="19598"/>
                  </a:lnTo>
                </a:path>
                <a:path w="21600" h="21600">
                  <a:moveTo>
                    <a:pt x="20199" y="21582"/>
                  </a:moveTo>
                  <a:lnTo>
                    <a:pt x="19799" y="21582"/>
                  </a:lnTo>
                  <a:lnTo>
                    <a:pt x="19603" y="21518"/>
                  </a:lnTo>
                  <a:lnTo>
                    <a:pt x="19552" y="21326"/>
                  </a:lnTo>
                  <a:lnTo>
                    <a:pt x="19510" y="21198"/>
                  </a:lnTo>
                  <a:lnTo>
                    <a:pt x="19240" y="20622"/>
                  </a:lnTo>
                  <a:lnTo>
                    <a:pt x="19202" y="20558"/>
                  </a:lnTo>
                  <a:lnTo>
                    <a:pt x="19183" y="20366"/>
                  </a:lnTo>
                  <a:lnTo>
                    <a:pt x="19183" y="20110"/>
                  </a:lnTo>
                  <a:lnTo>
                    <a:pt x="19156" y="19982"/>
                  </a:lnTo>
                  <a:lnTo>
                    <a:pt x="19049" y="19726"/>
                  </a:lnTo>
                  <a:lnTo>
                    <a:pt x="19122" y="19598"/>
                  </a:lnTo>
                  <a:lnTo>
                    <a:pt x="19171" y="19582"/>
                  </a:lnTo>
                  <a:lnTo>
                    <a:pt x="19160" y="19598"/>
                  </a:lnTo>
                  <a:lnTo>
                    <a:pt x="21216" y="19598"/>
                  </a:lnTo>
                  <a:lnTo>
                    <a:pt x="21216" y="19790"/>
                  </a:lnTo>
                  <a:lnTo>
                    <a:pt x="21177" y="20046"/>
                  </a:lnTo>
                  <a:lnTo>
                    <a:pt x="21019" y="20430"/>
                  </a:lnTo>
                  <a:lnTo>
                    <a:pt x="20924" y="20686"/>
                  </a:lnTo>
                  <a:lnTo>
                    <a:pt x="20815" y="20942"/>
                  </a:lnTo>
                  <a:lnTo>
                    <a:pt x="20675" y="21006"/>
                  </a:lnTo>
                  <a:lnTo>
                    <a:pt x="20580" y="21070"/>
                  </a:lnTo>
                  <a:lnTo>
                    <a:pt x="20532" y="21070"/>
                  </a:lnTo>
                  <a:lnTo>
                    <a:pt x="20486" y="21134"/>
                  </a:lnTo>
                  <a:lnTo>
                    <a:pt x="20443" y="21262"/>
                  </a:lnTo>
                  <a:lnTo>
                    <a:pt x="20402" y="21518"/>
                  </a:lnTo>
                  <a:lnTo>
                    <a:pt x="20199" y="21582"/>
                  </a:lnTo>
                  <a:lnTo>
                    <a:pt x="20199" y="21582"/>
                  </a:lnTo>
                </a:path>
                <a:path w="21600" h="21600">
                  <a:moveTo>
                    <a:pt x="13824" y="20686"/>
                  </a:moveTo>
                  <a:lnTo>
                    <a:pt x="13679" y="20622"/>
                  </a:lnTo>
                  <a:lnTo>
                    <a:pt x="13852" y="20622"/>
                  </a:lnTo>
                  <a:lnTo>
                    <a:pt x="13824" y="20686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3436491" y="468350"/>
              <a:ext cx="3555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3471781" y="609191"/>
              <a:ext cx="306069" cy="4140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040" y="198"/>
                  </a:moveTo>
                  <a:lnTo>
                    <a:pt x="18395" y="198"/>
                  </a:lnTo>
                  <a:lnTo>
                    <a:pt x="18757" y="132"/>
                  </a:lnTo>
                  <a:lnTo>
                    <a:pt x="19179" y="0"/>
                  </a:lnTo>
                  <a:lnTo>
                    <a:pt x="19412" y="66"/>
                  </a:lnTo>
                  <a:lnTo>
                    <a:pt x="19630" y="132"/>
                  </a:lnTo>
                  <a:lnTo>
                    <a:pt x="19832" y="132"/>
                  </a:lnTo>
                  <a:lnTo>
                    <a:pt x="20040" y="198"/>
                  </a:lnTo>
                  <a:lnTo>
                    <a:pt x="20040" y="198"/>
                  </a:lnTo>
                </a:path>
                <a:path w="21600" h="21600">
                  <a:moveTo>
                    <a:pt x="4714" y="596"/>
                  </a:moveTo>
                  <a:lnTo>
                    <a:pt x="1767" y="596"/>
                  </a:lnTo>
                  <a:lnTo>
                    <a:pt x="1681" y="530"/>
                  </a:lnTo>
                  <a:lnTo>
                    <a:pt x="1785" y="463"/>
                  </a:lnTo>
                  <a:lnTo>
                    <a:pt x="1985" y="331"/>
                  </a:lnTo>
                  <a:lnTo>
                    <a:pt x="2279" y="198"/>
                  </a:lnTo>
                  <a:lnTo>
                    <a:pt x="2573" y="132"/>
                  </a:lnTo>
                  <a:lnTo>
                    <a:pt x="2787" y="66"/>
                  </a:lnTo>
                  <a:lnTo>
                    <a:pt x="3418" y="66"/>
                  </a:lnTo>
                  <a:lnTo>
                    <a:pt x="3786" y="132"/>
                  </a:lnTo>
                  <a:lnTo>
                    <a:pt x="4353" y="331"/>
                  </a:lnTo>
                  <a:lnTo>
                    <a:pt x="4509" y="397"/>
                  </a:lnTo>
                  <a:lnTo>
                    <a:pt x="4631" y="463"/>
                  </a:lnTo>
                  <a:lnTo>
                    <a:pt x="4760" y="530"/>
                  </a:lnTo>
                  <a:lnTo>
                    <a:pt x="4788" y="530"/>
                  </a:lnTo>
                  <a:lnTo>
                    <a:pt x="4714" y="596"/>
                  </a:lnTo>
                  <a:lnTo>
                    <a:pt x="4714" y="596"/>
                  </a:lnTo>
                </a:path>
                <a:path w="21600" h="21600">
                  <a:moveTo>
                    <a:pt x="19860" y="530"/>
                  </a:moveTo>
                  <a:lnTo>
                    <a:pt x="14551" y="530"/>
                  </a:lnTo>
                  <a:lnTo>
                    <a:pt x="15114" y="463"/>
                  </a:lnTo>
                  <a:lnTo>
                    <a:pt x="15320" y="397"/>
                  </a:lnTo>
                  <a:lnTo>
                    <a:pt x="15448" y="397"/>
                  </a:lnTo>
                  <a:lnTo>
                    <a:pt x="15589" y="331"/>
                  </a:lnTo>
                  <a:lnTo>
                    <a:pt x="15810" y="265"/>
                  </a:lnTo>
                  <a:lnTo>
                    <a:pt x="16416" y="198"/>
                  </a:lnTo>
                  <a:lnTo>
                    <a:pt x="16701" y="132"/>
                  </a:lnTo>
                  <a:lnTo>
                    <a:pt x="16965" y="66"/>
                  </a:lnTo>
                  <a:lnTo>
                    <a:pt x="17418" y="132"/>
                  </a:lnTo>
                  <a:lnTo>
                    <a:pt x="17795" y="198"/>
                  </a:lnTo>
                  <a:lnTo>
                    <a:pt x="20040" y="198"/>
                  </a:lnTo>
                  <a:lnTo>
                    <a:pt x="20049" y="320"/>
                  </a:lnTo>
                  <a:lnTo>
                    <a:pt x="19860" y="530"/>
                  </a:lnTo>
                  <a:lnTo>
                    <a:pt x="19860" y="530"/>
                  </a:lnTo>
                </a:path>
                <a:path w="21600" h="21600">
                  <a:moveTo>
                    <a:pt x="21198" y="530"/>
                  </a:moveTo>
                  <a:lnTo>
                    <a:pt x="19860" y="530"/>
                  </a:lnTo>
                  <a:lnTo>
                    <a:pt x="20049" y="331"/>
                  </a:lnTo>
                  <a:lnTo>
                    <a:pt x="20049" y="320"/>
                  </a:lnTo>
                  <a:lnTo>
                    <a:pt x="20099" y="265"/>
                  </a:lnTo>
                  <a:lnTo>
                    <a:pt x="20285" y="198"/>
                  </a:lnTo>
                  <a:lnTo>
                    <a:pt x="20420" y="331"/>
                  </a:lnTo>
                  <a:lnTo>
                    <a:pt x="20561" y="397"/>
                  </a:lnTo>
                  <a:lnTo>
                    <a:pt x="20815" y="463"/>
                  </a:lnTo>
                  <a:lnTo>
                    <a:pt x="21183" y="463"/>
                  </a:lnTo>
                  <a:lnTo>
                    <a:pt x="21198" y="530"/>
                  </a:lnTo>
                  <a:lnTo>
                    <a:pt x="21198" y="530"/>
                  </a:lnTo>
                </a:path>
                <a:path w="21600" h="21600">
                  <a:moveTo>
                    <a:pt x="19860" y="530"/>
                  </a:moveTo>
                  <a:lnTo>
                    <a:pt x="20049" y="320"/>
                  </a:lnTo>
                  <a:lnTo>
                    <a:pt x="20049" y="331"/>
                  </a:lnTo>
                  <a:lnTo>
                    <a:pt x="19860" y="530"/>
                  </a:lnTo>
                  <a:lnTo>
                    <a:pt x="19860" y="530"/>
                  </a:lnTo>
                </a:path>
                <a:path w="21600" h="21600">
                  <a:moveTo>
                    <a:pt x="21212" y="596"/>
                  </a:moveTo>
                  <a:lnTo>
                    <a:pt x="10302" y="596"/>
                  </a:lnTo>
                  <a:lnTo>
                    <a:pt x="10351" y="530"/>
                  </a:lnTo>
                  <a:lnTo>
                    <a:pt x="10486" y="463"/>
                  </a:lnTo>
                  <a:lnTo>
                    <a:pt x="10706" y="397"/>
                  </a:lnTo>
                  <a:lnTo>
                    <a:pt x="11019" y="463"/>
                  </a:lnTo>
                  <a:lnTo>
                    <a:pt x="12140" y="463"/>
                  </a:lnTo>
                  <a:lnTo>
                    <a:pt x="12452" y="530"/>
                  </a:lnTo>
                  <a:lnTo>
                    <a:pt x="21198" y="530"/>
                  </a:lnTo>
                  <a:lnTo>
                    <a:pt x="21212" y="596"/>
                  </a:lnTo>
                  <a:lnTo>
                    <a:pt x="21212" y="596"/>
                  </a:lnTo>
                </a:path>
                <a:path w="21600" h="21600">
                  <a:moveTo>
                    <a:pt x="13972" y="530"/>
                  </a:moveTo>
                  <a:lnTo>
                    <a:pt x="12682" y="530"/>
                  </a:lnTo>
                  <a:lnTo>
                    <a:pt x="12829" y="463"/>
                  </a:lnTo>
                  <a:lnTo>
                    <a:pt x="12976" y="463"/>
                  </a:lnTo>
                  <a:lnTo>
                    <a:pt x="13175" y="397"/>
                  </a:lnTo>
                  <a:lnTo>
                    <a:pt x="13647" y="397"/>
                  </a:lnTo>
                  <a:lnTo>
                    <a:pt x="13800" y="463"/>
                  </a:lnTo>
                  <a:lnTo>
                    <a:pt x="13972" y="530"/>
                  </a:lnTo>
                  <a:lnTo>
                    <a:pt x="13972" y="530"/>
                  </a:lnTo>
                </a:path>
                <a:path w="21600" h="21600">
                  <a:moveTo>
                    <a:pt x="45" y="16763"/>
                  </a:moveTo>
                  <a:lnTo>
                    <a:pt x="474" y="16233"/>
                  </a:lnTo>
                  <a:lnTo>
                    <a:pt x="698" y="15968"/>
                  </a:lnTo>
                  <a:lnTo>
                    <a:pt x="735" y="15636"/>
                  </a:lnTo>
                  <a:lnTo>
                    <a:pt x="744" y="15504"/>
                  </a:lnTo>
                  <a:lnTo>
                    <a:pt x="744" y="15239"/>
                  </a:lnTo>
                  <a:lnTo>
                    <a:pt x="707" y="15106"/>
                  </a:lnTo>
                  <a:lnTo>
                    <a:pt x="560" y="14841"/>
                  </a:lnTo>
                  <a:lnTo>
                    <a:pt x="523" y="14642"/>
                  </a:lnTo>
                  <a:lnTo>
                    <a:pt x="523" y="14245"/>
                  </a:lnTo>
                  <a:lnTo>
                    <a:pt x="554" y="14046"/>
                  </a:lnTo>
                  <a:lnTo>
                    <a:pt x="676" y="13715"/>
                  </a:lnTo>
                  <a:lnTo>
                    <a:pt x="707" y="13649"/>
                  </a:lnTo>
                  <a:lnTo>
                    <a:pt x="707" y="13582"/>
                  </a:lnTo>
                  <a:lnTo>
                    <a:pt x="566" y="13384"/>
                  </a:lnTo>
                  <a:lnTo>
                    <a:pt x="548" y="13251"/>
                  </a:lnTo>
                  <a:lnTo>
                    <a:pt x="756" y="13052"/>
                  </a:lnTo>
                  <a:lnTo>
                    <a:pt x="744" y="13052"/>
                  </a:lnTo>
                  <a:lnTo>
                    <a:pt x="744" y="12986"/>
                  </a:lnTo>
                  <a:lnTo>
                    <a:pt x="729" y="12854"/>
                  </a:lnTo>
                  <a:lnTo>
                    <a:pt x="698" y="12787"/>
                  </a:lnTo>
                  <a:lnTo>
                    <a:pt x="673" y="12655"/>
                  </a:lnTo>
                  <a:lnTo>
                    <a:pt x="578" y="12456"/>
                  </a:lnTo>
                  <a:lnTo>
                    <a:pt x="413" y="12257"/>
                  </a:lnTo>
                  <a:lnTo>
                    <a:pt x="634" y="12058"/>
                  </a:lnTo>
                  <a:lnTo>
                    <a:pt x="744" y="11860"/>
                  </a:lnTo>
                  <a:lnTo>
                    <a:pt x="744" y="11396"/>
                  </a:lnTo>
                  <a:lnTo>
                    <a:pt x="848" y="11197"/>
                  </a:lnTo>
                  <a:lnTo>
                    <a:pt x="1056" y="11065"/>
                  </a:lnTo>
                  <a:lnTo>
                    <a:pt x="1061" y="10932"/>
                  </a:lnTo>
                  <a:lnTo>
                    <a:pt x="1047" y="10800"/>
                  </a:lnTo>
                  <a:lnTo>
                    <a:pt x="937" y="10336"/>
                  </a:lnTo>
                  <a:lnTo>
                    <a:pt x="1001" y="10137"/>
                  </a:lnTo>
                  <a:lnTo>
                    <a:pt x="1185" y="10004"/>
                  </a:lnTo>
                  <a:lnTo>
                    <a:pt x="1062" y="9938"/>
                  </a:lnTo>
                  <a:lnTo>
                    <a:pt x="1001" y="9806"/>
                  </a:lnTo>
                  <a:lnTo>
                    <a:pt x="1007" y="9342"/>
                  </a:lnTo>
                  <a:lnTo>
                    <a:pt x="1026" y="9143"/>
                  </a:lnTo>
                  <a:lnTo>
                    <a:pt x="1032" y="8944"/>
                  </a:lnTo>
                  <a:lnTo>
                    <a:pt x="1020" y="8878"/>
                  </a:lnTo>
                  <a:lnTo>
                    <a:pt x="1013" y="8746"/>
                  </a:lnTo>
                  <a:lnTo>
                    <a:pt x="897" y="8613"/>
                  </a:lnTo>
                  <a:lnTo>
                    <a:pt x="670" y="8348"/>
                  </a:lnTo>
                  <a:lnTo>
                    <a:pt x="928" y="8215"/>
                  </a:lnTo>
                  <a:lnTo>
                    <a:pt x="1059" y="8083"/>
                  </a:lnTo>
                  <a:lnTo>
                    <a:pt x="1072" y="7950"/>
                  </a:lnTo>
                  <a:lnTo>
                    <a:pt x="1053" y="7884"/>
                  </a:lnTo>
                  <a:lnTo>
                    <a:pt x="968" y="7553"/>
                  </a:lnTo>
                  <a:lnTo>
                    <a:pt x="918" y="7420"/>
                  </a:lnTo>
                  <a:lnTo>
                    <a:pt x="808" y="7089"/>
                  </a:lnTo>
                  <a:lnTo>
                    <a:pt x="781" y="6890"/>
                  </a:lnTo>
                  <a:lnTo>
                    <a:pt x="781" y="6692"/>
                  </a:lnTo>
                  <a:lnTo>
                    <a:pt x="964" y="6692"/>
                  </a:lnTo>
                  <a:lnTo>
                    <a:pt x="817" y="6625"/>
                  </a:lnTo>
                  <a:lnTo>
                    <a:pt x="781" y="6559"/>
                  </a:lnTo>
                  <a:lnTo>
                    <a:pt x="781" y="6294"/>
                  </a:lnTo>
                  <a:lnTo>
                    <a:pt x="799" y="6161"/>
                  </a:lnTo>
                  <a:lnTo>
                    <a:pt x="891" y="5830"/>
                  </a:lnTo>
                  <a:lnTo>
                    <a:pt x="891" y="5631"/>
                  </a:lnTo>
                  <a:lnTo>
                    <a:pt x="866" y="5565"/>
                  </a:lnTo>
                  <a:lnTo>
                    <a:pt x="768" y="5366"/>
                  </a:lnTo>
                  <a:lnTo>
                    <a:pt x="744" y="5234"/>
                  </a:lnTo>
                  <a:lnTo>
                    <a:pt x="744" y="4770"/>
                  </a:lnTo>
                  <a:lnTo>
                    <a:pt x="802" y="4439"/>
                  </a:lnTo>
                  <a:lnTo>
                    <a:pt x="918" y="4174"/>
                  </a:lnTo>
                  <a:lnTo>
                    <a:pt x="1041" y="3909"/>
                  </a:lnTo>
                  <a:lnTo>
                    <a:pt x="1013" y="3710"/>
                  </a:lnTo>
                  <a:lnTo>
                    <a:pt x="836" y="3445"/>
                  </a:lnTo>
                  <a:lnTo>
                    <a:pt x="891" y="3114"/>
                  </a:lnTo>
                  <a:lnTo>
                    <a:pt x="971" y="2915"/>
                  </a:lnTo>
                  <a:lnTo>
                    <a:pt x="1075" y="2849"/>
                  </a:lnTo>
                  <a:lnTo>
                    <a:pt x="1001" y="2650"/>
                  </a:lnTo>
                  <a:lnTo>
                    <a:pt x="989" y="2517"/>
                  </a:lnTo>
                  <a:lnTo>
                    <a:pt x="981" y="2319"/>
                  </a:lnTo>
                  <a:lnTo>
                    <a:pt x="1026" y="1590"/>
                  </a:lnTo>
                  <a:lnTo>
                    <a:pt x="1087" y="1192"/>
                  </a:lnTo>
                  <a:lnTo>
                    <a:pt x="1185" y="795"/>
                  </a:lnTo>
                  <a:lnTo>
                    <a:pt x="1375" y="662"/>
                  </a:lnTo>
                  <a:lnTo>
                    <a:pt x="1525" y="596"/>
                  </a:lnTo>
                  <a:lnTo>
                    <a:pt x="4714" y="596"/>
                  </a:lnTo>
                  <a:lnTo>
                    <a:pt x="5039" y="530"/>
                  </a:lnTo>
                  <a:lnTo>
                    <a:pt x="5324" y="530"/>
                  </a:lnTo>
                  <a:lnTo>
                    <a:pt x="5814" y="662"/>
                  </a:lnTo>
                  <a:lnTo>
                    <a:pt x="6031" y="728"/>
                  </a:lnTo>
                  <a:lnTo>
                    <a:pt x="21242" y="728"/>
                  </a:lnTo>
                  <a:lnTo>
                    <a:pt x="21256" y="795"/>
                  </a:lnTo>
                  <a:lnTo>
                    <a:pt x="21296" y="993"/>
                  </a:lnTo>
                  <a:lnTo>
                    <a:pt x="21302" y="1126"/>
                  </a:lnTo>
                  <a:lnTo>
                    <a:pt x="21315" y="1192"/>
                  </a:lnTo>
                  <a:lnTo>
                    <a:pt x="21400" y="1391"/>
                  </a:lnTo>
                  <a:lnTo>
                    <a:pt x="21507" y="1656"/>
                  </a:lnTo>
                  <a:lnTo>
                    <a:pt x="21149" y="1656"/>
                  </a:lnTo>
                  <a:lnTo>
                    <a:pt x="20720" y="1722"/>
                  </a:lnTo>
                  <a:lnTo>
                    <a:pt x="20607" y="1788"/>
                  </a:lnTo>
                  <a:lnTo>
                    <a:pt x="20595" y="1855"/>
                  </a:lnTo>
                  <a:lnTo>
                    <a:pt x="20840" y="2053"/>
                  </a:lnTo>
                  <a:lnTo>
                    <a:pt x="21256" y="2053"/>
                  </a:lnTo>
                  <a:lnTo>
                    <a:pt x="21256" y="2319"/>
                  </a:lnTo>
                  <a:lnTo>
                    <a:pt x="21158" y="2451"/>
                  </a:lnTo>
                  <a:lnTo>
                    <a:pt x="20766" y="2517"/>
                  </a:lnTo>
                  <a:lnTo>
                    <a:pt x="20684" y="2716"/>
                  </a:lnTo>
                  <a:lnTo>
                    <a:pt x="20707" y="2915"/>
                  </a:lnTo>
                  <a:lnTo>
                    <a:pt x="19976" y="2915"/>
                  </a:lnTo>
                  <a:lnTo>
                    <a:pt x="19801" y="2981"/>
                  </a:lnTo>
                  <a:lnTo>
                    <a:pt x="19642" y="3047"/>
                  </a:lnTo>
                  <a:lnTo>
                    <a:pt x="18558" y="3047"/>
                  </a:lnTo>
                  <a:lnTo>
                    <a:pt x="18527" y="3180"/>
                  </a:lnTo>
                  <a:lnTo>
                    <a:pt x="16615" y="3180"/>
                  </a:lnTo>
                  <a:lnTo>
                    <a:pt x="16560" y="3246"/>
                  </a:lnTo>
                  <a:lnTo>
                    <a:pt x="13279" y="3246"/>
                  </a:lnTo>
                  <a:lnTo>
                    <a:pt x="13279" y="3312"/>
                  </a:lnTo>
                  <a:lnTo>
                    <a:pt x="4726" y="3312"/>
                  </a:lnTo>
                  <a:lnTo>
                    <a:pt x="4714" y="3445"/>
                  </a:lnTo>
                  <a:lnTo>
                    <a:pt x="4800" y="3445"/>
                  </a:lnTo>
                  <a:lnTo>
                    <a:pt x="4968" y="3511"/>
                  </a:lnTo>
                  <a:lnTo>
                    <a:pt x="5045" y="3511"/>
                  </a:lnTo>
                  <a:lnTo>
                    <a:pt x="5045" y="3776"/>
                  </a:lnTo>
                  <a:lnTo>
                    <a:pt x="5011" y="3842"/>
                  </a:lnTo>
                  <a:lnTo>
                    <a:pt x="4944" y="3909"/>
                  </a:lnTo>
                  <a:lnTo>
                    <a:pt x="4883" y="3975"/>
                  </a:lnTo>
                  <a:lnTo>
                    <a:pt x="4935" y="3975"/>
                  </a:lnTo>
                  <a:lnTo>
                    <a:pt x="4935" y="4041"/>
                  </a:lnTo>
                  <a:lnTo>
                    <a:pt x="4953" y="4041"/>
                  </a:lnTo>
                  <a:lnTo>
                    <a:pt x="4990" y="4107"/>
                  </a:lnTo>
                  <a:lnTo>
                    <a:pt x="5033" y="4174"/>
                  </a:lnTo>
                  <a:lnTo>
                    <a:pt x="5073" y="4306"/>
                  </a:lnTo>
                  <a:lnTo>
                    <a:pt x="5109" y="4439"/>
                  </a:lnTo>
                  <a:lnTo>
                    <a:pt x="5189" y="4836"/>
                  </a:lnTo>
                  <a:lnTo>
                    <a:pt x="5229" y="5234"/>
                  </a:lnTo>
                  <a:lnTo>
                    <a:pt x="5229" y="5631"/>
                  </a:lnTo>
                  <a:lnTo>
                    <a:pt x="5125" y="5764"/>
                  </a:lnTo>
                  <a:lnTo>
                    <a:pt x="5109" y="5830"/>
                  </a:lnTo>
                  <a:lnTo>
                    <a:pt x="5183" y="5830"/>
                  </a:lnTo>
                  <a:lnTo>
                    <a:pt x="5262" y="5896"/>
                  </a:lnTo>
                  <a:lnTo>
                    <a:pt x="5302" y="5963"/>
                  </a:lnTo>
                  <a:lnTo>
                    <a:pt x="5302" y="6228"/>
                  </a:lnTo>
                  <a:lnTo>
                    <a:pt x="5290" y="6294"/>
                  </a:lnTo>
                  <a:lnTo>
                    <a:pt x="5241" y="6427"/>
                  </a:lnTo>
                  <a:lnTo>
                    <a:pt x="5229" y="6493"/>
                  </a:lnTo>
                  <a:lnTo>
                    <a:pt x="5290" y="6625"/>
                  </a:lnTo>
                  <a:lnTo>
                    <a:pt x="5302" y="6692"/>
                  </a:lnTo>
                  <a:lnTo>
                    <a:pt x="5302" y="6957"/>
                  </a:lnTo>
                  <a:lnTo>
                    <a:pt x="5229" y="7089"/>
                  </a:lnTo>
                  <a:lnTo>
                    <a:pt x="5118" y="7089"/>
                  </a:lnTo>
                  <a:lnTo>
                    <a:pt x="5137" y="7155"/>
                  </a:lnTo>
                  <a:lnTo>
                    <a:pt x="5210" y="7288"/>
                  </a:lnTo>
                  <a:lnTo>
                    <a:pt x="5229" y="7420"/>
                  </a:lnTo>
                  <a:lnTo>
                    <a:pt x="5229" y="7685"/>
                  </a:lnTo>
                  <a:lnTo>
                    <a:pt x="5210" y="7752"/>
                  </a:lnTo>
                  <a:lnTo>
                    <a:pt x="5137" y="7884"/>
                  </a:lnTo>
                  <a:lnTo>
                    <a:pt x="5118" y="7950"/>
                  </a:lnTo>
                  <a:lnTo>
                    <a:pt x="5039" y="7950"/>
                  </a:lnTo>
                  <a:lnTo>
                    <a:pt x="5060" y="8017"/>
                  </a:lnTo>
                  <a:lnTo>
                    <a:pt x="5159" y="8177"/>
                  </a:lnTo>
                  <a:lnTo>
                    <a:pt x="4852" y="8547"/>
                  </a:lnTo>
                  <a:lnTo>
                    <a:pt x="20846" y="8547"/>
                  </a:lnTo>
                  <a:lnTo>
                    <a:pt x="20907" y="8613"/>
                  </a:lnTo>
                  <a:lnTo>
                    <a:pt x="21109" y="8812"/>
                  </a:lnTo>
                  <a:lnTo>
                    <a:pt x="21054" y="9011"/>
                  </a:lnTo>
                  <a:lnTo>
                    <a:pt x="20993" y="9143"/>
                  </a:lnTo>
                  <a:lnTo>
                    <a:pt x="20864" y="9143"/>
                  </a:lnTo>
                  <a:lnTo>
                    <a:pt x="20984" y="9209"/>
                  </a:lnTo>
                  <a:lnTo>
                    <a:pt x="21284" y="9276"/>
                  </a:lnTo>
                  <a:lnTo>
                    <a:pt x="21045" y="9607"/>
                  </a:lnTo>
                  <a:lnTo>
                    <a:pt x="20864" y="9806"/>
                  </a:lnTo>
                  <a:lnTo>
                    <a:pt x="20619" y="10004"/>
                  </a:lnTo>
                  <a:lnTo>
                    <a:pt x="20472" y="10137"/>
                  </a:lnTo>
                  <a:lnTo>
                    <a:pt x="20429" y="10203"/>
                  </a:lnTo>
                  <a:lnTo>
                    <a:pt x="16137" y="10203"/>
                  </a:lnTo>
                  <a:lnTo>
                    <a:pt x="16023" y="10402"/>
                  </a:lnTo>
                  <a:lnTo>
                    <a:pt x="13454" y="10402"/>
                  </a:lnTo>
                  <a:lnTo>
                    <a:pt x="13491" y="10601"/>
                  </a:lnTo>
                  <a:lnTo>
                    <a:pt x="10835" y="10601"/>
                  </a:lnTo>
                  <a:lnTo>
                    <a:pt x="10675" y="10733"/>
                  </a:lnTo>
                  <a:lnTo>
                    <a:pt x="10424" y="10800"/>
                  </a:lnTo>
                  <a:lnTo>
                    <a:pt x="8445" y="10800"/>
                  </a:lnTo>
                  <a:lnTo>
                    <a:pt x="8108" y="10998"/>
                  </a:lnTo>
                  <a:lnTo>
                    <a:pt x="5112" y="10998"/>
                  </a:lnTo>
                  <a:lnTo>
                    <a:pt x="5125" y="11131"/>
                  </a:lnTo>
                  <a:lnTo>
                    <a:pt x="5249" y="11174"/>
                  </a:lnTo>
                  <a:lnTo>
                    <a:pt x="5235" y="11197"/>
                  </a:lnTo>
                  <a:lnTo>
                    <a:pt x="5149" y="11462"/>
                  </a:lnTo>
                  <a:lnTo>
                    <a:pt x="5051" y="12125"/>
                  </a:lnTo>
                  <a:lnTo>
                    <a:pt x="5140" y="12456"/>
                  </a:lnTo>
                  <a:lnTo>
                    <a:pt x="5367" y="12787"/>
                  </a:lnTo>
                  <a:lnTo>
                    <a:pt x="5213" y="12986"/>
                  </a:lnTo>
                  <a:lnTo>
                    <a:pt x="5100" y="13185"/>
                  </a:lnTo>
                  <a:lnTo>
                    <a:pt x="4953" y="13317"/>
                  </a:lnTo>
                  <a:lnTo>
                    <a:pt x="4996" y="13317"/>
                  </a:lnTo>
                  <a:lnTo>
                    <a:pt x="5118" y="13450"/>
                  </a:lnTo>
                  <a:lnTo>
                    <a:pt x="5118" y="13715"/>
                  </a:lnTo>
                  <a:lnTo>
                    <a:pt x="5085" y="13847"/>
                  </a:lnTo>
                  <a:lnTo>
                    <a:pt x="4916" y="14046"/>
                  </a:lnTo>
                  <a:lnTo>
                    <a:pt x="4962" y="14179"/>
                  </a:lnTo>
                  <a:lnTo>
                    <a:pt x="4971" y="14245"/>
                  </a:lnTo>
                  <a:lnTo>
                    <a:pt x="4971" y="14510"/>
                  </a:lnTo>
                  <a:lnTo>
                    <a:pt x="4947" y="14642"/>
                  </a:lnTo>
                  <a:lnTo>
                    <a:pt x="4824" y="14974"/>
                  </a:lnTo>
                  <a:lnTo>
                    <a:pt x="4824" y="15106"/>
                  </a:lnTo>
                  <a:lnTo>
                    <a:pt x="4849" y="15173"/>
                  </a:lnTo>
                  <a:lnTo>
                    <a:pt x="4947" y="15305"/>
                  </a:lnTo>
                  <a:lnTo>
                    <a:pt x="4971" y="15371"/>
                  </a:lnTo>
                  <a:lnTo>
                    <a:pt x="4971" y="15835"/>
                  </a:lnTo>
                  <a:lnTo>
                    <a:pt x="4918" y="15901"/>
                  </a:lnTo>
                  <a:lnTo>
                    <a:pt x="4441" y="15901"/>
                  </a:lnTo>
                  <a:lnTo>
                    <a:pt x="4620" y="15958"/>
                  </a:lnTo>
                  <a:lnTo>
                    <a:pt x="4625" y="15968"/>
                  </a:lnTo>
                  <a:lnTo>
                    <a:pt x="4760" y="16034"/>
                  </a:lnTo>
                  <a:lnTo>
                    <a:pt x="4901" y="16166"/>
                  </a:lnTo>
                  <a:lnTo>
                    <a:pt x="4781" y="16233"/>
                  </a:lnTo>
                  <a:lnTo>
                    <a:pt x="4402" y="16299"/>
                  </a:lnTo>
                  <a:lnTo>
                    <a:pt x="4702" y="16365"/>
                  </a:lnTo>
                  <a:lnTo>
                    <a:pt x="4806" y="16498"/>
                  </a:lnTo>
                  <a:lnTo>
                    <a:pt x="732" y="16498"/>
                  </a:lnTo>
                  <a:lnTo>
                    <a:pt x="45" y="16763"/>
                  </a:lnTo>
                  <a:lnTo>
                    <a:pt x="45" y="16763"/>
                  </a:lnTo>
                </a:path>
                <a:path w="21600" h="21600">
                  <a:moveTo>
                    <a:pt x="21242" y="728"/>
                  </a:moveTo>
                  <a:lnTo>
                    <a:pt x="7407" y="728"/>
                  </a:lnTo>
                  <a:lnTo>
                    <a:pt x="7738" y="596"/>
                  </a:lnTo>
                  <a:lnTo>
                    <a:pt x="8170" y="530"/>
                  </a:lnTo>
                  <a:lnTo>
                    <a:pt x="8703" y="596"/>
                  </a:lnTo>
                  <a:lnTo>
                    <a:pt x="21212" y="596"/>
                  </a:lnTo>
                  <a:lnTo>
                    <a:pt x="21242" y="728"/>
                  </a:lnTo>
                  <a:lnTo>
                    <a:pt x="21242" y="728"/>
                  </a:lnTo>
                </a:path>
                <a:path w="21600" h="21600">
                  <a:moveTo>
                    <a:pt x="7407" y="728"/>
                  </a:moveTo>
                  <a:lnTo>
                    <a:pt x="6589" y="728"/>
                  </a:lnTo>
                  <a:lnTo>
                    <a:pt x="7103" y="662"/>
                  </a:lnTo>
                  <a:lnTo>
                    <a:pt x="7290" y="662"/>
                  </a:lnTo>
                  <a:lnTo>
                    <a:pt x="7407" y="728"/>
                  </a:lnTo>
                  <a:lnTo>
                    <a:pt x="7407" y="728"/>
                  </a:lnTo>
                </a:path>
                <a:path w="21600" h="21600">
                  <a:moveTo>
                    <a:pt x="20953" y="2053"/>
                  </a:moveTo>
                  <a:lnTo>
                    <a:pt x="20840" y="2053"/>
                  </a:lnTo>
                  <a:lnTo>
                    <a:pt x="20595" y="1855"/>
                  </a:lnTo>
                  <a:lnTo>
                    <a:pt x="20607" y="1788"/>
                  </a:lnTo>
                  <a:lnTo>
                    <a:pt x="20720" y="1722"/>
                  </a:lnTo>
                  <a:lnTo>
                    <a:pt x="21149" y="1656"/>
                  </a:lnTo>
                  <a:lnTo>
                    <a:pt x="21203" y="1722"/>
                  </a:lnTo>
                  <a:lnTo>
                    <a:pt x="21131" y="1722"/>
                  </a:lnTo>
                  <a:lnTo>
                    <a:pt x="20923" y="1788"/>
                  </a:lnTo>
                  <a:lnTo>
                    <a:pt x="20935" y="1921"/>
                  </a:lnTo>
                  <a:lnTo>
                    <a:pt x="20953" y="2053"/>
                  </a:lnTo>
                  <a:lnTo>
                    <a:pt x="20953" y="2053"/>
                  </a:lnTo>
                </a:path>
                <a:path w="21600" h="21600">
                  <a:moveTo>
                    <a:pt x="21560" y="1788"/>
                  </a:moveTo>
                  <a:lnTo>
                    <a:pt x="21213" y="1735"/>
                  </a:lnTo>
                  <a:lnTo>
                    <a:pt x="21149" y="1656"/>
                  </a:lnTo>
                  <a:lnTo>
                    <a:pt x="21507" y="1656"/>
                  </a:lnTo>
                  <a:lnTo>
                    <a:pt x="21560" y="1788"/>
                  </a:lnTo>
                  <a:lnTo>
                    <a:pt x="21560" y="1788"/>
                  </a:lnTo>
                </a:path>
                <a:path w="21600" h="21600">
                  <a:moveTo>
                    <a:pt x="21256" y="2053"/>
                  </a:moveTo>
                  <a:lnTo>
                    <a:pt x="20953" y="2053"/>
                  </a:lnTo>
                  <a:lnTo>
                    <a:pt x="20935" y="1921"/>
                  </a:lnTo>
                  <a:lnTo>
                    <a:pt x="20923" y="1788"/>
                  </a:lnTo>
                  <a:lnTo>
                    <a:pt x="21131" y="1722"/>
                  </a:lnTo>
                  <a:lnTo>
                    <a:pt x="21213" y="1735"/>
                  </a:lnTo>
                  <a:lnTo>
                    <a:pt x="21256" y="1788"/>
                  </a:lnTo>
                  <a:lnTo>
                    <a:pt x="21256" y="2053"/>
                  </a:lnTo>
                  <a:lnTo>
                    <a:pt x="21256" y="2053"/>
                  </a:lnTo>
                </a:path>
                <a:path w="21600" h="21600">
                  <a:moveTo>
                    <a:pt x="21213" y="1735"/>
                  </a:moveTo>
                  <a:lnTo>
                    <a:pt x="21131" y="1722"/>
                  </a:lnTo>
                  <a:lnTo>
                    <a:pt x="21203" y="1722"/>
                  </a:lnTo>
                  <a:lnTo>
                    <a:pt x="21213" y="1735"/>
                  </a:lnTo>
                  <a:lnTo>
                    <a:pt x="21213" y="1735"/>
                  </a:lnTo>
                </a:path>
                <a:path w="21600" h="21600">
                  <a:moveTo>
                    <a:pt x="20714" y="2981"/>
                  </a:moveTo>
                  <a:lnTo>
                    <a:pt x="20273" y="2915"/>
                  </a:lnTo>
                  <a:lnTo>
                    <a:pt x="20707" y="2915"/>
                  </a:lnTo>
                  <a:lnTo>
                    <a:pt x="20714" y="2981"/>
                  </a:lnTo>
                  <a:lnTo>
                    <a:pt x="20714" y="2981"/>
                  </a:lnTo>
                </a:path>
                <a:path w="21600" h="21600">
                  <a:moveTo>
                    <a:pt x="18928" y="3180"/>
                  </a:moveTo>
                  <a:lnTo>
                    <a:pt x="18573" y="3180"/>
                  </a:lnTo>
                  <a:lnTo>
                    <a:pt x="18573" y="3047"/>
                  </a:lnTo>
                  <a:lnTo>
                    <a:pt x="19642" y="3047"/>
                  </a:lnTo>
                  <a:lnTo>
                    <a:pt x="19483" y="3114"/>
                  </a:lnTo>
                  <a:lnTo>
                    <a:pt x="19032" y="3114"/>
                  </a:lnTo>
                  <a:lnTo>
                    <a:pt x="18928" y="3180"/>
                  </a:lnTo>
                  <a:lnTo>
                    <a:pt x="18928" y="3180"/>
                  </a:lnTo>
                </a:path>
                <a:path w="21600" h="21600">
                  <a:moveTo>
                    <a:pt x="16560" y="3644"/>
                  </a:moveTo>
                  <a:lnTo>
                    <a:pt x="16615" y="3312"/>
                  </a:lnTo>
                  <a:lnTo>
                    <a:pt x="16615" y="3180"/>
                  </a:lnTo>
                  <a:lnTo>
                    <a:pt x="18527" y="3180"/>
                  </a:lnTo>
                  <a:lnTo>
                    <a:pt x="18502" y="3246"/>
                  </a:lnTo>
                  <a:lnTo>
                    <a:pt x="18392" y="3312"/>
                  </a:lnTo>
                  <a:lnTo>
                    <a:pt x="17933" y="3379"/>
                  </a:lnTo>
                  <a:lnTo>
                    <a:pt x="17332" y="3379"/>
                  </a:lnTo>
                  <a:lnTo>
                    <a:pt x="17014" y="3445"/>
                  </a:lnTo>
                  <a:lnTo>
                    <a:pt x="16560" y="3644"/>
                  </a:lnTo>
                  <a:lnTo>
                    <a:pt x="16560" y="3644"/>
                  </a:lnTo>
                </a:path>
                <a:path w="21600" h="21600">
                  <a:moveTo>
                    <a:pt x="13291" y="3379"/>
                  </a:moveTo>
                  <a:lnTo>
                    <a:pt x="13279" y="3379"/>
                  </a:lnTo>
                  <a:lnTo>
                    <a:pt x="13279" y="3246"/>
                  </a:lnTo>
                  <a:lnTo>
                    <a:pt x="13291" y="3379"/>
                  </a:lnTo>
                  <a:lnTo>
                    <a:pt x="13291" y="3379"/>
                  </a:lnTo>
                </a:path>
                <a:path w="21600" h="21600">
                  <a:moveTo>
                    <a:pt x="14836" y="3445"/>
                  </a:moveTo>
                  <a:lnTo>
                    <a:pt x="13907" y="3445"/>
                  </a:lnTo>
                  <a:lnTo>
                    <a:pt x="13589" y="3379"/>
                  </a:lnTo>
                  <a:lnTo>
                    <a:pt x="13291" y="3379"/>
                  </a:lnTo>
                  <a:lnTo>
                    <a:pt x="13282" y="3246"/>
                  </a:lnTo>
                  <a:lnTo>
                    <a:pt x="16560" y="3246"/>
                  </a:lnTo>
                  <a:lnTo>
                    <a:pt x="16536" y="3312"/>
                  </a:lnTo>
                  <a:lnTo>
                    <a:pt x="15252" y="3312"/>
                  </a:lnTo>
                  <a:lnTo>
                    <a:pt x="14836" y="3445"/>
                  </a:lnTo>
                  <a:lnTo>
                    <a:pt x="14836" y="3445"/>
                  </a:lnTo>
                </a:path>
                <a:path w="21600" h="21600">
                  <a:moveTo>
                    <a:pt x="5045" y="3511"/>
                  </a:moveTo>
                  <a:lnTo>
                    <a:pt x="4968" y="3511"/>
                  </a:lnTo>
                  <a:lnTo>
                    <a:pt x="4800" y="3445"/>
                  </a:lnTo>
                  <a:lnTo>
                    <a:pt x="4714" y="3445"/>
                  </a:lnTo>
                  <a:lnTo>
                    <a:pt x="4726" y="3312"/>
                  </a:lnTo>
                  <a:lnTo>
                    <a:pt x="4784" y="3312"/>
                  </a:lnTo>
                  <a:lnTo>
                    <a:pt x="4993" y="3445"/>
                  </a:lnTo>
                  <a:lnTo>
                    <a:pt x="5045" y="3511"/>
                  </a:lnTo>
                  <a:lnTo>
                    <a:pt x="5045" y="3511"/>
                  </a:lnTo>
                </a:path>
                <a:path w="21600" h="21600">
                  <a:moveTo>
                    <a:pt x="5655" y="3511"/>
                  </a:moveTo>
                  <a:lnTo>
                    <a:pt x="5045" y="3511"/>
                  </a:lnTo>
                  <a:lnTo>
                    <a:pt x="4993" y="3445"/>
                  </a:lnTo>
                  <a:lnTo>
                    <a:pt x="4784" y="3312"/>
                  </a:lnTo>
                  <a:lnTo>
                    <a:pt x="13279" y="3312"/>
                  </a:lnTo>
                  <a:lnTo>
                    <a:pt x="13279" y="3379"/>
                  </a:lnTo>
                  <a:lnTo>
                    <a:pt x="13291" y="3379"/>
                  </a:lnTo>
                  <a:lnTo>
                    <a:pt x="13295" y="3445"/>
                  </a:lnTo>
                  <a:lnTo>
                    <a:pt x="5753" y="3445"/>
                  </a:lnTo>
                  <a:lnTo>
                    <a:pt x="5655" y="3511"/>
                  </a:lnTo>
                  <a:lnTo>
                    <a:pt x="5655" y="3511"/>
                  </a:lnTo>
                </a:path>
                <a:path w="21600" h="21600">
                  <a:moveTo>
                    <a:pt x="16410" y="3445"/>
                  </a:moveTo>
                  <a:lnTo>
                    <a:pt x="16030" y="3445"/>
                  </a:lnTo>
                  <a:lnTo>
                    <a:pt x="15868" y="3379"/>
                  </a:lnTo>
                  <a:lnTo>
                    <a:pt x="15672" y="3312"/>
                  </a:lnTo>
                  <a:lnTo>
                    <a:pt x="16536" y="3312"/>
                  </a:lnTo>
                  <a:lnTo>
                    <a:pt x="16511" y="3379"/>
                  </a:lnTo>
                  <a:lnTo>
                    <a:pt x="16410" y="3445"/>
                  </a:lnTo>
                  <a:lnTo>
                    <a:pt x="16410" y="3445"/>
                  </a:lnTo>
                </a:path>
                <a:path w="21600" h="21600">
                  <a:moveTo>
                    <a:pt x="17706" y="3445"/>
                  </a:moveTo>
                  <a:lnTo>
                    <a:pt x="17516" y="3379"/>
                  </a:lnTo>
                  <a:lnTo>
                    <a:pt x="17933" y="3379"/>
                  </a:lnTo>
                  <a:lnTo>
                    <a:pt x="17706" y="3445"/>
                  </a:lnTo>
                  <a:lnTo>
                    <a:pt x="17706" y="3445"/>
                  </a:lnTo>
                </a:path>
                <a:path w="21600" h="21600">
                  <a:moveTo>
                    <a:pt x="7241" y="3577"/>
                  </a:moveTo>
                  <a:lnTo>
                    <a:pt x="6139" y="3577"/>
                  </a:lnTo>
                  <a:lnTo>
                    <a:pt x="5875" y="3511"/>
                  </a:lnTo>
                  <a:lnTo>
                    <a:pt x="5753" y="3445"/>
                  </a:lnTo>
                  <a:lnTo>
                    <a:pt x="10746" y="3445"/>
                  </a:lnTo>
                  <a:lnTo>
                    <a:pt x="10259" y="3511"/>
                  </a:lnTo>
                  <a:lnTo>
                    <a:pt x="7425" y="3511"/>
                  </a:lnTo>
                  <a:lnTo>
                    <a:pt x="7241" y="3577"/>
                  </a:lnTo>
                  <a:lnTo>
                    <a:pt x="7241" y="3577"/>
                  </a:lnTo>
                </a:path>
                <a:path w="21600" h="21600">
                  <a:moveTo>
                    <a:pt x="12728" y="3644"/>
                  </a:moveTo>
                  <a:lnTo>
                    <a:pt x="12219" y="3511"/>
                  </a:lnTo>
                  <a:lnTo>
                    <a:pt x="11720" y="3445"/>
                  </a:lnTo>
                  <a:lnTo>
                    <a:pt x="13295" y="3445"/>
                  </a:lnTo>
                  <a:lnTo>
                    <a:pt x="12728" y="3644"/>
                  </a:lnTo>
                  <a:lnTo>
                    <a:pt x="12728" y="3644"/>
                  </a:lnTo>
                </a:path>
                <a:path w="21600" h="21600">
                  <a:moveTo>
                    <a:pt x="8099" y="3577"/>
                  </a:moveTo>
                  <a:lnTo>
                    <a:pt x="7738" y="3577"/>
                  </a:lnTo>
                  <a:lnTo>
                    <a:pt x="7425" y="3511"/>
                  </a:lnTo>
                  <a:lnTo>
                    <a:pt x="8920" y="3511"/>
                  </a:lnTo>
                  <a:lnTo>
                    <a:pt x="8099" y="3577"/>
                  </a:lnTo>
                  <a:lnTo>
                    <a:pt x="8099" y="3577"/>
                  </a:lnTo>
                </a:path>
                <a:path w="21600" h="21600">
                  <a:moveTo>
                    <a:pt x="9769" y="3710"/>
                  </a:moveTo>
                  <a:lnTo>
                    <a:pt x="9340" y="3577"/>
                  </a:lnTo>
                  <a:lnTo>
                    <a:pt x="8920" y="3511"/>
                  </a:lnTo>
                  <a:lnTo>
                    <a:pt x="10259" y="3511"/>
                  </a:lnTo>
                  <a:lnTo>
                    <a:pt x="9769" y="3710"/>
                  </a:lnTo>
                  <a:lnTo>
                    <a:pt x="9769" y="3710"/>
                  </a:lnTo>
                </a:path>
                <a:path w="21600" h="21600">
                  <a:moveTo>
                    <a:pt x="17887" y="7553"/>
                  </a:moveTo>
                  <a:lnTo>
                    <a:pt x="15344" y="7553"/>
                  </a:lnTo>
                  <a:lnTo>
                    <a:pt x="15629" y="7487"/>
                  </a:lnTo>
                  <a:lnTo>
                    <a:pt x="16242" y="7354"/>
                  </a:lnTo>
                  <a:lnTo>
                    <a:pt x="17109" y="7354"/>
                  </a:lnTo>
                  <a:lnTo>
                    <a:pt x="17280" y="7288"/>
                  </a:lnTo>
                  <a:lnTo>
                    <a:pt x="17654" y="7288"/>
                  </a:lnTo>
                  <a:lnTo>
                    <a:pt x="17819" y="7487"/>
                  </a:lnTo>
                  <a:lnTo>
                    <a:pt x="17887" y="7553"/>
                  </a:lnTo>
                  <a:lnTo>
                    <a:pt x="17887" y="7553"/>
                  </a:lnTo>
                </a:path>
                <a:path w="21600" h="21600">
                  <a:moveTo>
                    <a:pt x="19161" y="7553"/>
                  </a:moveTo>
                  <a:lnTo>
                    <a:pt x="17887" y="7553"/>
                  </a:lnTo>
                  <a:lnTo>
                    <a:pt x="17856" y="7487"/>
                  </a:lnTo>
                  <a:lnTo>
                    <a:pt x="17832" y="7354"/>
                  </a:lnTo>
                  <a:lnTo>
                    <a:pt x="17960" y="7288"/>
                  </a:lnTo>
                  <a:lnTo>
                    <a:pt x="18524" y="7288"/>
                  </a:lnTo>
                  <a:lnTo>
                    <a:pt x="18763" y="7354"/>
                  </a:lnTo>
                  <a:lnTo>
                    <a:pt x="18959" y="7420"/>
                  </a:lnTo>
                  <a:lnTo>
                    <a:pt x="19161" y="7553"/>
                  </a:lnTo>
                  <a:lnTo>
                    <a:pt x="19161" y="7553"/>
                  </a:lnTo>
                </a:path>
                <a:path w="21600" h="21600">
                  <a:moveTo>
                    <a:pt x="12141" y="8017"/>
                  </a:moveTo>
                  <a:lnTo>
                    <a:pt x="10271" y="8017"/>
                  </a:lnTo>
                  <a:lnTo>
                    <a:pt x="10479" y="7884"/>
                  </a:lnTo>
                  <a:lnTo>
                    <a:pt x="10697" y="7685"/>
                  </a:lnTo>
                  <a:lnTo>
                    <a:pt x="11028" y="7420"/>
                  </a:lnTo>
                  <a:lnTo>
                    <a:pt x="11212" y="7685"/>
                  </a:lnTo>
                  <a:lnTo>
                    <a:pt x="11319" y="7818"/>
                  </a:lnTo>
                  <a:lnTo>
                    <a:pt x="12002" y="7818"/>
                  </a:lnTo>
                  <a:lnTo>
                    <a:pt x="12014" y="7884"/>
                  </a:lnTo>
                  <a:lnTo>
                    <a:pt x="12141" y="8017"/>
                  </a:lnTo>
                  <a:lnTo>
                    <a:pt x="12141" y="8017"/>
                  </a:lnTo>
                </a:path>
                <a:path w="21600" h="21600">
                  <a:moveTo>
                    <a:pt x="20751" y="7950"/>
                  </a:moveTo>
                  <a:lnTo>
                    <a:pt x="13160" y="7950"/>
                  </a:lnTo>
                  <a:lnTo>
                    <a:pt x="13460" y="7685"/>
                  </a:lnTo>
                  <a:lnTo>
                    <a:pt x="13462" y="7618"/>
                  </a:lnTo>
                  <a:lnTo>
                    <a:pt x="13763" y="7487"/>
                  </a:lnTo>
                  <a:lnTo>
                    <a:pt x="14376" y="7553"/>
                  </a:lnTo>
                  <a:lnTo>
                    <a:pt x="20144" y="7553"/>
                  </a:lnTo>
                  <a:lnTo>
                    <a:pt x="20481" y="7884"/>
                  </a:lnTo>
                  <a:lnTo>
                    <a:pt x="20751" y="7950"/>
                  </a:lnTo>
                  <a:lnTo>
                    <a:pt x="20751" y="7950"/>
                  </a:lnTo>
                </a:path>
                <a:path w="21600" h="21600">
                  <a:moveTo>
                    <a:pt x="20730" y="8083"/>
                  </a:moveTo>
                  <a:lnTo>
                    <a:pt x="12204" y="8083"/>
                  </a:lnTo>
                  <a:lnTo>
                    <a:pt x="12210" y="7818"/>
                  </a:lnTo>
                  <a:lnTo>
                    <a:pt x="12131" y="7685"/>
                  </a:lnTo>
                  <a:lnTo>
                    <a:pt x="12271" y="7685"/>
                  </a:lnTo>
                  <a:lnTo>
                    <a:pt x="12409" y="7618"/>
                  </a:lnTo>
                  <a:lnTo>
                    <a:pt x="12664" y="7553"/>
                  </a:lnTo>
                  <a:lnTo>
                    <a:pt x="13463" y="7553"/>
                  </a:lnTo>
                  <a:lnTo>
                    <a:pt x="13460" y="7619"/>
                  </a:lnTo>
                  <a:lnTo>
                    <a:pt x="13160" y="7950"/>
                  </a:lnTo>
                  <a:lnTo>
                    <a:pt x="20751" y="7950"/>
                  </a:lnTo>
                  <a:lnTo>
                    <a:pt x="20730" y="8083"/>
                  </a:lnTo>
                  <a:lnTo>
                    <a:pt x="20730" y="8083"/>
                  </a:lnTo>
                </a:path>
                <a:path w="21600" h="21600">
                  <a:moveTo>
                    <a:pt x="13160" y="7950"/>
                  </a:moveTo>
                  <a:lnTo>
                    <a:pt x="13462" y="7618"/>
                  </a:lnTo>
                  <a:lnTo>
                    <a:pt x="13460" y="7685"/>
                  </a:lnTo>
                  <a:lnTo>
                    <a:pt x="13160" y="7950"/>
                  </a:lnTo>
                  <a:lnTo>
                    <a:pt x="13160" y="7950"/>
                  </a:lnTo>
                </a:path>
                <a:path w="21600" h="21600">
                  <a:moveTo>
                    <a:pt x="12002" y="7818"/>
                  </a:moveTo>
                  <a:lnTo>
                    <a:pt x="11319" y="7818"/>
                  </a:lnTo>
                  <a:lnTo>
                    <a:pt x="11349" y="7752"/>
                  </a:lnTo>
                  <a:lnTo>
                    <a:pt x="11386" y="7685"/>
                  </a:lnTo>
                  <a:lnTo>
                    <a:pt x="11457" y="7685"/>
                  </a:lnTo>
                  <a:lnTo>
                    <a:pt x="11671" y="7619"/>
                  </a:lnTo>
                  <a:lnTo>
                    <a:pt x="11965" y="7619"/>
                  </a:lnTo>
                  <a:lnTo>
                    <a:pt x="12131" y="7685"/>
                  </a:lnTo>
                  <a:lnTo>
                    <a:pt x="11990" y="7752"/>
                  </a:lnTo>
                  <a:lnTo>
                    <a:pt x="12002" y="7818"/>
                  </a:lnTo>
                  <a:lnTo>
                    <a:pt x="12002" y="7818"/>
                  </a:lnTo>
                </a:path>
                <a:path w="21600" h="21600">
                  <a:moveTo>
                    <a:pt x="12204" y="8083"/>
                  </a:moveTo>
                  <a:lnTo>
                    <a:pt x="12014" y="7884"/>
                  </a:lnTo>
                  <a:lnTo>
                    <a:pt x="11990" y="7752"/>
                  </a:lnTo>
                  <a:lnTo>
                    <a:pt x="12131" y="7685"/>
                  </a:lnTo>
                  <a:lnTo>
                    <a:pt x="12210" y="7818"/>
                  </a:lnTo>
                  <a:lnTo>
                    <a:pt x="12204" y="8083"/>
                  </a:lnTo>
                  <a:lnTo>
                    <a:pt x="12204" y="8083"/>
                  </a:lnTo>
                </a:path>
                <a:path w="21600" h="21600">
                  <a:moveTo>
                    <a:pt x="20719" y="8149"/>
                  </a:moveTo>
                  <a:lnTo>
                    <a:pt x="9058" y="8149"/>
                  </a:lnTo>
                  <a:lnTo>
                    <a:pt x="9116" y="8083"/>
                  </a:lnTo>
                  <a:lnTo>
                    <a:pt x="9263" y="7950"/>
                  </a:lnTo>
                  <a:lnTo>
                    <a:pt x="9989" y="7950"/>
                  </a:lnTo>
                  <a:lnTo>
                    <a:pt x="10136" y="8017"/>
                  </a:lnTo>
                  <a:lnTo>
                    <a:pt x="12141" y="8017"/>
                  </a:lnTo>
                  <a:lnTo>
                    <a:pt x="12204" y="8083"/>
                  </a:lnTo>
                  <a:lnTo>
                    <a:pt x="20730" y="8083"/>
                  </a:lnTo>
                  <a:lnTo>
                    <a:pt x="20719" y="8149"/>
                  </a:lnTo>
                  <a:lnTo>
                    <a:pt x="20719" y="8149"/>
                  </a:lnTo>
                </a:path>
                <a:path w="21600" h="21600">
                  <a:moveTo>
                    <a:pt x="20846" y="8547"/>
                  </a:moveTo>
                  <a:lnTo>
                    <a:pt x="4852" y="8547"/>
                  </a:lnTo>
                  <a:lnTo>
                    <a:pt x="5201" y="8481"/>
                  </a:lnTo>
                  <a:lnTo>
                    <a:pt x="5311" y="8348"/>
                  </a:lnTo>
                  <a:lnTo>
                    <a:pt x="5183" y="8215"/>
                  </a:lnTo>
                  <a:lnTo>
                    <a:pt x="5159" y="8177"/>
                  </a:lnTo>
                  <a:lnTo>
                    <a:pt x="5183" y="8149"/>
                  </a:lnTo>
                  <a:lnTo>
                    <a:pt x="5556" y="8017"/>
                  </a:lnTo>
                  <a:lnTo>
                    <a:pt x="6396" y="8149"/>
                  </a:lnTo>
                  <a:lnTo>
                    <a:pt x="6773" y="8215"/>
                  </a:lnTo>
                  <a:lnTo>
                    <a:pt x="20708" y="8215"/>
                  </a:lnTo>
                  <a:lnTo>
                    <a:pt x="20705" y="8348"/>
                  </a:lnTo>
                  <a:lnTo>
                    <a:pt x="20742" y="8414"/>
                  </a:lnTo>
                  <a:lnTo>
                    <a:pt x="20785" y="8481"/>
                  </a:lnTo>
                  <a:lnTo>
                    <a:pt x="20846" y="8547"/>
                  </a:lnTo>
                  <a:lnTo>
                    <a:pt x="20846" y="8547"/>
                  </a:lnTo>
                </a:path>
                <a:path w="21600" h="21600">
                  <a:moveTo>
                    <a:pt x="20708" y="8215"/>
                  </a:moveTo>
                  <a:lnTo>
                    <a:pt x="7202" y="8215"/>
                  </a:lnTo>
                  <a:lnTo>
                    <a:pt x="7330" y="8149"/>
                  </a:lnTo>
                  <a:lnTo>
                    <a:pt x="7649" y="8083"/>
                  </a:lnTo>
                  <a:lnTo>
                    <a:pt x="8856" y="8083"/>
                  </a:lnTo>
                  <a:lnTo>
                    <a:pt x="8942" y="8149"/>
                  </a:lnTo>
                  <a:lnTo>
                    <a:pt x="20719" y="8149"/>
                  </a:lnTo>
                  <a:lnTo>
                    <a:pt x="20708" y="8215"/>
                  </a:lnTo>
                  <a:lnTo>
                    <a:pt x="20708" y="8215"/>
                  </a:lnTo>
                </a:path>
                <a:path w="21600" h="21600">
                  <a:moveTo>
                    <a:pt x="4852" y="8547"/>
                  </a:moveTo>
                  <a:lnTo>
                    <a:pt x="5159" y="8177"/>
                  </a:lnTo>
                  <a:lnTo>
                    <a:pt x="5183" y="8215"/>
                  </a:lnTo>
                  <a:lnTo>
                    <a:pt x="5311" y="8348"/>
                  </a:lnTo>
                  <a:lnTo>
                    <a:pt x="5201" y="8481"/>
                  </a:lnTo>
                  <a:lnTo>
                    <a:pt x="4852" y="8547"/>
                  </a:lnTo>
                  <a:lnTo>
                    <a:pt x="4852" y="8547"/>
                  </a:lnTo>
                </a:path>
                <a:path w="21600" h="21600">
                  <a:moveTo>
                    <a:pt x="16003" y="10601"/>
                  </a:moveTo>
                  <a:lnTo>
                    <a:pt x="15984" y="10468"/>
                  </a:lnTo>
                  <a:lnTo>
                    <a:pt x="16137" y="10203"/>
                  </a:lnTo>
                  <a:lnTo>
                    <a:pt x="16192" y="10469"/>
                  </a:lnTo>
                  <a:lnTo>
                    <a:pt x="16003" y="10601"/>
                  </a:lnTo>
                  <a:lnTo>
                    <a:pt x="16003" y="10601"/>
                  </a:lnTo>
                </a:path>
                <a:path w="21600" h="21600">
                  <a:moveTo>
                    <a:pt x="16192" y="10469"/>
                  </a:moveTo>
                  <a:lnTo>
                    <a:pt x="16137" y="10203"/>
                  </a:lnTo>
                  <a:lnTo>
                    <a:pt x="20429" y="10203"/>
                  </a:lnTo>
                  <a:lnTo>
                    <a:pt x="20344" y="10336"/>
                  </a:lnTo>
                  <a:lnTo>
                    <a:pt x="16383" y="10336"/>
                  </a:lnTo>
                  <a:lnTo>
                    <a:pt x="16192" y="10469"/>
                  </a:lnTo>
                  <a:lnTo>
                    <a:pt x="16192" y="10469"/>
                  </a:lnTo>
                </a:path>
                <a:path w="21600" h="21600">
                  <a:moveTo>
                    <a:pt x="17084" y="10667"/>
                  </a:moveTo>
                  <a:lnTo>
                    <a:pt x="16211" y="10667"/>
                  </a:lnTo>
                  <a:lnTo>
                    <a:pt x="16389" y="10402"/>
                  </a:lnTo>
                  <a:lnTo>
                    <a:pt x="16383" y="10336"/>
                  </a:lnTo>
                  <a:lnTo>
                    <a:pt x="19685" y="10336"/>
                  </a:lnTo>
                  <a:lnTo>
                    <a:pt x="19611" y="10402"/>
                  </a:lnTo>
                  <a:lnTo>
                    <a:pt x="17896" y="10402"/>
                  </a:lnTo>
                  <a:lnTo>
                    <a:pt x="17828" y="10468"/>
                  </a:lnTo>
                  <a:lnTo>
                    <a:pt x="17121" y="10468"/>
                  </a:lnTo>
                  <a:lnTo>
                    <a:pt x="17084" y="10667"/>
                  </a:lnTo>
                  <a:lnTo>
                    <a:pt x="17084" y="10667"/>
                  </a:lnTo>
                </a:path>
                <a:path w="21600" h="21600">
                  <a:moveTo>
                    <a:pt x="20301" y="10402"/>
                  </a:moveTo>
                  <a:lnTo>
                    <a:pt x="19970" y="10336"/>
                  </a:lnTo>
                  <a:lnTo>
                    <a:pt x="20344" y="10336"/>
                  </a:lnTo>
                  <a:lnTo>
                    <a:pt x="20301" y="10402"/>
                  </a:lnTo>
                  <a:lnTo>
                    <a:pt x="20301" y="10402"/>
                  </a:lnTo>
                </a:path>
                <a:path w="21600" h="21600">
                  <a:moveTo>
                    <a:pt x="14021" y="10866"/>
                  </a:moveTo>
                  <a:lnTo>
                    <a:pt x="13717" y="10733"/>
                  </a:lnTo>
                  <a:lnTo>
                    <a:pt x="13454" y="10402"/>
                  </a:lnTo>
                  <a:lnTo>
                    <a:pt x="16023" y="10402"/>
                  </a:lnTo>
                  <a:lnTo>
                    <a:pt x="15984" y="10469"/>
                  </a:lnTo>
                  <a:lnTo>
                    <a:pt x="15994" y="10534"/>
                  </a:lnTo>
                  <a:lnTo>
                    <a:pt x="14995" y="10534"/>
                  </a:lnTo>
                  <a:lnTo>
                    <a:pt x="14707" y="10601"/>
                  </a:lnTo>
                  <a:lnTo>
                    <a:pt x="14021" y="10866"/>
                  </a:lnTo>
                  <a:lnTo>
                    <a:pt x="14021" y="10866"/>
                  </a:lnTo>
                </a:path>
                <a:path w="21600" h="21600">
                  <a:moveTo>
                    <a:pt x="18123" y="10800"/>
                  </a:moveTo>
                  <a:lnTo>
                    <a:pt x="17994" y="10468"/>
                  </a:lnTo>
                  <a:lnTo>
                    <a:pt x="17896" y="10402"/>
                  </a:lnTo>
                  <a:lnTo>
                    <a:pt x="19480" y="10402"/>
                  </a:lnTo>
                  <a:lnTo>
                    <a:pt x="19290" y="10468"/>
                  </a:lnTo>
                  <a:lnTo>
                    <a:pt x="18570" y="10468"/>
                  </a:lnTo>
                  <a:lnTo>
                    <a:pt x="18380" y="10534"/>
                  </a:lnTo>
                  <a:lnTo>
                    <a:pt x="18123" y="10800"/>
                  </a:lnTo>
                  <a:lnTo>
                    <a:pt x="18123" y="10800"/>
                  </a:lnTo>
                </a:path>
                <a:path w="21600" h="21600">
                  <a:moveTo>
                    <a:pt x="17620" y="10601"/>
                  </a:moveTo>
                  <a:lnTo>
                    <a:pt x="17387" y="10601"/>
                  </a:lnTo>
                  <a:lnTo>
                    <a:pt x="17216" y="10534"/>
                  </a:lnTo>
                  <a:lnTo>
                    <a:pt x="17121" y="10468"/>
                  </a:lnTo>
                  <a:lnTo>
                    <a:pt x="17828" y="10468"/>
                  </a:lnTo>
                  <a:lnTo>
                    <a:pt x="17767" y="10534"/>
                  </a:lnTo>
                  <a:lnTo>
                    <a:pt x="17620" y="10601"/>
                  </a:lnTo>
                  <a:lnTo>
                    <a:pt x="17620" y="10601"/>
                  </a:lnTo>
                </a:path>
                <a:path w="21600" h="21600">
                  <a:moveTo>
                    <a:pt x="19020" y="10534"/>
                  </a:moveTo>
                  <a:lnTo>
                    <a:pt x="18821" y="10534"/>
                  </a:lnTo>
                  <a:lnTo>
                    <a:pt x="18692" y="10468"/>
                  </a:lnTo>
                  <a:lnTo>
                    <a:pt x="19290" y="10468"/>
                  </a:lnTo>
                  <a:lnTo>
                    <a:pt x="19020" y="10534"/>
                  </a:lnTo>
                  <a:lnTo>
                    <a:pt x="19020" y="10534"/>
                  </a:lnTo>
                </a:path>
                <a:path w="21600" h="21600">
                  <a:moveTo>
                    <a:pt x="16147" y="10601"/>
                  </a:moveTo>
                  <a:lnTo>
                    <a:pt x="16003" y="10601"/>
                  </a:lnTo>
                  <a:lnTo>
                    <a:pt x="16192" y="10469"/>
                  </a:lnTo>
                  <a:lnTo>
                    <a:pt x="16205" y="10534"/>
                  </a:lnTo>
                  <a:lnTo>
                    <a:pt x="16147" y="10601"/>
                  </a:lnTo>
                  <a:lnTo>
                    <a:pt x="16147" y="10601"/>
                  </a:lnTo>
                </a:path>
                <a:path w="21600" h="21600">
                  <a:moveTo>
                    <a:pt x="16088" y="10667"/>
                  </a:moveTo>
                  <a:lnTo>
                    <a:pt x="15494" y="10534"/>
                  </a:lnTo>
                  <a:lnTo>
                    <a:pt x="15994" y="10534"/>
                  </a:lnTo>
                  <a:lnTo>
                    <a:pt x="16003" y="10601"/>
                  </a:lnTo>
                  <a:lnTo>
                    <a:pt x="16147" y="10601"/>
                  </a:lnTo>
                  <a:lnTo>
                    <a:pt x="16088" y="10667"/>
                  </a:lnTo>
                  <a:lnTo>
                    <a:pt x="16088" y="10667"/>
                  </a:lnTo>
                </a:path>
                <a:path w="21600" h="21600">
                  <a:moveTo>
                    <a:pt x="11650" y="10800"/>
                  </a:moveTo>
                  <a:lnTo>
                    <a:pt x="11055" y="10800"/>
                  </a:lnTo>
                  <a:lnTo>
                    <a:pt x="10865" y="10733"/>
                  </a:lnTo>
                  <a:lnTo>
                    <a:pt x="10835" y="10601"/>
                  </a:lnTo>
                  <a:lnTo>
                    <a:pt x="13491" y="10601"/>
                  </a:lnTo>
                  <a:lnTo>
                    <a:pt x="13425" y="10667"/>
                  </a:lnTo>
                  <a:lnTo>
                    <a:pt x="12140" y="10667"/>
                  </a:lnTo>
                  <a:lnTo>
                    <a:pt x="11846" y="10733"/>
                  </a:lnTo>
                  <a:lnTo>
                    <a:pt x="11650" y="10800"/>
                  </a:lnTo>
                  <a:lnTo>
                    <a:pt x="11650" y="10800"/>
                  </a:lnTo>
                </a:path>
                <a:path w="21600" h="21600">
                  <a:moveTo>
                    <a:pt x="13359" y="10733"/>
                  </a:moveTo>
                  <a:lnTo>
                    <a:pt x="12893" y="10733"/>
                  </a:lnTo>
                  <a:lnTo>
                    <a:pt x="12762" y="10667"/>
                  </a:lnTo>
                  <a:lnTo>
                    <a:pt x="13425" y="10667"/>
                  </a:lnTo>
                  <a:lnTo>
                    <a:pt x="13359" y="10733"/>
                  </a:lnTo>
                  <a:lnTo>
                    <a:pt x="13359" y="10733"/>
                  </a:lnTo>
                </a:path>
                <a:path w="21600" h="21600">
                  <a:moveTo>
                    <a:pt x="8776" y="10998"/>
                  </a:moveTo>
                  <a:lnTo>
                    <a:pt x="8507" y="10932"/>
                  </a:lnTo>
                  <a:lnTo>
                    <a:pt x="8445" y="10800"/>
                  </a:lnTo>
                  <a:lnTo>
                    <a:pt x="9738" y="10800"/>
                  </a:lnTo>
                  <a:lnTo>
                    <a:pt x="9462" y="10866"/>
                  </a:lnTo>
                  <a:lnTo>
                    <a:pt x="9254" y="10932"/>
                  </a:lnTo>
                  <a:lnTo>
                    <a:pt x="8776" y="10998"/>
                  </a:lnTo>
                  <a:lnTo>
                    <a:pt x="8776" y="10998"/>
                  </a:lnTo>
                </a:path>
                <a:path w="21600" h="21600">
                  <a:moveTo>
                    <a:pt x="5249" y="11174"/>
                  </a:moveTo>
                  <a:lnTo>
                    <a:pt x="5125" y="11131"/>
                  </a:lnTo>
                  <a:lnTo>
                    <a:pt x="5112" y="10998"/>
                  </a:lnTo>
                  <a:lnTo>
                    <a:pt x="5357" y="10998"/>
                  </a:lnTo>
                  <a:lnTo>
                    <a:pt x="5249" y="11174"/>
                  </a:lnTo>
                  <a:lnTo>
                    <a:pt x="5249" y="11174"/>
                  </a:lnTo>
                </a:path>
                <a:path w="21600" h="21600">
                  <a:moveTo>
                    <a:pt x="5688" y="11263"/>
                  </a:moveTo>
                  <a:lnTo>
                    <a:pt x="5314" y="11197"/>
                  </a:lnTo>
                  <a:lnTo>
                    <a:pt x="5249" y="11174"/>
                  </a:lnTo>
                  <a:lnTo>
                    <a:pt x="5357" y="10998"/>
                  </a:lnTo>
                  <a:lnTo>
                    <a:pt x="8108" y="10998"/>
                  </a:lnTo>
                  <a:lnTo>
                    <a:pt x="7897" y="11065"/>
                  </a:lnTo>
                  <a:lnTo>
                    <a:pt x="6668" y="11065"/>
                  </a:lnTo>
                  <a:lnTo>
                    <a:pt x="6172" y="11131"/>
                  </a:lnTo>
                  <a:lnTo>
                    <a:pt x="5688" y="11263"/>
                  </a:lnTo>
                  <a:lnTo>
                    <a:pt x="5688" y="11263"/>
                  </a:lnTo>
                </a:path>
                <a:path w="21600" h="21600">
                  <a:moveTo>
                    <a:pt x="7686" y="11131"/>
                  </a:moveTo>
                  <a:lnTo>
                    <a:pt x="6668" y="11065"/>
                  </a:lnTo>
                  <a:lnTo>
                    <a:pt x="7897" y="11065"/>
                  </a:lnTo>
                  <a:lnTo>
                    <a:pt x="7686" y="11131"/>
                  </a:lnTo>
                  <a:lnTo>
                    <a:pt x="7686" y="11131"/>
                  </a:lnTo>
                </a:path>
                <a:path w="21600" h="21600">
                  <a:moveTo>
                    <a:pt x="4620" y="15958"/>
                  </a:moveTo>
                  <a:lnTo>
                    <a:pt x="4441" y="15901"/>
                  </a:lnTo>
                  <a:lnTo>
                    <a:pt x="4619" y="15955"/>
                  </a:lnTo>
                  <a:lnTo>
                    <a:pt x="4620" y="15958"/>
                  </a:lnTo>
                </a:path>
                <a:path w="21600" h="21600">
                  <a:moveTo>
                    <a:pt x="4619" y="15955"/>
                  </a:moveTo>
                  <a:lnTo>
                    <a:pt x="4444" y="15901"/>
                  </a:lnTo>
                  <a:lnTo>
                    <a:pt x="4591" y="15901"/>
                  </a:lnTo>
                  <a:lnTo>
                    <a:pt x="4619" y="15955"/>
                  </a:lnTo>
                  <a:lnTo>
                    <a:pt x="4619" y="15955"/>
                  </a:lnTo>
                </a:path>
                <a:path w="21600" h="21600">
                  <a:moveTo>
                    <a:pt x="4864" y="15968"/>
                  </a:moveTo>
                  <a:lnTo>
                    <a:pt x="4659" y="15968"/>
                  </a:lnTo>
                  <a:lnTo>
                    <a:pt x="4591" y="15901"/>
                  </a:lnTo>
                  <a:lnTo>
                    <a:pt x="4918" y="15901"/>
                  </a:lnTo>
                  <a:lnTo>
                    <a:pt x="4864" y="15968"/>
                  </a:lnTo>
                  <a:lnTo>
                    <a:pt x="4864" y="15968"/>
                  </a:lnTo>
                </a:path>
                <a:path w="21600" h="21600">
                  <a:moveTo>
                    <a:pt x="4659" y="15968"/>
                  </a:moveTo>
                  <a:lnTo>
                    <a:pt x="4650" y="15968"/>
                  </a:lnTo>
                  <a:lnTo>
                    <a:pt x="4620" y="15958"/>
                  </a:lnTo>
                  <a:lnTo>
                    <a:pt x="4659" y="15968"/>
                  </a:lnTo>
                  <a:lnTo>
                    <a:pt x="4659" y="15968"/>
                  </a:lnTo>
                </a:path>
                <a:path w="21600" h="21600">
                  <a:moveTo>
                    <a:pt x="2067" y="21069"/>
                  </a:moveTo>
                  <a:lnTo>
                    <a:pt x="1966" y="21003"/>
                  </a:lnTo>
                  <a:lnTo>
                    <a:pt x="1837" y="20937"/>
                  </a:lnTo>
                  <a:lnTo>
                    <a:pt x="1719" y="20733"/>
                  </a:lnTo>
                  <a:lnTo>
                    <a:pt x="1663" y="20606"/>
                  </a:lnTo>
                  <a:lnTo>
                    <a:pt x="1657" y="20407"/>
                  </a:lnTo>
                  <a:lnTo>
                    <a:pt x="1602" y="20341"/>
                  </a:lnTo>
                  <a:lnTo>
                    <a:pt x="1513" y="20208"/>
                  </a:lnTo>
                  <a:lnTo>
                    <a:pt x="1378" y="20142"/>
                  </a:lnTo>
                  <a:lnTo>
                    <a:pt x="1249" y="20076"/>
                  </a:lnTo>
                  <a:lnTo>
                    <a:pt x="1127" y="19943"/>
                  </a:lnTo>
                  <a:lnTo>
                    <a:pt x="1010" y="19811"/>
                  </a:lnTo>
                  <a:lnTo>
                    <a:pt x="918" y="19612"/>
                  </a:lnTo>
                  <a:lnTo>
                    <a:pt x="903" y="19479"/>
                  </a:lnTo>
                  <a:lnTo>
                    <a:pt x="964" y="19479"/>
                  </a:lnTo>
                  <a:lnTo>
                    <a:pt x="1026" y="19413"/>
                  </a:lnTo>
                  <a:lnTo>
                    <a:pt x="882" y="19413"/>
                  </a:lnTo>
                  <a:lnTo>
                    <a:pt x="692" y="19214"/>
                  </a:lnTo>
                  <a:lnTo>
                    <a:pt x="667" y="19082"/>
                  </a:lnTo>
                  <a:lnTo>
                    <a:pt x="808" y="19015"/>
                  </a:lnTo>
                  <a:lnTo>
                    <a:pt x="0" y="19015"/>
                  </a:lnTo>
                  <a:lnTo>
                    <a:pt x="508" y="18618"/>
                  </a:lnTo>
                  <a:lnTo>
                    <a:pt x="735" y="18353"/>
                  </a:lnTo>
                  <a:lnTo>
                    <a:pt x="624" y="18022"/>
                  </a:lnTo>
                  <a:lnTo>
                    <a:pt x="597" y="17823"/>
                  </a:lnTo>
                  <a:lnTo>
                    <a:pt x="597" y="17425"/>
                  </a:lnTo>
                  <a:lnTo>
                    <a:pt x="627" y="17293"/>
                  </a:lnTo>
                  <a:lnTo>
                    <a:pt x="750" y="17094"/>
                  </a:lnTo>
                  <a:lnTo>
                    <a:pt x="781" y="17028"/>
                  </a:lnTo>
                  <a:lnTo>
                    <a:pt x="781" y="16962"/>
                  </a:lnTo>
                  <a:lnTo>
                    <a:pt x="827" y="16962"/>
                  </a:lnTo>
                  <a:lnTo>
                    <a:pt x="673" y="16895"/>
                  </a:lnTo>
                  <a:lnTo>
                    <a:pt x="597" y="16829"/>
                  </a:lnTo>
                  <a:lnTo>
                    <a:pt x="597" y="16630"/>
                  </a:lnTo>
                  <a:lnTo>
                    <a:pt x="915" y="16498"/>
                  </a:lnTo>
                  <a:lnTo>
                    <a:pt x="4806" y="16498"/>
                  </a:lnTo>
                  <a:lnTo>
                    <a:pt x="4858" y="16564"/>
                  </a:lnTo>
                  <a:lnTo>
                    <a:pt x="4883" y="17028"/>
                  </a:lnTo>
                  <a:lnTo>
                    <a:pt x="5039" y="17293"/>
                  </a:lnTo>
                  <a:lnTo>
                    <a:pt x="5339" y="17558"/>
                  </a:lnTo>
                  <a:lnTo>
                    <a:pt x="5186" y="17757"/>
                  </a:lnTo>
                  <a:lnTo>
                    <a:pt x="5134" y="17955"/>
                  </a:lnTo>
                  <a:lnTo>
                    <a:pt x="5183" y="18088"/>
                  </a:lnTo>
                  <a:lnTo>
                    <a:pt x="5146" y="18088"/>
                  </a:lnTo>
                  <a:lnTo>
                    <a:pt x="4925" y="18220"/>
                  </a:lnTo>
                  <a:lnTo>
                    <a:pt x="4907" y="18287"/>
                  </a:lnTo>
                  <a:lnTo>
                    <a:pt x="4981" y="18485"/>
                  </a:lnTo>
                  <a:lnTo>
                    <a:pt x="20334" y="18485"/>
                  </a:lnTo>
                  <a:lnTo>
                    <a:pt x="20530" y="18618"/>
                  </a:lnTo>
                  <a:lnTo>
                    <a:pt x="20592" y="18949"/>
                  </a:lnTo>
                  <a:lnTo>
                    <a:pt x="20092" y="18949"/>
                  </a:lnTo>
                  <a:lnTo>
                    <a:pt x="19958" y="19148"/>
                  </a:lnTo>
                  <a:lnTo>
                    <a:pt x="19964" y="19214"/>
                  </a:lnTo>
                  <a:lnTo>
                    <a:pt x="20043" y="19281"/>
                  </a:lnTo>
                  <a:lnTo>
                    <a:pt x="20754" y="19281"/>
                  </a:lnTo>
                  <a:lnTo>
                    <a:pt x="20772" y="19347"/>
                  </a:lnTo>
                  <a:lnTo>
                    <a:pt x="20723" y="19479"/>
                  </a:lnTo>
                  <a:lnTo>
                    <a:pt x="20785" y="19678"/>
                  </a:lnTo>
                  <a:lnTo>
                    <a:pt x="20681" y="19877"/>
                  </a:lnTo>
                  <a:lnTo>
                    <a:pt x="20147" y="20142"/>
                  </a:lnTo>
                  <a:lnTo>
                    <a:pt x="19899" y="20274"/>
                  </a:lnTo>
                  <a:lnTo>
                    <a:pt x="19434" y="20407"/>
                  </a:lnTo>
                  <a:lnTo>
                    <a:pt x="18352" y="20407"/>
                  </a:lnTo>
                  <a:lnTo>
                    <a:pt x="18205" y="20539"/>
                  </a:lnTo>
                  <a:lnTo>
                    <a:pt x="10268" y="20539"/>
                  </a:lnTo>
                  <a:lnTo>
                    <a:pt x="10182" y="20606"/>
                  </a:lnTo>
                  <a:lnTo>
                    <a:pt x="10103" y="20738"/>
                  </a:lnTo>
                  <a:lnTo>
                    <a:pt x="8840" y="20738"/>
                  </a:lnTo>
                  <a:lnTo>
                    <a:pt x="8861" y="20871"/>
                  </a:lnTo>
                  <a:lnTo>
                    <a:pt x="8862" y="20937"/>
                  </a:lnTo>
                  <a:lnTo>
                    <a:pt x="2214" y="20937"/>
                  </a:lnTo>
                  <a:lnTo>
                    <a:pt x="2067" y="21069"/>
                  </a:lnTo>
                  <a:lnTo>
                    <a:pt x="2067" y="21069"/>
                  </a:lnTo>
                </a:path>
                <a:path w="21600" h="21600">
                  <a:moveTo>
                    <a:pt x="19841" y="17955"/>
                  </a:moveTo>
                  <a:lnTo>
                    <a:pt x="14934" y="17955"/>
                  </a:lnTo>
                  <a:lnTo>
                    <a:pt x="15209" y="17889"/>
                  </a:lnTo>
                  <a:lnTo>
                    <a:pt x="15338" y="17889"/>
                  </a:lnTo>
                  <a:lnTo>
                    <a:pt x="15482" y="17823"/>
                  </a:lnTo>
                  <a:lnTo>
                    <a:pt x="15801" y="17690"/>
                  </a:lnTo>
                  <a:lnTo>
                    <a:pt x="16092" y="17624"/>
                  </a:lnTo>
                  <a:lnTo>
                    <a:pt x="16514" y="17492"/>
                  </a:lnTo>
                  <a:lnTo>
                    <a:pt x="16723" y="17624"/>
                  </a:lnTo>
                  <a:lnTo>
                    <a:pt x="16903" y="17690"/>
                  </a:lnTo>
                  <a:lnTo>
                    <a:pt x="19492" y="17690"/>
                  </a:lnTo>
                  <a:lnTo>
                    <a:pt x="19860" y="17823"/>
                  </a:lnTo>
                  <a:lnTo>
                    <a:pt x="19841" y="17955"/>
                  </a:lnTo>
                  <a:lnTo>
                    <a:pt x="19841" y="17955"/>
                  </a:lnTo>
                </a:path>
                <a:path w="21600" h="21600">
                  <a:moveTo>
                    <a:pt x="19492" y="17690"/>
                  </a:moveTo>
                  <a:lnTo>
                    <a:pt x="17216" y="17690"/>
                  </a:lnTo>
                  <a:lnTo>
                    <a:pt x="17418" y="17624"/>
                  </a:lnTo>
                  <a:lnTo>
                    <a:pt x="17908" y="17558"/>
                  </a:lnTo>
                  <a:lnTo>
                    <a:pt x="18527" y="17558"/>
                  </a:lnTo>
                  <a:lnTo>
                    <a:pt x="18864" y="17492"/>
                  </a:lnTo>
                  <a:lnTo>
                    <a:pt x="19308" y="17624"/>
                  </a:lnTo>
                  <a:lnTo>
                    <a:pt x="19492" y="17690"/>
                  </a:lnTo>
                  <a:lnTo>
                    <a:pt x="19492" y="17690"/>
                  </a:lnTo>
                </a:path>
                <a:path w="21600" h="21600">
                  <a:moveTo>
                    <a:pt x="20025" y="18287"/>
                  </a:moveTo>
                  <a:lnTo>
                    <a:pt x="11230" y="18287"/>
                  </a:lnTo>
                  <a:lnTo>
                    <a:pt x="11365" y="18154"/>
                  </a:lnTo>
                  <a:lnTo>
                    <a:pt x="11382" y="18059"/>
                  </a:lnTo>
                  <a:lnTo>
                    <a:pt x="11408" y="18022"/>
                  </a:lnTo>
                  <a:lnTo>
                    <a:pt x="11659" y="17889"/>
                  </a:lnTo>
                  <a:lnTo>
                    <a:pt x="12755" y="17889"/>
                  </a:lnTo>
                  <a:lnTo>
                    <a:pt x="13325" y="17757"/>
                  </a:lnTo>
                  <a:lnTo>
                    <a:pt x="13194" y="18154"/>
                  </a:lnTo>
                  <a:lnTo>
                    <a:pt x="19814" y="18154"/>
                  </a:lnTo>
                  <a:lnTo>
                    <a:pt x="19804" y="18220"/>
                  </a:lnTo>
                  <a:lnTo>
                    <a:pt x="19958" y="18220"/>
                  </a:lnTo>
                  <a:lnTo>
                    <a:pt x="20025" y="18287"/>
                  </a:lnTo>
                  <a:lnTo>
                    <a:pt x="20025" y="18287"/>
                  </a:lnTo>
                </a:path>
                <a:path w="21600" h="21600">
                  <a:moveTo>
                    <a:pt x="20334" y="18485"/>
                  </a:moveTo>
                  <a:lnTo>
                    <a:pt x="7535" y="18485"/>
                  </a:lnTo>
                  <a:lnTo>
                    <a:pt x="7505" y="18287"/>
                  </a:lnTo>
                  <a:lnTo>
                    <a:pt x="7637" y="18220"/>
                  </a:lnTo>
                  <a:lnTo>
                    <a:pt x="8528" y="18220"/>
                  </a:lnTo>
                  <a:lnTo>
                    <a:pt x="9153" y="18154"/>
                  </a:lnTo>
                  <a:lnTo>
                    <a:pt x="9459" y="18154"/>
                  </a:lnTo>
                  <a:lnTo>
                    <a:pt x="10375" y="17955"/>
                  </a:lnTo>
                  <a:lnTo>
                    <a:pt x="10688" y="17823"/>
                  </a:lnTo>
                  <a:lnTo>
                    <a:pt x="11012" y="17889"/>
                  </a:lnTo>
                  <a:lnTo>
                    <a:pt x="11218" y="17955"/>
                  </a:lnTo>
                  <a:lnTo>
                    <a:pt x="11303" y="18022"/>
                  </a:lnTo>
                  <a:lnTo>
                    <a:pt x="11389" y="18022"/>
                  </a:lnTo>
                  <a:lnTo>
                    <a:pt x="11382" y="18059"/>
                  </a:lnTo>
                  <a:lnTo>
                    <a:pt x="11230" y="18287"/>
                  </a:lnTo>
                  <a:lnTo>
                    <a:pt x="20025" y="18287"/>
                  </a:lnTo>
                  <a:lnTo>
                    <a:pt x="20166" y="18353"/>
                  </a:lnTo>
                  <a:lnTo>
                    <a:pt x="20334" y="18485"/>
                  </a:lnTo>
                  <a:lnTo>
                    <a:pt x="20334" y="18485"/>
                  </a:lnTo>
                </a:path>
                <a:path w="21600" h="21600">
                  <a:moveTo>
                    <a:pt x="19814" y="18154"/>
                  </a:moveTo>
                  <a:lnTo>
                    <a:pt x="13316" y="18154"/>
                  </a:lnTo>
                  <a:lnTo>
                    <a:pt x="13616" y="18022"/>
                  </a:lnTo>
                  <a:lnTo>
                    <a:pt x="13938" y="17889"/>
                  </a:lnTo>
                  <a:lnTo>
                    <a:pt x="14624" y="17955"/>
                  </a:lnTo>
                  <a:lnTo>
                    <a:pt x="19841" y="17955"/>
                  </a:lnTo>
                  <a:lnTo>
                    <a:pt x="19814" y="18154"/>
                  </a:lnTo>
                  <a:lnTo>
                    <a:pt x="19814" y="18154"/>
                  </a:lnTo>
                </a:path>
                <a:path w="21600" h="21600">
                  <a:moveTo>
                    <a:pt x="11230" y="18287"/>
                  </a:moveTo>
                  <a:lnTo>
                    <a:pt x="11382" y="18059"/>
                  </a:lnTo>
                  <a:lnTo>
                    <a:pt x="11365" y="18154"/>
                  </a:lnTo>
                  <a:lnTo>
                    <a:pt x="11230" y="18287"/>
                  </a:lnTo>
                  <a:lnTo>
                    <a:pt x="11230" y="18287"/>
                  </a:lnTo>
                </a:path>
                <a:path w="21600" h="21600">
                  <a:moveTo>
                    <a:pt x="4981" y="18485"/>
                  </a:moveTo>
                  <a:lnTo>
                    <a:pt x="4907" y="18287"/>
                  </a:lnTo>
                  <a:lnTo>
                    <a:pt x="4925" y="18220"/>
                  </a:lnTo>
                  <a:lnTo>
                    <a:pt x="5146" y="18088"/>
                  </a:lnTo>
                  <a:lnTo>
                    <a:pt x="5188" y="18102"/>
                  </a:lnTo>
                  <a:lnTo>
                    <a:pt x="5232" y="18220"/>
                  </a:lnTo>
                  <a:lnTo>
                    <a:pt x="5164" y="18353"/>
                  </a:lnTo>
                  <a:lnTo>
                    <a:pt x="4981" y="18485"/>
                  </a:lnTo>
                  <a:lnTo>
                    <a:pt x="4981" y="18485"/>
                  </a:lnTo>
                </a:path>
                <a:path w="21600" h="21600">
                  <a:moveTo>
                    <a:pt x="5188" y="18102"/>
                  </a:moveTo>
                  <a:lnTo>
                    <a:pt x="5146" y="18088"/>
                  </a:lnTo>
                  <a:lnTo>
                    <a:pt x="5183" y="18088"/>
                  </a:lnTo>
                  <a:lnTo>
                    <a:pt x="5188" y="18102"/>
                  </a:lnTo>
                  <a:lnTo>
                    <a:pt x="5188" y="18102"/>
                  </a:lnTo>
                </a:path>
                <a:path w="21600" h="21600">
                  <a:moveTo>
                    <a:pt x="13316" y="18154"/>
                  </a:moveTo>
                  <a:lnTo>
                    <a:pt x="13194" y="18154"/>
                  </a:lnTo>
                  <a:lnTo>
                    <a:pt x="13334" y="18088"/>
                  </a:lnTo>
                  <a:lnTo>
                    <a:pt x="13353" y="18088"/>
                  </a:lnTo>
                  <a:lnTo>
                    <a:pt x="13316" y="18154"/>
                  </a:lnTo>
                  <a:lnTo>
                    <a:pt x="13316" y="18154"/>
                  </a:lnTo>
                </a:path>
                <a:path w="21600" h="21600">
                  <a:moveTo>
                    <a:pt x="7535" y="18485"/>
                  </a:moveTo>
                  <a:lnTo>
                    <a:pt x="4981" y="18485"/>
                  </a:lnTo>
                  <a:lnTo>
                    <a:pt x="5164" y="18353"/>
                  </a:lnTo>
                  <a:lnTo>
                    <a:pt x="5232" y="18220"/>
                  </a:lnTo>
                  <a:lnTo>
                    <a:pt x="5188" y="18102"/>
                  </a:lnTo>
                  <a:lnTo>
                    <a:pt x="5348" y="18154"/>
                  </a:lnTo>
                  <a:lnTo>
                    <a:pt x="5642" y="18154"/>
                  </a:lnTo>
                  <a:lnTo>
                    <a:pt x="5783" y="18220"/>
                  </a:lnTo>
                  <a:lnTo>
                    <a:pt x="5912" y="18287"/>
                  </a:lnTo>
                  <a:lnTo>
                    <a:pt x="7456" y="18287"/>
                  </a:lnTo>
                  <a:lnTo>
                    <a:pt x="7535" y="18485"/>
                  </a:lnTo>
                  <a:lnTo>
                    <a:pt x="7535" y="18485"/>
                  </a:lnTo>
                </a:path>
                <a:path w="21600" h="21600">
                  <a:moveTo>
                    <a:pt x="7456" y="18287"/>
                  </a:moveTo>
                  <a:lnTo>
                    <a:pt x="6145" y="18287"/>
                  </a:lnTo>
                  <a:lnTo>
                    <a:pt x="6286" y="18220"/>
                  </a:lnTo>
                  <a:lnTo>
                    <a:pt x="6616" y="18220"/>
                  </a:lnTo>
                  <a:lnTo>
                    <a:pt x="6819" y="18154"/>
                  </a:lnTo>
                  <a:lnTo>
                    <a:pt x="7297" y="18154"/>
                  </a:lnTo>
                  <a:lnTo>
                    <a:pt x="7456" y="18287"/>
                  </a:lnTo>
                  <a:lnTo>
                    <a:pt x="7456" y="18287"/>
                  </a:lnTo>
                </a:path>
                <a:path w="21600" h="21600">
                  <a:moveTo>
                    <a:pt x="19958" y="18220"/>
                  </a:moveTo>
                  <a:lnTo>
                    <a:pt x="19804" y="18220"/>
                  </a:lnTo>
                  <a:lnTo>
                    <a:pt x="19817" y="18154"/>
                  </a:lnTo>
                  <a:lnTo>
                    <a:pt x="19890" y="18154"/>
                  </a:lnTo>
                  <a:lnTo>
                    <a:pt x="19958" y="18220"/>
                  </a:lnTo>
                  <a:lnTo>
                    <a:pt x="19958" y="18220"/>
                  </a:lnTo>
                </a:path>
                <a:path w="21600" h="21600">
                  <a:moveTo>
                    <a:pt x="20043" y="19281"/>
                  </a:moveTo>
                  <a:lnTo>
                    <a:pt x="19964" y="19214"/>
                  </a:lnTo>
                  <a:lnTo>
                    <a:pt x="19958" y="19148"/>
                  </a:lnTo>
                  <a:lnTo>
                    <a:pt x="20092" y="18949"/>
                  </a:lnTo>
                  <a:lnTo>
                    <a:pt x="20273" y="18949"/>
                  </a:lnTo>
                  <a:lnTo>
                    <a:pt x="20377" y="19015"/>
                  </a:lnTo>
                  <a:lnTo>
                    <a:pt x="20491" y="19015"/>
                  </a:lnTo>
                  <a:lnTo>
                    <a:pt x="20516" y="19042"/>
                  </a:lnTo>
                  <a:lnTo>
                    <a:pt x="20429" y="19148"/>
                  </a:lnTo>
                  <a:lnTo>
                    <a:pt x="20043" y="19281"/>
                  </a:lnTo>
                  <a:lnTo>
                    <a:pt x="20043" y="19281"/>
                  </a:lnTo>
                </a:path>
                <a:path w="21600" h="21600">
                  <a:moveTo>
                    <a:pt x="20516" y="19042"/>
                  </a:moveTo>
                  <a:lnTo>
                    <a:pt x="20491" y="19015"/>
                  </a:lnTo>
                  <a:lnTo>
                    <a:pt x="20377" y="19015"/>
                  </a:lnTo>
                  <a:lnTo>
                    <a:pt x="20273" y="18949"/>
                  </a:lnTo>
                  <a:lnTo>
                    <a:pt x="20592" y="18949"/>
                  </a:lnTo>
                  <a:lnTo>
                    <a:pt x="20516" y="19042"/>
                  </a:lnTo>
                  <a:lnTo>
                    <a:pt x="20516" y="19042"/>
                  </a:lnTo>
                </a:path>
                <a:path w="21600" h="21600">
                  <a:moveTo>
                    <a:pt x="20754" y="19281"/>
                  </a:moveTo>
                  <a:lnTo>
                    <a:pt x="20043" y="19281"/>
                  </a:lnTo>
                  <a:lnTo>
                    <a:pt x="20429" y="19148"/>
                  </a:lnTo>
                  <a:lnTo>
                    <a:pt x="20516" y="19042"/>
                  </a:lnTo>
                  <a:lnTo>
                    <a:pt x="20613" y="19148"/>
                  </a:lnTo>
                  <a:lnTo>
                    <a:pt x="20736" y="19214"/>
                  </a:lnTo>
                  <a:lnTo>
                    <a:pt x="20754" y="19281"/>
                  </a:lnTo>
                  <a:lnTo>
                    <a:pt x="20754" y="19281"/>
                  </a:lnTo>
                </a:path>
                <a:path w="21600" h="21600">
                  <a:moveTo>
                    <a:pt x="18597" y="20539"/>
                  </a:moveTo>
                  <a:lnTo>
                    <a:pt x="18420" y="20539"/>
                  </a:lnTo>
                  <a:lnTo>
                    <a:pt x="18352" y="20407"/>
                  </a:lnTo>
                  <a:lnTo>
                    <a:pt x="19434" y="20407"/>
                  </a:lnTo>
                  <a:lnTo>
                    <a:pt x="19173" y="20473"/>
                  </a:lnTo>
                  <a:lnTo>
                    <a:pt x="18885" y="20473"/>
                  </a:lnTo>
                  <a:lnTo>
                    <a:pt x="18597" y="20539"/>
                  </a:lnTo>
                  <a:lnTo>
                    <a:pt x="18597" y="20539"/>
                  </a:lnTo>
                </a:path>
                <a:path w="21600" h="21600">
                  <a:moveTo>
                    <a:pt x="10342" y="20871"/>
                  </a:moveTo>
                  <a:lnTo>
                    <a:pt x="10308" y="20871"/>
                  </a:lnTo>
                  <a:lnTo>
                    <a:pt x="10210" y="20804"/>
                  </a:lnTo>
                  <a:lnTo>
                    <a:pt x="10112" y="20804"/>
                  </a:lnTo>
                  <a:lnTo>
                    <a:pt x="10106" y="20733"/>
                  </a:lnTo>
                  <a:lnTo>
                    <a:pt x="10182" y="20606"/>
                  </a:lnTo>
                  <a:lnTo>
                    <a:pt x="10268" y="20539"/>
                  </a:lnTo>
                  <a:lnTo>
                    <a:pt x="10338" y="20539"/>
                  </a:lnTo>
                  <a:lnTo>
                    <a:pt x="10394" y="20672"/>
                  </a:lnTo>
                  <a:lnTo>
                    <a:pt x="10449" y="20738"/>
                  </a:lnTo>
                  <a:lnTo>
                    <a:pt x="10342" y="20871"/>
                  </a:lnTo>
                  <a:lnTo>
                    <a:pt x="10342" y="20871"/>
                  </a:lnTo>
                </a:path>
                <a:path w="21600" h="21600">
                  <a:moveTo>
                    <a:pt x="10862" y="20871"/>
                  </a:moveTo>
                  <a:lnTo>
                    <a:pt x="10342" y="20871"/>
                  </a:lnTo>
                  <a:lnTo>
                    <a:pt x="10449" y="20738"/>
                  </a:lnTo>
                  <a:lnTo>
                    <a:pt x="10394" y="20672"/>
                  </a:lnTo>
                  <a:lnTo>
                    <a:pt x="10338" y="20539"/>
                  </a:lnTo>
                  <a:lnTo>
                    <a:pt x="18205" y="20539"/>
                  </a:lnTo>
                  <a:lnTo>
                    <a:pt x="18132" y="20606"/>
                  </a:lnTo>
                  <a:lnTo>
                    <a:pt x="12290" y="20606"/>
                  </a:lnTo>
                  <a:lnTo>
                    <a:pt x="12287" y="20738"/>
                  </a:lnTo>
                  <a:lnTo>
                    <a:pt x="12177" y="20804"/>
                  </a:lnTo>
                  <a:lnTo>
                    <a:pt x="11040" y="20804"/>
                  </a:lnTo>
                  <a:lnTo>
                    <a:pt x="10862" y="20871"/>
                  </a:lnTo>
                  <a:lnTo>
                    <a:pt x="10862" y="20871"/>
                  </a:lnTo>
                </a:path>
                <a:path w="21600" h="21600">
                  <a:moveTo>
                    <a:pt x="12296" y="20733"/>
                  </a:moveTo>
                  <a:lnTo>
                    <a:pt x="12290" y="20606"/>
                  </a:lnTo>
                  <a:lnTo>
                    <a:pt x="12324" y="20606"/>
                  </a:lnTo>
                  <a:lnTo>
                    <a:pt x="12397" y="20672"/>
                  </a:lnTo>
                  <a:lnTo>
                    <a:pt x="12296" y="20733"/>
                  </a:lnTo>
                  <a:lnTo>
                    <a:pt x="12296" y="20733"/>
                  </a:lnTo>
                </a:path>
                <a:path w="21600" h="21600">
                  <a:moveTo>
                    <a:pt x="12584" y="20937"/>
                  </a:moveTo>
                  <a:lnTo>
                    <a:pt x="12302" y="20871"/>
                  </a:lnTo>
                  <a:lnTo>
                    <a:pt x="12296" y="20733"/>
                  </a:lnTo>
                  <a:lnTo>
                    <a:pt x="12397" y="20672"/>
                  </a:lnTo>
                  <a:lnTo>
                    <a:pt x="12324" y="20606"/>
                  </a:lnTo>
                  <a:lnTo>
                    <a:pt x="18132" y="20606"/>
                  </a:lnTo>
                  <a:lnTo>
                    <a:pt x="17807" y="20738"/>
                  </a:lnTo>
                  <a:lnTo>
                    <a:pt x="16955" y="20871"/>
                  </a:lnTo>
                  <a:lnTo>
                    <a:pt x="13142" y="20871"/>
                  </a:lnTo>
                  <a:lnTo>
                    <a:pt x="12584" y="20937"/>
                  </a:lnTo>
                  <a:lnTo>
                    <a:pt x="12584" y="20937"/>
                  </a:lnTo>
                </a:path>
                <a:path w="21600" h="21600">
                  <a:moveTo>
                    <a:pt x="8869" y="20923"/>
                  </a:moveTo>
                  <a:lnTo>
                    <a:pt x="8840" y="20738"/>
                  </a:lnTo>
                  <a:lnTo>
                    <a:pt x="8896" y="20871"/>
                  </a:lnTo>
                  <a:lnTo>
                    <a:pt x="8869" y="20923"/>
                  </a:lnTo>
                  <a:lnTo>
                    <a:pt x="8869" y="20923"/>
                  </a:lnTo>
                </a:path>
                <a:path w="21600" h="21600">
                  <a:moveTo>
                    <a:pt x="9291" y="21003"/>
                  </a:moveTo>
                  <a:lnTo>
                    <a:pt x="9021" y="21003"/>
                  </a:lnTo>
                  <a:lnTo>
                    <a:pt x="8871" y="20937"/>
                  </a:lnTo>
                  <a:lnTo>
                    <a:pt x="8869" y="20923"/>
                  </a:lnTo>
                  <a:lnTo>
                    <a:pt x="8896" y="20871"/>
                  </a:lnTo>
                  <a:lnTo>
                    <a:pt x="8840" y="20738"/>
                  </a:lnTo>
                  <a:lnTo>
                    <a:pt x="10103" y="20738"/>
                  </a:lnTo>
                  <a:lnTo>
                    <a:pt x="10112" y="20804"/>
                  </a:lnTo>
                  <a:lnTo>
                    <a:pt x="10210" y="20804"/>
                  </a:lnTo>
                  <a:lnTo>
                    <a:pt x="10308" y="20871"/>
                  </a:lnTo>
                  <a:lnTo>
                    <a:pt x="10342" y="20871"/>
                  </a:lnTo>
                  <a:lnTo>
                    <a:pt x="10207" y="20937"/>
                  </a:lnTo>
                  <a:lnTo>
                    <a:pt x="9560" y="20937"/>
                  </a:lnTo>
                  <a:lnTo>
                    <a:pt x="9291" y="21003"/>
                  </a:lnTo>
                  <a:lnTo>
                    <a:pt x="9291" y="21003"/>
                  </a:lnTo>
                </a:path>
                <a:path w="21600" h="21600">
                  <a:moveTo>
                    <a:pt x="14646" y="21003"/>
                  </a:moveTo>
                  <a:lnTo>
                    <a:pt x="14511" y="20937"/>
                  </a:lnTo>
                  <a:lnTo>
                    <a:pt x="13390" y="20937"/>
                  </a:lnTo>
                  <a:lnTo>
                    <a:pt x="13279" y="20871"/>
                  </a:lnTo>
                  <a:lnTo>
                    <a:pt x="15283" y="20871"/>
                  </a:lnTo>
                  <a:lnTo>
                    <a:pt x="14903" y="20937"/>
                  </a:lnTo>
                  <a:lnTo>
                    <a:pt x="14646" y="21003"/>
                  </a:lnTo>
                  <a:lnTo>
                    <a:pt x="14646" y="21003"/>
                  </a:lnTo>
                </a:path>
                <a:path w="21600" h="21600">
                  <a:moveTo>
                    <a:pt x="16508" y="20937"/>
                  </a:moveTo>
                  <a:lnTo>
                    <a:pt x="15739" y="20937"/>
                  </a:lnTo>
                  <a:lnTo>
                    <a:pt x="15470" y="20871"/>
                  </a:lnTo>
                  <a:lnTo>
                    <a:pt x="16955" y="20871"/>
                  </a:lnTo>
                  <a:lnTo>
                    <a:pt x="16508" y="20937"/>
                  </a:lnTo>
                  <a:lnTo>
                    <a:pt x="16508" y="20937"/>
                  </a:lnTo>
                </a:path>
                <a:path w="21600" h="21600">
                  <a:moveTo>
                    <a:pt x="1874" y="21467"/>
                  </a:moveTo>
                  <a:lnTo>
                    <a:pt x="2125" y="21136"/>
                  </a:lnTo>
                  <a:lnTo>
                    <a:pt x="2214" y="20937"/>
                  </a:lnTo>
                  <a:lnTo>
                    <a:pt x="8862" y="20937"/>
                  </a:lnTo>
                  <a:lnTo>
                    <a:pt x="8739" y="21003"/>
                  </a:lnTo>
                  <a:lnTo>
                    <a:pt x="7655" y="21003"/>
                  </a:lnTo>
                  <a:lnTo>
                    <a:pt x="7655" y="21069"/>
                  </a:lnTo>
                  <a:lnTo>
                    <a:pt x="7630" y="21069"/>
                  </a:lnTo>
                  <a:lnTo>
                    <a:pt x="7581" y="21136"/>
                  </a:lnTo>
                  <a:lnTo>
                    <a:pt x="7539" y="21202"/>
                  </a:lnTo>
                  <a:lnTo>
                    <a:pt x="6620" y="21202"/>
                  </a:lnTo>
                  <a:lnTo>
                    <a:pt x="6497" y="21268"/>
                  </a:lnTo>
                  <a:lnTo>
                    <a:pt x="5474" y="21268"/>
                  </a:lnTo>
                  <a:lnTo>
                    <a:pt x="5094" y="21335"/>
                  </a:lnTo>
                  <a:lnTo>
                    <a:pt x="4890" y="21401"/>
                  </a:lnTo>
                  <a:lnTo>
                    <a:pt x="2469" y="21401"/>
                  </a:lnTo>
                  <a:lnTo>
                    <a:pt x="1874" y="21467"/>
                  </a:lnTo>
                  <a:lnTo>
                    <a:pt x="1874" y="21467"/>
                  </a:lnTo>
                </a:path>
                <a:path w="21600" h="21600">
                  <a:moveTo>
                    <a:pt x="10072" y="21003"/>
                  </a:moveTo>
                  <a:lnTo>
                    <a:pt x="9821" y="20937"/>
                  </a:lnTo>
                  <a:lnTo>
                    <a:pt x="10207" y="20937"/>
                  </a:lnTo>
                  <a:lnTo>
                    <a:pt x="10072" y="21003"/>
                  </a:lnTo>
                  <a:lnTo>
                    <a:pt x="10072" y="21003"/>
                  </a:lnTo>
                </a:path>
                <a:path w="21600" h="21600">
                  <a:moveTo>
                    <a:pt x="14015" y="21069"/>
                  </a:moveTo>
                  <a:lnTo>
                    <a:pt x="13714" y="21003"/>
                  </a:lnTo>
                  <a:lnTo>
                    <a:pt x="13506" y="20937"/>
                  </a:lnTo>
                  <a:lnTo>
                    <a:pt x="14382" y="20937"/>
                  </a:lnTo>
                  <a:lnTo>
                    <a:pt x="14217" y="21003"/>
                  </a:lnTo>
                  <a:lnTo>
                    <a:pt x="14015" y="21069"/>
                  </a:lnTo>
                  <a:lnTo>
                    <a:pt x="14015" y="21069"/>
                  </a:lnTo>
                </a:path>
                <a:path w="21600" h="21600">
                  <a:moveTo>
                    <a:pt x="7946" y="21268"/>
                  </a:moveTo>
                  <a:lnTo>
                    <a:pt x="7716" y="21268"/>
                  </a:lnTo>
                  <a:lnTo>
                    <a:pt x="7667" y="21003"/>
                  </a:lnTo>
                  <a:lnTo>
                    <a:pt x="8617" y="21003"/>
                  </a:lnTo>
                  <a:lnTo>
                    <a:pt x="8497" y="21069"/>
                  </a:lnTo>
                  <a:lnTo>
                    <a:pt x="8381" y="21136"/>
                  </a:lnTo>
                  <a:lnTo>
                    <a:pt x="7946" y="21268"/>
                  </a:lnTo>
                  <a:lnTo>
                    <a:pt x="7946" y="21268"/>
                  </a:lnTo>
                </a:path>
                <a:path w="21600" h="21600">
                  <a:moveTo>
                    <a:pt x="7416" y="21268"/>
                  </a:moveTo>
                  <a:lnTo>
                    <a:pt x="6975" y="21268"/>
                  </a:lnTo>
                  <a:lnTo>
                    <a:pt x="6828" y="21202"/>
                  </a:lnTo>
                  <a:lnTo>
                    <a:pt x="7539" y="21202"/>
                  </a:lnTo>
                  <a:lnTo>
                    <a:pt x="7416" y="21268"/>
                  </a:lnTo>
                  <a:lnTo>
                    <a:pt x="7416" y="21268"/>
                  </a:lnTo>
                </a:path>
                <a:path w="21600" h="21600">
                  <a:moveTo>
                    <a:pt x="6374" y="21335"/>
                  </a:moveTo>
                  <a:lnTo>
                    <a:pt x="5927" y="21335"/>
                  </a:lnTo>
                  <a:lnTo>
                    <a:pt x="5474" y="21268"/>
                  </a:lnTo>
                  <a:lnTo>
                    <a:pt x="6497" y="21268"/>
                  </a:lnTo>
                  <a:lnTo>
                    <a:pt x="6374" y="21335"/>
                  </a:lnTo>
                  <a:lnTo>
                    <a:pt x="6374" y="21335"/>
                  </a:lnTo>
                </a:path>
                <a:path w="21600" h="21600">
                  <a:moveTo>
                    <a:pt x="4101" y="21600"/>
                  </a:moveTo>
                  <a:lnTo>
                    <a:pt x="3317" y="21600"/>
                  </a:lnTo>
                  <a:lnTo>
                    <a:pt x="3087" y="21533"/>
                  </a:lnTo>
                  <a:lnTo>
                    <a:pt x="2830" y="21401"/>
                  </a:lnTo>
                  <a:lnTo>
                    <a:pt x="4890" y="21401"/>
                  </a:lnTo>
                  <a:lnTo>
                    <a:pt x="4481" y="21533"/>
                  </a:lnTo>
                  <a:lnTo>
                    <a:pt x="4101" y="2160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3792091" y="468350"/>
              <a:ext cx="1650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244600" y="468350"/>
              <a:ext cx="0" cy="0"/>
            </a:xfrm>
            <a:custGeom>
              <a:gdLst>
                <a:gd name="T1" fmla="*/ 0 w 21600"/>
                <a:gd name="T2" fmla="*/ 0 h 21600"/>
                <a:gd name="T3" fmla="*/ 0 w 21600"/>
                <a:gd name="T4" fmla="*/ 0 h 21600"/>
              </a:gdLst>
              <a:rect l="T1" t="T2" r="T3" b="T4"/>
              <a:pathLst/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3957191" y="468350"/>
              <a:ext cx="3174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3935834" y="623950"/>
              <a:ext cx="368300" cy="3911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389" y="210"/>
                  </a:moveTo>
                  <a:lnTo>
                    <a:pt x="4921" y="210"/>
                  </a:lnTo>
                  <a:lnTo>
                    <a:pt x="5022" y="70"/>
                  </a:lnTo>
                  <a:lnTo>
                    <a:pt x="5218" y="0"/>
                  </a:lnTo>
                  <a:lnTo>
                    <a:pt x="5784" y="0"/>
                  </a:lnTo>
                  <a:lnTo>
                    <a:pt x="5967" y="70"/>
                  </a:lnTo>
                  <a:lnTo>
                    <a:pt x="6252" y="140"/>
                  </a:lnTo>
                  <a:lnTo>
                    <a:pt x="6389" y="210"/>
                  </a:lnTo>
                  <a:lnTo>
                    <a:pt x="6389" y="210"/>
                  </a:lnTo>
                </a:path>
                <a:path w="21600" h="21600">
                  <a:moveTo>
                    <a:pt x="13762" y="350"/>
                  </a:moveTo>
                  <a:lnTo>
                    <a:pt x="8844" y="350"/>
                  </a:lnTo>
                  <a:lnTo>
                    <a:pt x="9027" y="0"/>
                  </a:lnTo>
                  <a:lnTo>
                    <a:pt x="9164" y="70"/>
                  </a:lnTo>
                  <a:lnTo>
                    <a:pt x="9348" y="280"/>
                  </a:lnTo>
                  <a:lnTo>
                    <a:pt x="13541" y="280"/>
                  </a:lnTo>
                  <a:lnTo>
                    <a:pt x="13762" y="350"/>
                  </a:lnTo>
                  <a:lnTo>
                    <a:pt x="13762" y="350"/>
                  </a:lnTo>
                </a:path>
                <a:path w="21600" h="21600">
                  <a:moveTo>
                    <a:pt x="13541" y="280"/>
                  </a:moveTo>
                  <a:lnTo>
                    <a:pt x="9348" y="280"/>
                  </a:lnTo>
                  <a:lnTo>
                    <a:pt x="9439" y="140"/>
                  </a:lnTo>
                  <a:lnTo>
                    <a:pt x="9684" y="70"/>
                  </a:lnTo>
                  <a:lnTo>
                    <a:pt x="10081" y="0"/>
                  </a:lnTo>
                  <a:lnTo>
                    <a:pt x="10771" y="0"/>
                  </a:lnTo>
                  <a:lnTo>
                    <a:pt x="10944" y="140"/>
                  </a:lnTo>
                  <a:lnTo>
                    <a:pt x="11756" y="140"/>
                  </a:lnTo>
                  <a:lnTo>
                    <a:pt x="11955" y="210"/>
                  </a:lnTo>
                  <a:lnTo>
                    <a:pt x="13296" y="210"/>
                  </a:lnTo>
                  <a:lnTo>
                    <a:pt x="13541" y="280"/>
                  </a:lnTo>
                  <a:lnTo>
                    <a:pt x="13541" y="280"/>
                  </a:lnTo>
                </a:path>
                <a:path w="21600" h="21600">
                  <a:moveTo>
                    <a:pt x="11756" y="140"/>
                  </a:moveTo>
                  <a:lnTo>
                    <a:pt x="10944" y="140"/>
                  </a:lnTo>
                  <a:lnTo>
                    <a:pt x="11112" y="0"/>
                  </a:lnTo>
                  <a:lnTo>
                    <a:pt x="11308" y="0"/>
                  </a:lnTo>
                  <a:lnTo>
                    <a:pt x="11756" y="140"/>
                  </a:lnTo>
                  <a:lnTo>
                    <a:pt x="11756" y="140"/>
                  </a:lnTo>
                </a:path>
                <a:path w="21600" h="21600">
                  <a:moveTo>
                    <a:pt x="18268" y="140"/>
                  </a:moveTo>
                  <a:lnTo>
                    <a:pt x="17377" y="140"/>
                  </a:lnTo>
                  <a:lnTo>
                    <a:pt x="17535" y="70"/>
                  </a:lnTo>
                  <a:lnTo>
                    <a:pt x="17800" y="0"/>
                  </a:lnTo>
                  <a:lnTo>
                    <a:pt x="18039" y="0"/>
                  </a:lnTo>
                  <a:lnTo>
                    <a:pt x="18110" y="70"/>
                  </a:lnTo>
                  <a:lnTo>
                    <a:pt x="18268" y="70"/>
                  </a:lnTo>
                  <a:lnTo>
                    <a:pt x="18268" y="140"/>
                  </a:lnTo>
                  <a:lnTo>
                    <a:pt x="18268" y="140"/>
                  </a:lnTo>
                </a:path>
                <a:path w="21600" h="21600">
                  <a:moveTo>
                    <a:pt x="18917" y="70"/>
                  </a:moveTo>
                  <a:lnTo>
                    <a:pt x="18408" y="70"/>
                  </a:lnTo>
                  <a:lnTo>
                    <a:pt x="18482" y="0"/>
                  </a:lnTo>
                  <a:lnTo>
                    <a:pt x="18795" y="0"/>
                  </a:lnTo>
                  <a:lnTo>
                    <a:pt x="18917" y="70"/>
                  </a:lnTo>
                  <a:lnTo>
                    <a:pt x="18917" y="70"/>
                  </a:lnTo>
                </a:path>
                <a:path w="21600" h="21600">
                  <a:moveTo>
                    <a:pt x="20352" y="210"/>
                  </a:moveTo>
                  <a:lnTo>
                    <a:pt x="19078" y="210"/>
                  </a:lnTo>
                  <a:lnTo>
                    <a:pt x="19098" y="140"/>
                  </a:lnTo>
                  <a:lnTo>
                    <a:pt x="19069" y="101"/>
                  </a:lnTo>
                  <a:lnTo>
                    <a:pt x="19083" y="70"/>
                  </a:lnTo>
                  <a:lnTo>
                    <a:pt x="19169" y="70"/>
                  </a:lnTo>
                  <a:lnTo>
                    <a:pt x="19261" y="0"/>
                  </a:lnTo>
                  <a:lnTo>
                    <a:pt x="19742" y="0"/>
                  </a:lnTo>
                  <a:lnTo>
                    <a:pt x="19849" y="70"/>
                  </a:lnTo>
                  <a:lnTo>
                    <a:pt x="20053" y="140"/>
                  </a:lnTo>
                  <a:lnTo>
                    <a:pt x="20124" y="140"/>
                  </a:lnTo>
                  <a:lnTo>
                    <a:pt x="20352" y="210"/>
                  </a:lnTo>
                  <a:lnTo>
                    <a:pt x="20352" y="210"/>
                  </a:lnTo>
                </a:path>
                <a:path w="21600" h="21600">
                  <a:moveTo>
                    <a:pt x="15068" y="350"/>
                  </a:moveTo>
                  <a:lnTo>
                    <a:pt x="14098" y="350"/>
                  </a:lnTo>
                  <a:lnTo>
                    <a:pt x="14286" y="280"/>
                  </a:lnTo>
                  <a:lnTo>
                    <a:pt x="14765" y="70"/>
                  </a:lnTo>
                  <a:lnTo>
                    <a:pt x="14974" y="140"/>
                  </a:lnTo>
                  <a:lnTo>
                    <a:pt x="15072" y="333"/>
                  </a:lnTo>
                  <a:lnTo>
                    <a:pt x="15068" y="350"/>
                  </a:lnTo>
                  <a:lnTo>
                    <a:pt x="15068" y="350"/>
                  </a:lnTo>
                </a:path>
                <a:path w="21600" h="21600">
                  <a:moveTo>
                    <a:pt x="20580" y="280"/>
                  </a:moveTo>
                  <a:lnTo>
                    <a:pt x="17018" y="280"/>
                  </a:lnTo>
                  <a:lnTo>
                    <a:pt x="17242" y="140"/>
                  </a:lnTo>
                  <a:lnTo>
                    <a:pt x="18296" y="140"/>
                  </a:lnTo>
                  <a:lnTo>
                    <a:pt x="18352" y="70"/>
                  </a:lnTo>
                  <a:lnTo>
                    <a:pt x="19045" y="70"/>
                  </a:lnTo>
                  <a:lnTo>
                    <a:pt x="19069" y="101"/>
                  </a:lnTo>
                  <a:lnTo>
                    <a:pt x="19052" y="140"/>
                  </a:lnTo>
                  <a:lnTo>
                    <a:pt x="19078" y="210"/>
                  </a:lnTo>
                  <a:lnTo>
                    <a:pt x="20352" y="210"/>
                  </a:lnTo>
                  <a:lnTo>
                    <a:pt x="20580" y="280"/>
                  </a:lnTo>
                  <a:lnTo>
                    <a:pt x="20580" y="280"/>
                  </a:lnTo>
                </a:path>
                <a:path w="21600" h="21600">
                  <a:moveTo>
                    <a:pt x="19078" y="210"/>
                  </a:moveTo>
                  <a:lnTo>
                    <a:pt x="19052" y="140"/>
                  </a:lnTo>
                  <a:lnTo>
                    <a:pt x="19069" y="101"/>
                  </a:lnTo>
                  <a:lnTo>
                    <a:pt x="19098" y="140"/>
                  </a:lnTo>
                  <a:lnTo>
                    <a:pt x="19078" y="210"/>
                  </a:lnTo>
                  <a:lnTo>
                    <a:pt x="19078" y="210"/>
                  </a:lnTo>
                </a:path>
                <a:path w="21600" h="21600">
                  <a:moveTo>
                    <a:pt x="4078" y="631"/>
                  </a:moveTo>
                  <a:lnTo>
                    <a:pt x="2482" y="631"/>
                  </a:lnTo>
                  <a:lnTo>
                    <a:pt x="2471" y="420"/>
                  </a:lnTo>
                  <a:lnTo>
                    <a:pt x="2550" y="280"/>
                  </a:lnTo>
                  <a:lnTo>
                    <a:pt x="2718" y="210"/>
                  </a:lnTo>
                  <a:lnTo>
                    <a:pt x="2891" y="140"/>
                  </a:lnTo>
                  <a:lnTo>
                    <a:pt x="3072" y="140"/>
                  </a:lnTo>
                  <a:lnTo>
                    <a:pt x="3261" y="280"/>
                  </a:lnTo>
                  <a:lnTo>
                    <a:pt x="3561" y="280"/>
                  </a:lnTo>
                  <a:lnTo>
                    <a:pt x="3564" y="420"/>
                  </a:lnTo>
                  <a:lnTo>
                    <a:pt x="3650" y="561"/>
                  </a:lnTo>
                  <a:lnTo>
                    <a:pt x="4079" y="561"/>
                  </a:lnTo>
                  <a:lnTo>
                    <a:pt x="4078" y="631"/>
                  </a:lnTo>
                  <a:lnTo>
                    <a:pt x="4078" y="631"/>
                  </a:lnTo>
                </a:path>
                <a:path w="21600" h="21600">
                  <a:moveTo>
                    <a:pt x="7881" y="210"/>
                  </a:moveTo>
                  <a:lnTo>
                    <a:pt x="6649" y="210"/>
                  </a:lnTo>
                  <a:lnTo>
                    <a:pt x="6822" y="140"/>
                  </a:lnTo>
                  <a:lnTo>
                    <a:pt x="7754" y="140"/>
                  </a:lnTo>
                  <a:lnTo>
                    <a:pt x="7881" y="210"/>
                  </a:lnTo>
                  <a:lnTo>
                    <a:pt x="7881" y="210"/>
                  </a:lnTo>
                </a:path>
                <a:path w="21600" h="21600">
                  <a:moveTo>
                    <a:pt x="21295" y="631"/>
                  </a:moveTo>
                  <a:lnTo>
                    <a:pt x="4078" y="631"/>
                  </a:lnTo>
                  <a:lnTo>
                    <a:pt x="4460" y="210"/>
                  </a:lnTo>
                  <a:lnTo>
                    <a:pt x="7958" y="210"/>
                  </a:lnTo>
                  <a:lnTo>
                    <a:pt x="8080" y="140"/>
                  </a:lnTo>
                  <a:lnTo>
                    <a:pt x="8655" y="140"/>
                  </a:lnTo>
                  <a:lnTo>
                    <a:pt x="8788" y="280"/>
                  </a:lnTo>
                  <a:lnTo>
                    <a:pt x="8836" y="280"/>
                  </a:lnTo>
                  <a:lnTo>
                    <a:pt x="8810" y="350"/>
                  </a:lnTo>
                  <a:lnTo>
                    <a:pt x="15068" y="350"/>
                  </a:lnTo>
                  <a:lnTo>
                    <a:pt x="15043" y="420"/>
                  </a:lnTo>
                  <a:lnTo>
                    <a:pt x="15071" y="490"/>
                  </a:lnTo>
                  <a:lnTo>
                    <a:pt x="21164" y="490"/>
                  </a:lnTo>
                  <a:lnTo>
                    <a:pt x="21295" y="631"/>
                  </a:lnTo>
                  <a:lnTo>
                    <a:pt x="21295" y="631"/>
                  </a:lnTo>
                </a:path>
                <a:path w="21600" h="21600">
                  <a:moveTo>
                    <a:pt x="13296" y="210"/>
                  </a:moveTo>
                  <a:lnTo>
                    <a:pt x="12128" y="210"/>
                  </a:lnTo>
                  <a:lnTo>
                    <a:pt x="12255" y="140"/>
                  </a:lnTo>
                  <a:lnTo>
                    <a:pt x="13052" y="140"/>
                  </a:lnTo>
                  <a:lnTo>
                    <a:pt x="13296" y="210"/>
                  </a:lnTo>
                  <a:lnTo>
                    <a:pt x="13296" y="210"/>
                  </a:lnTo>
                </a:path>
                <a:path w="21600" h="21600">
                  <a:moveTo>
                    <a:pt x="3561" y="280"/>
                  </a:moveTo>
                  <a:lnTo>
                    <a:pt x="3261" y="280"/>
                  </a:lnTo>
                  <a:lnTo>
                    <a:pt x="3531" y="210"/>
                  </a:lnTo>
                  <a:lnTo>
                    <a:pt x="3599" y="247"/>
                  </a:lnTo>
                  <a:lnTo>
                    <a:pt x="3561" y="280"/>
                  </a:lnTo>
                  <a:lnTo>
                    <a:pt x="3561" y="280"/>
                  </a:lnTo>
                </a:path>
                <a:path w="21600" h="21600">
                  <a:moveTo>
                    <a:pt x="4079" y="561"/>
                  </a:moveTo>
                  <a:lnTo>
                    <a:pt x="3650" y="561"/>
                  </a:lnTo>
                  <a:lnTo>
                    <a:pt x="3660" y="280"/>
                  </a:lnTo>
                  <a:lnTo>
                    <a:pt x="3599" y="247"/>
                  </a:lnTo>
                  <a:lnTo>
                    <a:pt x="3643" y="210"/>
                  </a:lnTo>
                  <a:lnTo>
                    <a:pt x="4139" y="210"/>
                  </a:lnTo>
                  <a:lnTo>
                    <a:pt x="4083" y="350"/>
                  </a:lnTo>
                  <a:lnTo>
                    <a:pt x="4079" y="561"/>
                  </a:lnTo>
                  <a:lnTo>
                    <a:pt x="4079" y="561"/>
                  </a:lnTo>
                </a:path>
                <a:path w="21600" h="21600">
                  <a:moveTo>
                    <a:pt x="4078" y="631"/>
                  </a:moveTo>
                  <a:lnTo>
                    <a:pt x="4083" y="350"/>
                  </a:lnTo>
                  <a:lnTo>
                    <a:pt x="4139" y="210"/>
                  </a:lnTo>
                  <a:lnTo>
                    <a:pt x="4460" y="210"/>
                  </a:lnTo>
                  <a:lnTo>
                    <a:pt x="4078" y="631"/>
                  </a:lnTo>
                  <a:lnTo>
                    <a:pt x="4078" y="631"/>
                  </a:lnTo>
                </a:path>
                <a:path w="21600" h="21600">
                  <a:moveTo>
                    <a:pt x="21164" y="490"/>
                  </a:moveTo>
                  <a:lnTo>
                    <a:pt x="15152" y="490"/>
                  </a:lnTo>
                  <a:lnTo>
                    <a:pt x="15072" y="333"/>
                  </a:lnTo>
                  <a:lnTo>
                    <a:pt x="15099" y="210"/>
                  </a:lnTo>
                  <a:lnTo>
                    <a:pt x="15684" y="210"/>
                  </a:lnTo>
                  <a:lnTo>
                    <a:pt x="15740" y="280"/>
                  </a:lnTo>
                  <a:lnTo>
                    <a:pt x="15824" y="280"/>
                  </a:lnTo>
                  <a:lnTo>
                    <a:pt x="15824" y="350"/>
                  </a:lnTo>
                  <a:lnTo>
                    <a:pt x="21033" y="350"/>
                  </a:lnTo>
                  <a:lnTo>
                    <a:pt x="21164" y="490"/>
                  </a:lnTo>
                  <a:lnTo>
                    <a:pt x="21164" y="490"/>
                  </a:lnTo>
                </a:path>
                <a:path w="21600" h="21600">
                  <a:moveTo>
                    <a:pt x="21033" y="350"/>
                  </a:moveTo>
                  <a:lnTo>
                    <a:pt x="15842" y="350"/>
                  </a:lnTo>
                  <a:lnTo>
                    <a:pt x="15878" y="280"/>
                  </a:lnTo>
                  <a:lnTo>
                    <a:pt x="15918" y="210"/>
                  </a:lnTo>
                  <a:lnTo>
                    <a:pt x="16430" y="210"/>
                  </a:lnTo>
                  <a:lnTo>
                    <a:pt x="16654" y="280"/>
                  </a:lnTo>
                  <a:lnTo>
                    <a:pt x="20580" y="280"/>
                  </a:lnTo>
                  <a:lnTo>
                    <a:pt x="21033" y="350"/>
                  </a:lnTo>
                  <a:lnTo>
                    <a:pt x="21033" y="350"/>
                  </a:lnTo>
                </a:path>
                <a:path w="21600" h="21600">
                  <a:moveTo>
                    <a:pt x="3650" y="561"/>
                  </a:moveTo>
                  <a:lnTo>
                    <a:pt x="3564" y="420"/>
                  </a:lnTo>
                  <a:lnTo>
                    <a:pt x="3561" y="280"/>
                  </a:lnTo>
                  <a:lnTo>
                    <a:pt x="3599" y="247"/>
                  </a:lnTo>
                  <a:lnTo>
                    <a:pt x="3660" y="280"/>
                  </a:lnTo>
                  <a:lnTo>
                    <a:pt x="3650" y="561"/>
                  </a:lnTo>
                  <a:lnTo>
                    <a:pt x="3650" y="561"/>
                  </a:lnTo>
                </a:path>
                <a:path w="21600" h="21600">
                  <a:moveTo>
                    <a:pt x="15152" y="490"/>
                  </a:moveTo>
                  <a:lnTo>
                    <a:pt x="15071" y="490"/>
                  </a:lnTo>
                  <a:lnTo>
                    <a:pt x="15043" y="420"/>
                  </a:lnTo>
                  <a:lnTo>
                    <a:pt x="15068" y="350"/>
                  </a:lnTo>
                  <a:lnTo>
                    <a:pt x="15072" y="333"/>
                  </a:lnTo>
                  <a:lnTo>
                    <a:pt x="15152" y="490"/>
                  </a:lnTo>
                  <a:lnTo>
                    <a:pt x="15152" y="490"/>
                  </a:lnTo>
                </a:path>
                <a:path w="21600" h="21600">
                  <a:moveTo>
                    <a:pt x="1787" y="3787"/>
                  </a:moveTo>
                  <a:lnTo>
                    <a:pt x="1354" y="3576"/>
                  </a:lnTo>
                  <a:lnTo>
                    <a:pt x="975" y="3366"/>
                  </a:lnTo>
                  <a:lnTo>
                    <a:pt x="649" y="3296"/>
                  </a:lnTo>
                  <a:lnTo>
                    <a:pt x="532" y="3225"/>
                  </a:lnTo>
                  <a:lnTo>
                    <a:pt x="442" y="3085"/>
                  </a:lnTo>
                  <a:lnTo>
                    <a:pt x="381" y="2945"/>
                  </a:lnTo>
                  <a:lnTo>
                    <a:pt x="315" y="2805"/>
                  </a:lnTo>
                  <a:lnTo>
                    <a:pt x="254" y="2664"/>
                  </a:lnTo>
                  <a:lnTo>
                    <a:pt x="142" y="2454"/>
                  </a:lnTo>
                  <a:lnTo>
                    <a:pt x="96" y="2314"/>
                  </a:lnTo>
                  <a:lnTo>
                    <a:pt x="61" y="2174"/>
                  </a:lnTo>
                  <a:lnTo>
                    <a:pt x="0" y="1963"/>
                  </a:lnTo>
                  <a:lnTo>
                    <a:pt x="0" y="1823"/>
                  </a:lnTo>
                  <a:lnTo>
                    <a:pt x="725" y="841"/>
                  </a:lnTo>
                  <a:lnTo>
                    <a:pt x="715" y="841"/>
                  </a:lnTo>
                  <a:lnTo>
                    <a:pt x="733" y="771"/>
                  </a:lnTo>
                  <a:lnTo>
                    <a:pt x="778" y="631"/>
                  </a:lnTo>
                  <a:lnTo>
                    <a:pt x="819" y="490"/>
                  </a:lnTo>
                  <a:lnTo>
                    <a:pt x="1018" y="420"/>
                  </a:lnTo>
                  <a:lnTo>
                    <a:pt x="1374" y="350"/>
                  </a:lnTo>
                  <a:lnTo>
                    <a:pt x="1527" y="350"/>
                  </a:lnTo>
                  <a:lnTo>
                    <a:pt x="1649" y="420"/>
                  </a:lnTo>
                  <a:lnTo>
                    <a:pt x="1802" y="479"/>
                  </a:lnTo>
                  <a:lnTo>
                    <a:pt x="1794" y="490"/>
                  </a:lnTo>
                  <a:lnTo>
                    <a:pt x="1703" y="771"/>
                  </a:lnTo>
                  <a:lnTo>
                    <a:pt x="21413" y="771"/>
                  </a:lnTo>
                  <a:lnTo>
                    <a:pt x="21590" y="981"/>
                  </a:lnTo>
                  <a:lnTo>
                    <a:pt x="21514" y="1402"/>
                  </a:lnTo>
                  <a:lnTo>
                    <a:pt x="21490" y="1472"/>
                  </a:lnTo>
                  <a:lnTo>
                    <a:pt x="21086" y="1472"/>
                  </a:lnTo>
                  <a:lnTo>
                    <a:pt x="21122" y="1612"/>
                  </a:lnTo>
                  <a:lnTo>
                    <a:pt x="21196" y="1683"/>
                  </a:lnTo>
                  <a:lnTo>
                    <a:pt x="21407" y="1683"/>
                  </a:lnTo>
                  <a:lnTo>
                    <a:pt x="21463" y="1823"/>
                  </a:lnTo>
                  <a:lnTo>
                    <a:pt x="21458" y="2033"/>
                  </a:lnTo>
                  <a:lnTo>
                    <a:pt x="21392" y="2384"/>
                  </a:lnTo>
                  <a:lnTo>
                    <a:pt x="21346" y="2454"/>
                  </a:lnTo>
                  <a:lnTo>
                    <a:pt x="4643" y="2454"/>
                  </a:lnTo>
                  <a:lnTo>
                    <a:pt x="4338" y="2524"/>
                  </a:lnTo>
                  <a:lnTo>
                    <a:pt x="4248" y="2594"/>
                  </a:lnTo>
                  <a:lnTo>
                    <a:pt x="4376" y="2664"/>
                  </a:lnTo>
                  <a:lnTo>
                    <a:pt x="4508" y="2735"/>
                  </a:lnTo>
                  <a:lnTo>
                    <a:pt x="4607" y="2805"/>
                  </a:lnTo>
                  <a:lnTo>
                    <a:pt x="4674" y="2875"/>
                  </a:lnTo>
                  <a:lnTo>
                    <a:pt x="4791" y="3155"/>
                  </a:lnTo>
                  <a:lnTo>
                    <a:pt x="4951" y="3296"/>
                  </a:lnTo>
                  <a:lnTo>
                    <a:pt x="4974" y="3296"/>
                  </a:lnTo>
                  <a:lnTo>
                    <a:pt x="4750" y="3436"/>
                  </a:lnTo>
                  <a:lnTo>
                    <a:pt x="3436" y="3436"/>
                  </a:lnTo>
                  <a:lnTo>
                    <a:pt x="3212" y="3506"/>
                  </a:lnTo>
                  <a:lnTo>
                    <a:pt x="2986" y="3506"/>
                  </a:lnTo>
                  <a:lnTo>
                    <a:pt x="2947" y="3576"/>
                  </a:lnTo>
                  <a:lnTo>
                    <a:pt x="2041" y="3576"/>
                  </a:lnTo>
                  <a:lnTo>
                    <a:pt x="1934" y="3646"/>
                  </a:lnTo>
                  <a:lnTo>
                    <a:pt x="1787" y="3787"/>
                  </a:lnTo>
                  <a:lnTo>
                    <a:pt x="1787" y="3787"/>
                  </a:lnTo>
                </a:path>
                <a:path w="21600" h="21600">
                  <a:moveTo>
                    <a:pt x="21413" y="771"/>
                  </a:moveTo>
                  <a:lnTo>
                    <a:pt x="1703" y="771"/>
                  </a:lnTo>
                  <a:lnTo>
                    <a:pt x="1820" y="631"/>
                  </a:lnTo>
                  <a:lnTo>
                    <a:pt x="1832" y="490"/>
                  </a:lnTo>
                  <a:lnTo>
                    <a:pt x="1802" y="479"/>
                  </a:lnTo>
                  <a:lnTo>
                    <a:pt x="1888" y="350"/>
                  </a:lnTo>
                  <a:lnTo>
                    <a:pt x="1985" y="420"/>
                  </a:lnTo>
                  <a:lnTo>
                    <a:pt x="2087" y="490"/>
                  </a:lnTo>
                  <a:lnTo>
                    <a:pt x="2466" y="490"/>
                  </a:lnTo>
                  <a:lnTo>
                    <a:pt x="2482" y="631"/>
                  </a:lnTo>
                  <a:lnTo>
                    <a:pt x="21295" y="631"/>
                  </a:lnTo>
                  <a:lnTo>
                    <a:pt x="21413" y="771"/>
                  </a:lnTo>
                  <a:lnTo>
                    <a:pt x="21413" y="771"/>
                  </a:lnTo>
                </a:path>
                <a:path w="21600" h="21600">
                  <a:moveTo>
                    <a:pt x="1703" y="771"/>
                  </a:moveTo>
                  <a:lnTo>
                    <a:pt x="1794" y="490"/>
                  </a:lnTo>
                  <a:lnTo>
                    <a:pt x="1802" y="479"/>
                  </a:lnTo>
                  <a:lnTo>
                    <a:pt x="1832" y="490"/>
                  </a:lnTo>
                  <a:lnTo>
                    <a:pt x="1820" y="631"/>
                  </a:lnTo>
                  <a:lnTo>
                    <a:pt x="1703" y="771"/>
                  </a:lnTo>
                  <a:lnTo>
                    <a:pt x="1703" y="771"/>
                  </a:lnTo>
                </a:path>
                <a:path w="21600" h="21600">
                  <a:moveTo>
                    <a:pt x="21407" y="1683"/>
                  </a:moveTo>
                  <a:lnTo>
                    <a:pt x="21196" y="1683"/>
                  </a:lnTo>
                  <a:lnTo>
                    <a:pt x="21122" y="1612"/>
                  </a:lnTo>
                  <a:lnTo>
                    <a:pt x="21086" y="1472"/>
                  </a:lnTo>
                  <a:lnTo>
                    <a:pt x="21249" y="1472"/>
                  </a:lnTo>
                  <a:lnTo>
                    <a:pt x="21356" y="1542"/>
                  </a:lnTo>
                  <a:lnTo>
                    <a:pt x="21407" y="1683"/>
                  </a:lnTo>
                  <a:lnTo>
                    <a:pt x="21407" y="1683"/>
                  </a:lnTo>
                </a:path>
                <a:path w="21600" h="21600">
                  <a:moveTo>
                    <a:pt x="21420" y="1683"/>
                  </a:moveTo>
                  <a:lnTo>
                    <a:pt x="21407" y="1683"/>
                  </a:lnTo>
                  <a:lnTo>
                    <a:pt x="21356" y="1542"/>
                  </a:lnTo>
                  <a:lnTo>
                    <a:pt x="21249" y="1472"/>
                  </a:lnTo>
                  <a:lnTo>
                    <a:pt x="21490" y="1472"/>
                  </a:lnTo>
                  <a:lnTo>
                    <a:pt x="21420" y="1683"/>
                  </a:lnTo>
                  <a:lnTo>
                    <a:pt x="21420" y="1683"/>
                  </a:lnTo>
                </a:path>
                <a:path w="21600" h="21600">
                  <a:moveTo>
                    <a:pt x="4974" y="3296"/>
                  </a:moveTo>
                  <a:lnTo>
                    <a:pt x="4951" y="3296"/>
                  </a:lnTo>
                  <a:lnTo>
                    <a:pt x="4791" y="3155"/>
                  </a:lnTo>
                  <a:lnTo>
                    <a:pt x="4674" y="2875"/>
                  </a:lnTo>
                  <a:lnTo>
                    <a:pt x="4607" y="2805"/>
                  </a:lnTo>
                  <a:lnTo>
                    <a:pt x="4508" y="2735"/>
                  </a:lnTo>
                  <a:lnTo>
                    <a:pt x="4376" y="2664"/>
                  </a:lnTo>
                  <a:lnTo>
                    <a:pt x="4248" y="2594"/>
                  </a:lnTo>
                  <a:lnTo>
                    <a:pt x="4338" y="2524"/>
                  </a:lnTo>
                  <a:lnTo>
                    <a:pt x="4643" y="2454"/>
                  </a:lnTo>
                  <a:lnTo>
                    <a:pt x="4903" y="2664"/>
                  </a:lnTo>
                  <a:lnTo>
                    <a:pt x="5020" y="2875"/>
                  </a:lnTo>
                  <a:lnTo>
                    <a:pt x="4994" y="3085"/>
                  </a:lnTo>
                  <a:lnTo>
                    <a:pt x="4974" y="3296"/>
                  </a:lnTo>
                  <a:lnTo>
                    <a:pt x="4974" y="3296"/>
                  </a:lnTo>
                </a:path>
                <a:path w="21600" h="21600">
                  <a:moveTo>
                    <a:pt x="5363" y="3296"/>
                  </a:moveTo>
                  <a:lnTo>
                    <a:pt x="4974" y="3296"/>
                  </a:lnTo>
                  <a:lnTo>
                    <a:pt x="4994" y="3085"/>
                  </a:lnTo>
                  <a:lnTo>
                    <a:pt x="5020" y="2875"/>
                  </a:lnTo>
                  <a:lnTo>
                    <a:pt x="4903" y="2664"/>
                  </a:lnTo>
                  <a:lnTo>
                    <a:pt x="4643" y="2454"/>
                  </a:lnTo>
                  <a:lnTo>
                    <a:pt x="21346" y="2454"/>
                  </a:lnTo>
                  <a:lnTo>
                    <a:pt x="21254" y="2594"/>
                  </a:lnTo>
                  <a:lnTo>
                    <a:pt x="21122" y="2735"/>
                  </a:lnTo>
                  <a:lnTo>
                    <a:pt x="20872" y="2875"/>
                  </a:lnTo>
                  <a:lnTo>
                    <a:pt x="20735" y="3015"/>
                  </a:lnTo>
                  <a:lnTo>
                    <a:pt x="5529" y="3015"/>
                  </a:lnTo>
                  <a:lnTo>
                    <a:pt x="5488" y="3225"/>
                  </a:lnTo>
                  <a:lnTo>
                    <a:pt x="5363" y="3296"/>
                  </a:lnTo>
                  <a:lnTo>
                    <a:pt x="5363" y="3296"/>
                  </a:lnTo>
                </a:path>
                <a:path w="21600" h="21600">
                  <a:moveTo>
                    <a:pt x="5682" y="3296"/>
                  </a:moveTo>
                  <a:lnTo>
                    <a:pt x="5585" y="3225"/>
                  </a:lnTo>
                  <a:lnTo>
                    <a:pt x="5529" y="3015"/>
                  </a:lnTo>
                  <a:lnTo>
                    <a:pt x="9562" y="3015"/>
                  </a:lnTo>
                  <a:lnTo>
                    <a:pt x="9465" y="3085"/>
                  </a:lnTo>
                  <a:lnTo>
                    <a:pt x="5995" y="3085"/>
                  </a:lnTo>
                  <a:lnTo>
                    <a:pt x="6020" y="3155"/>
                  </a:lnTo>
                  <a:lnTo>
                    <a:pt x="5962" y="3225"/>
                  </a:lnTo>
                  <a:lnTo>
                    <a:pt x="5682" y="3296"/>
                  </a:lnTo>
                  <a:lnTo>
                    <a:pt x="5682" y="3296"/>
                  </a:lnTo>
                </a:path>
                <a:path w="21600" h="21600">
                  <a:moveTo>
                    <a:pt x="9739" y="7834"/>
                  </a:moveTo>
                  <a:lnTo>
                    <a:pt x="9643" y="7714"/>
                  </a:lnTo>
                  <a:lnTo>
                    <a:pt x="9668" y="7574"/>
                  </a:lnTo>
                  <a:lnTo>
                    <a:pt x="9714" y="7363"/>
                  </a:lnTo>
                  <a:lnTo>
                    <a:pt x="9714" y="7293"/>
                  </a:lnTo>
                  <a:lnTo>
                    <a:pt x="9663" y="7153"/>
                  </a:lnTo>
                  <a:lnTo>
                    <a:pt x="9653" y="7083"/>
                  </a:lnTo>
                  <a:lnTo>
                    <a:pt x="9653" y="6732"/>
                  </a:lnTo>
                  <a:lnTo>
                    <a:pt x="9674" y="6592"/>
                  </a:lnTo>
                  <a:lnTo>
                    <a:pt x="9755" y="6311"/>
                  </a:lnTo>
                  <a:lnTo>
                    <a:pt x="9775" y="6171"/>
                  </a:lnTo>
                  <a:lnTo>
                    <a:pt x="9775" y="5820"/>
                  </a:lnTo>
                  <a:lnTo>
                    <a:pt x="9740" y="5540"/>
                  </a:lnTo>
                  <a:lnTo>
                    <a:pt x="9597" y="4838"/>
                  </a:lnTo>
                  <a:lnTo>
                    <a:pt x="9562" y="4488"/>
                  </a:lnTo>
                  <a:lnTo>
                    <a:pt x="9567" y="4067"/>
                  </a:lnTo>
                  <a:lnTo>
                    <a:pt x="9587" y="3927"/>
                  </a:lnTo>
                  <a:lnTo>
                    <a:pt x="9592" y="3646"/>
                  </a:lnTo>
                  <a:lnTo>
                    <a:pt x="9567" y="3506"/>
                  </a:lnTo>
                  <a:lnTo>
                    <a:pt x="9465" y="3155"/>
                  </a:lnTo>
                  <a:lnTo>
                    <a:pt x="9480" y="3085"/>
                  </a:lnTo>
                  <a:lnTo>
                    <a:pt x="9562" y="3015"/>
                  </a:lnTo>
                  <a:lnTo>
                    <a:pt x="20735" y="3015"/>
                  </a:lnTo>
                  <a:lnTo>
                    <a:pt x="20582" y="3225"/>
                  </a:lnTo>
                  <a:lnTo>
                    <a:pt x="12960" y="3225"/>
                  </a:lnTo>
                  <a:lnTo>
                    <a:pt x="12945" y="3296"/>
                  </a:lnTo>
                  <a:lnTo>
                    <a:pt x="13003" y="3296"/>
                  </a:lnTo>
                  <a:lnTo>
                    <a:pt x="13021" y="3366"/>
                  </a:lnTo>
                  <a:lnTo>
                    <a:pt x="13057" y="3436"/>
                  </a:lnTo>
                  <a:lnTo>
                    <a:pt x="13069" y="3576"/>
                  </a:lnTo>
                  <a:lnTo>
                    <a:pt x="13075" y="3857"/>
                  </a:lnTo>
                  <a:lnTo>
                    <a:pt x="12912" y="3997"/>
                  </a:lnTo>
                  <a:lnTo>
                    <a:pt x="12861" y="4067"/>
                  </a:lnTo>
                  <a:lnTo>
                    <a:pt x="13075" y="4067"/>
                  </a:lnTo>
                  <a:lnTo>
                    <a:pt x="13115" y="4207"/>
                  </a:lnTo>
                  <a:lnTo>
                    <a:pt x="13141" y="4348"/>
                  </a:lnTo>
                  <a:lnTo>
                    <a:pt x="13161" y="4838"/>
                  </a:lnTo>
                  <a:lnTo>
                    <a:pt x="13161" y="5961"/>
                  </a:lnTo>
                  <a:lnTo>
                    <a:pt x="13136" y="6592"/>
                  </a:lnTo>
                  <a:lnTo>
                    <a:pt x="13136" y="6802"/>
                  </a:lnTo>
                  <a:lnTo>
                    <a:pt x="13126" y="6872"/>
                  </a:lnTo>
                  <a:lnTo>
                    <a:pt x="13085" y="7013"/>
                  </a:lnTo>
                  <a:lnTo>
                    <a:pt x="13075" y="7083"/>
                  </a:lnTo>
                  <a:lnTo>
                    <a:pt x="13075" y="7223"/>
                  </a:lnTo>
                  <a:lnTo>
                    <a:pt x="13108" y="7293"/>
                  </a:lnTo>
                  <a:lnTo>
                    <a:pt x="13174" y="7363"/>
                  </a:lnTo>
                  <a:lnTo>
                    <a:pt x="13261" y="7574"/>
                  </a:lnTo>
                  <a:lnTo>
                    <a:pt x="13296" y="7714"/>
                  </a:lnTo>
                  <a:lnTo>
                    <a:pt x="13283" y="7784"/>
                  </a:lnTo>
                  <a:lnTo>
                    <a:pt x="9806" y="7784"/>
                  </a:lnTo>
                  <a:lnTo>
                    <a:pt x="9739" y="7834"/>
                  </a:lnTo>
                  <a:lnTo>
                    <a:pt x="9739" y="7834"/>
                  </a:lnTo>
                </a:path>
                <a:path w="21600" h="21600">
                  <a:moveTo>
                    <a:pt x="6341" y="3366"/>
                  </a:moveTo>
                  <a:lnTo>
                    <a:pt x="6178" y="3296"/>
                  </a:lnTo>
                  <a:lnTo>
                    <a:pt x="5995" y="3085"/>
                  </a:lnTo>
                  <a:lnTo>
                    <a:pt x="6695" y="3085"/>
                  </a:lnTo>
                  <a:lnTo>
                    <a:pt x="6631" y="3155"/>
                  </a:lnTo>
                  <a:lnTo>
                    <a:pt x="6484" y="3296"/>
                  </a:lnTo>
                  <a:lnTo>
                    <a:pt x="6341" y="3366"/>
                  </a:lnTo>
                  <a:lnTo>
                    <a:pt x="6341" y="3366"/>
                  </a:lnTo>
                </a:path>
                <a:path w="21600" h="21600">
                  <a:moveTo>
                    <a:pt x="8808" y="3296"/>
                  </a:moveTo>
                  <a:lnTo>
                    <a:pt x="8197" y="3296"/>
                  </a:lnTo>
                  <a:lnTo>
                    <a:pt x="7179" y="3085"/>
                  </a:lnTo>
                  <a:lnTo>
                    <a:pt x="9465" y="3085"/>
                  </a:lnTo>
                  <a:lnTo>
                    <a:pt x="9335" y="3155"/>
                  </a:lnTo>
                  <a:lnTo>
                    <a:pt x="9172" y="3225"/>
                  </a:lnTo>
                  <a:lnTo>
                    <a:pt x="9014" y="3225"/>
                  </a:lnTo>
                  <a:lnTo>
                    <a:pt x="8808" y="3296"/>
                  </a:lnTo>
                  <a:lnTo>
                    <a:pt x="8808" y="3296"/>
                  </a:lnTo>
                </a:path>
                <a:path w="21600" h="21600">
                  <a:moveTo>
                    <a:pt x="13003" y="3296"/>
                  </a:moveTo>
                  <a:lnTo>
                    <a:pt x="12945" y="3296"/>
                  </a:lnTo>
                  <a:lnTo>
                    <a:pt x="12960" y="3225"/>
                  </a:lnTo>
                  <a:lnTo>
                    <a:pt x="12986" y="3225"/>
                  </a:lnTo>
                  <a:lnTo>
                    <a:pt x="13003" y="3296"/>
                  </a:lnTo>
                  <a:lnTo>
                    <a:pt x="13003" y="3296"/>
                  </a:lnTo>
                </a:path>
                <a:path w="21600" h="21600">
                  <a:moveTo>
                    <a:pt x="14248" y="3296"/>
                  </a:moveTo>
                  <a:lnTo>
                    <a:pt x="13003" y="3296"/>
                  </a:lnTo>
                  <a:lnTo>
                    <a:pt x="12986" y="3225"/>
                  </a:lnTo>
                  <a:lnTo>
                    <a:pt x="14304" y="3225"/>
                  </a:lnTo>
                  <a:lnTo>
                    <a:pt x="14248" y="3296"/>
                  </a:lnTo>
                  <a:lnTo>
                    <a:pt x="14248" y="3296"/>
                  </a:lnTo>
                </a:path>
                <a:path w="21600" h="21600">
                  <a:moveTo>
                    <a:pt x="16242" y="3506"/>
                  </a:moveTo>
                  <a:lnTo>
                    <a:pt x="15300" y="3506"/>
                  </a:lnTo>
                  <a:lnTo>
                    <a:pt x="14673" y="3366"/>
                  </a:lnTo>
                  <a:lnTo>
                    <a:pt x="14447" y="3296"/>
                  </a:lnTo>
                  <a:lnTo>
                    <a:pt x="14304" y="3225"/>
                  </a:lnTo>
                  <a:lnTo>
                    <a:pt x="19332" y="3225"/>
                  </a:lnTo>
                  <a:lnTo>
                    <a:pt x="19192" y="3296"/>
                  </a:lnTo>
                  <a:lnTo>
                    <a:pt x="16634" y="3296"/>
                  </a:lnTo>
                  <a:lnTo>
                    <a:pt x="16603" y="3366"/>
                  </a:lnTo>
                  <a:lnTo>
                    <a:pt x="16476" y="3366"/>
                  </a:lnTo>
                  <a:lnTo>
                    <a:pt x="16242" y="3506"/>
                  </a:lnTo>
                  <a:lnTo>
                    <a:pt x="16242" y="3506"/>
                  </a:lnTo>
                </a:path>
                <a:path w="21600" h="21600">
                  <a:moveTo>
                    <a:pt x="19933" y="3366"/>
                  </a:moveTo>
                  <a:lnTo>
                    <a:pt x="19577" y="3366"/>
                  </a:lnTo>
                  <a:lnTo>
                    <a:pt x="19383" y="3225"/>
                  </a:lnTo>
                  <a:lnTo>
                    <a:pt x="20328" y="3225"/>
                  </a:lnTo>
                  <a:lnTo>
                    <a:pt x="20111" y="3296"/>
                  </a:lnTo>
                  <a:lnTo>
                    <a:pt x="19933" y="3366"/>
                  </a:lnTo>
                  <a:lnTo>
                    <a:pt x="19933" y="3366"/>
                  </a:lnTo>
                </a:path>
                <a:path w="21600" h="21600">
                  <a:moveTo>
                    <a:pt x="17563" y="3436"/>
                  </a:moveTo>
                  <a:lnTo>
                    <a:pt x="16751" y="3436"/>
                  </a:lnTo>
                  <a:lnTo>
                    <a:pt x="16669" y="3296"/>
                  </a:lnTo>
                  <a:lnTo>
                    <a:pt x="18072" y="3296"/>
                  </a:lnTo>
                  <a:lnTo>
                    <a:pt x="17563" y="3436"/>
                  </a:lnTo>
                  <a:lnTo>
                    <a:pt x="17563" y="3436"/>
                  </a:lnTo>
                </a:path>
                <a:path w="21600" h="21600">
                  <a:moveTo>
                    <a:pt x="18739" y="3436"/>
                  </a:moveTo>
                  <a:lnTo>
                    <a:pt x="18543" y="3366"/>
                  </a:lnTo>
                  <a:lnTo>
                    <a:pt x="18375" y="3296"/>
                  </a:lnTo>
                  <a:lnTo>
                    <a:pt x="19192" y="3296"/>
                  </a:lnTo>
                  <a:lnTo>
                    <a:pt x="18739" y="3436"/>
                  </a:lnTo>
                  <a:lnTo>
                    <a:pt x="18739" y="3436"/>
                  </a:lnTo>
                </a:path>
                <a:path w="21600" h="21600">
                  <a:moveTo>
                    <a:pt x="4022" y="3506"/>
                  </a:moveTo>
                  <a:lnTo>
                    <a:pt x="3727" y="3506"/>
                  </a:lnTo>
                  <a:lnTo>
                    <a:pt x="3630" y="3436"/>
                  </a:lnTo>
                  <a:lnTo>
                    <a:pt x="4322" y="3436"/>
                  </a:lnTo>
                  <a:lnTo>
                    <a:pt x="4022" y="3506"/>
                  </a:lnTo>
                  <a:lnTo>
                    <a:pt x="4022" y="3506"/>
                  </a:lnTo>
                </a:path>
                <a:path w="21600" h="21600">
                  <a:moveTo>
                    <a:pt x="2802" y="3857"/>
                  </a:moveTo>
                  <a:lnTo>
                    <a:pt x="2410" y="3716"/>
                  </a:lnTo>
                  <a:lnTo>
                    <a:pt x="2179" y="3646"/>
                  </a:lnTo>
                  <a:lnTo>
                    <a:pt x="2107" y="3646"/>
                  </a:lnTo>
                  <a:lnTo>
                    <a:pt x="2041" y="3576"/>
                  </a:lnTo>
                  <a:lnTo>
                    <a:pt x="2947" y="3576"/>
                  </a:lnTo>
                  <a:lnTo>
                    <a:pt x="2909" y="3646"/>
                  </a:lnTo>
                  <a:lnTo>
                    <a:pt x="2802" y="3857"/>
                  </a:lnTo>
                  <a:lnTo>
                    <a:pt x="2802" y="3857"/>
                  </a:lnTo>
                </a:path>
                <a:path w="21600" h="21600">
                  <a:moveTo>
                    <a:pt x="13075" y="4067"/>
                  </a:moveTo>
                  <a:lnTo>
                    <a:pt x="12861" y="4067"/>
                  </a:lnTo>
                  <a:lnTo>
                    <a:pt x="12922" y="3997"/>
                  </a:lnTo>
                  <a:lnTo>
                    <a:pt x="13034" y="3997"/>
                  </a:lnTo>
                  <a:lnTo>
                    <a:pt x="13075" y="4067"/>
                  </a:lnTo>
                  <a:lnTo>
                    <a:pt x="13075" y="4067"/>
                  </a:lnTo>
                </a:path>
                <a:path w="21600" h="21600">
                  <a:moveTo>
                    <a:pt x="10004" y="7854"/>
                  </a:moveTo>
                  <a:lnTo>
                    <a:pt x="9755" y="7854"/>
                  </a:lnTo>
                  <a:lnTo>
                    <a:pt x="9739" y="7834"/>
                  </a:lnTo>
                  <a:lnTo>
                    <a:pt x="9806" y="7784"/>
                  </a:lnTo>
                  <a:lnTo>
                    <a:pt x="10004" y="7854"/>
                  </a:lnTo>
                  <a:lnTo>
                    <a:pt x="10004" y="7854"/>
                  </a:lnTo>
                </a:path>
                <a:path w="21600" h="21600">
                  <a:moveTo>
                    <a:pt x="9775" y="12557"/>
                  </a:moveTo>
                  <a:lnTo>
                    <a:pt x="9615" y="12413"/>
                  </a:lnTo>
                  <a:lnTo>
                    <a:pt x="9875" y="12202"/>
                  </a:lnTo>
                  <a:lnTo>
                    <a:pt x="10012" y="12062"/>
                  </a:lnTo>
                  <a:lnTo>
                    <a:pt x="10043" y="11922"/>
                  </a:lnTo>
                  <a:lnTo>
                    <a:pt x="9994" y="11781"/>
                  </a:lnTo>
                  <a:lnTo>
                    <a:pt x="9882" y="11571"/>
                  </a:lnTo>
                  <a:lnTo>
                    <a:pt x="10081" y="11290"/>
                  </a:lnTo>
                  <a:lnTo>
                    <a:pt x="10096" y="11290"/>
                  </a:lnTo>
                  <a:lnTo>
                    <a:pt x="10116" y="11220"/>
                  </a:lnTo>
                  <a:lnTo>
                    <a:pt x="10111" y="11150"/>
                  </a:lnTo>
                  <a:lnTo>
                    <a:pt x="9933" y="10800"/>
                  </a:lnTo>
                  <a:lnTo>
                    <a:pt x="9898" y="10659"/>
                  </a:lnTo>
                  <a:lnTo>
                    <a:pt x="9898" y="10309"/>
                  </a:lnTo>
                  <a:lnTo>
                    <a:pt x="9933" y="10238"/>
                  </a:lnTo>
                  <a:lnTo>
                    <a:pt x="10004" y="10168"/>
                  </a:lnTo>
                  <a:lnTo>
                    <a:pt x="10071" y="10168"/>
                  </a:lnTo>
                  <a:lnTo>
                    <a:pt x="10066" y="10098"/>
                  </a:lnTo>
                  <a:lnTo>
                    <a:pt x="9882" y="10028"/>
                  </a:lnTo>
                  <a:lnTo>
                    <a:pt x="9836" y="9888"/>
                  </a:lnTo>
                  <a:lnTo>
                    <a:pt x="9836" y="9607"/>
                  </a:lnTo>
                  <a:lnTo>
                    <a:pt x="9847" y="9537"/>
                  </a:lnTo>
                  <a:lnTo>
                    <a:pt x="9887" y="9467"/>
                  </a:lnTo>
                  <a:lnTo>
                    <a:pt x="9898" y="9397"/>
                  </a:lnTo>
                  <a:lnTo>
                    <a:pt x="9439" y="8205"/>
                  </a:lnTo>
                  <a:lnTo>
                    <a:pt x="9643" y="8064"/>
                  </a:lnTo>
                  <a:lnTo>
                    <a:pt x="9737" y="7924"/>
                  </a:lnTo>
                  <a:lnTo>
                    <a:pt x="9722" y="7854"/>
                  </a:lnTo>
                  <a:lnTo>
                    <a:pt x="10004" y="7854"/>
                  </a:lnTo>
                  <a:lnTo>
                    <a:pt x="9806" y="7784"/>
                  </a:lnTo>
                  <a:lnTo>
                    <a:pt x="13283" y="7784"/>
                  </a:lnTo>
                  <a:lnTo>
                    <a:pt x="13258" y="7924"/>
                  </a:lnTo>
                  <a:lnTo>
                    <a:pt x="13355" y="8064"/>
                  </a:lnTo>
                  <a:lnTo>
                    <a:pt x="13408" y="8205"/>
                  </a:lnTo>
                  <a:lnTo>
                    <a:pt x="13429" y="8485"/>
                  </a:lnTo>
                  <a:lnTo>
                    <a:pt x="13449" y="8625"/>
                  </a:lnTo>
                  <a:lnTo>
                    <a:pt x="13581" y="8976"/>
                  </a:lnTo>
                  <a:lnTo>
                    <a:pt x="13619" y="9187"/>
                  </a:lnTo>
                  <a:lnTo>
                    <a:pt x="13513" y="9257"/>
                  </a:lnTo>
                  <a:lnTo>
                    <a:pt x="13487" y="9327"/>
                  </a:lnTo>
                  <a:lnTo>
                    <a:pt x="13589" y="9537"/>
                  </a:lnTo>
                  <a:lnTo>
                    <a:pt x="13632" y="9677"/>
                  </a:lnTo>
                  <a:lnTo>
                    <a:pt x="13602" y="9818"/>
                  </a:lnTo>
                  <a:lnTo>
                    <a:pt x="13594" y="9888"/>
                  </a:lnTo>
                  <a:lnTo>
                    <a:pt x="13594" y="10028"/>
                  </a:lnTo>
                  <a:lnTo>
                    <a:pt x="13612" y="10028"/>
                  </a:lnTo>
                  <a:lnTo>
                    <a:pt x="13647" y="10098"/>
                  </a:lnTo>
                  <a:lnTo>
                    <a:pt x="13688" y="10168"/>
                  </a:lnTo>
                  <a:lnTo>
                    <a:pt x="13757" y="10309"/>
                  </a:lnTo>
                  <a:lnTo>
                    <a:pt x="13854" y="10589"/>
                  </a:lnTo>
                  <a:lnTo>
                    <a:pt x="13731" y="10800"/>
                  </a:lnTo>
                  <a:lnTo>
                    <a:pt x="13681" y="11010"/>
                  </a:lnTo>
                  <a:lnTo>
                    <a:pt x="13721" y="11361"/>
                  </a:lnTo>
                  <a:lnTo>
                    <a:pt x="13632" y="11501"/>
                  </a:lnTo>
                  <a:lnTo>
                    <a:pt x="13434" y="11641"/>
                  </a:lnTo>
                  <a:lnTo>
                    <a:pt x="13581" y="11641"/>
                  </a:lnTo>
                  <a:lnTo>
                    <a:pt x="13586" y="11711"/>
                  </a:lnTo>
                  <a:lnTo>
                    <a:pt x="13597" y="11711"/>
                  </a:lnTo>
                  <a:lnTo>
                    <a:pt x="13650" y="11781"/>
                  </a:lnTo>
                  <a:lnTo>
                    <a:pt x="13747" y="11851"/>
                  </a:lnTo>
                  <a:lnTo>
                    <a:pt x="13747" y="12132"/>
                  </a:lnTo>
                  <a:lnTo>
                    <a:pt x="13726" y="12272"/>
                  </a:lnTo>
                  <a:lnTo>
                    <a:pt x="13645" y="12413"/>
                  </a:lnTo>
                  <a:lnTo>
                    <a:pt x="13599" y="12483"/>
                  </a:lnTo>
                  <a:lnTo>
                    <a:pt x="9969" y="12483"/>
                  </a:lnTo>
                  <a:lnTo>
                    <a:pt x="9780" y="12551"/>
                  </a:lnTo>
                  <a:lnTo>
                    <a:pt x="9775" y="12557"/>
                  </a:lnTo>
                </a:path>
                <a:path w="21600" h="21600">
                  <a:moveTo>
                    <a:pt x="9755" y="7854"/>
                  </a:moveTo>
                  <a:lnTo>
                    <a:pt x="9712" y="7854"/>
                  </a:lnTo>
                  <a:lnTo>
                    <a:pt x="9739" y="7834"/>
                  </a:lnTo>
                  <a:lnTo>
                    <a:pt x="9755" y="7854"/>
                  </a:lnTo>
                  <a:lnTo>
                    <a:pt x="9755" y="7854"/>
                  </a:lnTo>
                </a:path>
                <a:path w="21600" h="21600">
                  <a:moveTo>
                    <a:pt x="10173" y="12763"/>
                  </a:moveTo>
                  <a:lnTo>
                    <a:pt x="9926" y="12693"/>
                  </a:lnTo>
                  <a:lnTo>
                    <a:pt x="9775" y="12557"/>
                  </a:lnTo>
                  <a:lnTo>
                    <a:pt x="9969" y="12483"/>
                  </a:lnTo>
                  <a:lnTo>
                    <a:pt x="10356" y="12623"/>
                  </a:lnTo>
                  <a:lnTo>
                    <a:pt x="10173" y="12763"/>
                  </a:lnTo>
                  <a:lnTo>
                    <a:pt x="10173" y="12763"/>
                  </a:lnTo>
                </a:path>
                <a:path w="21600" h="21600">
                  <a:moveTo>
                    <a:pt x="13625" y="12763"/>
                  </a:moveTo>
                  <a:lnTo>
                    <a:pt x="10173" y="12763"/>
                  </a:lnTo>
                  <a:lnTo>
                    <a:pt x="10356" y="12623"/>
                  </a:lnTo>
                  <a:lnTo>
                    <a:pt x="9969" y="12483"/>
                  </a:lnTo>
                  <a:lnTo>
                    <a:pt x="13395" y="12483"/>
                  </a:lnTo>
                  <a:lnTo>
                    <a:pt x="13427" y="12495"/>
                  </a:lnTo>
                  <a:lnTo>
                    <a:pt x="13548" y="12623"/>
                  </a:lnTo>
                  <a:lnTo>
                    <a:pt x="13625" y="12623"/>
                  </a:lnTo>
                  <a:lnTo>
                    <a:pt x="13625" y="12763"/>
                  </a:lnTo>
                  <a:lnTo>
                    <a:pt x="13625" y="12763"/>
                  </a:lnTo>
                </a:path>
                <a:path w="21600" h="21600">
                  <a:moveTo>
                    <a:pt x="13574" y="12551"/>
                  </a:moveTo>
                  <a:lnTo>
                    <a:pt x="13427" y="12495"/>
                  </a:lnTo>
                  <a:lnTo>
                    <a:pt x="13416" y="12483"/>
                  </a:lnTo>
                  <a:lnTo>
                    <a:pt x="13599" y="12483"/>
                  </a:lnTo>
                  <a:lnTo>
                    <a:pt x="13574" y="12551"/>
                  </a:lnTo>
                  <a:lnTo>
                    <a:pt x="13574" y="12551"/>
                  </a:lnTo>
                </a:path>
                <a:path w="21600" h="21600">
                  <a:moveTo>
                    <a:pt x="13548" y="12623"/>
                  </a:moveTo>
                  <a:lnTo>
                    <a:pt x="13427" y="12495"/>
                  </a:lnTo>
                  <a:lnTo>
                    <a:pt x="13574" y="12551"/>
                  </a:lnTo>
                  <a:lnTo>
                    <a:pt x="13548" y="12623"/>
                  </a:lnTo>
                  <a:lnTo>
                    <a:pt x="13548" y="12623"/>
                  </a:lnTo>
                </a:path>
                <a:path w="21600" h="21600">
                  <a:moveTo>
                    <a:pt x="13625" y="12623"/>
                  </a:moveTo>
                  <a:lnTo>
                    <a:pt x="13548" y="12623"/>
                  </a:lnTo>
                  <a:lnTo>
                    <a:pt x="13574" y="12551"/>
                  </a:lnTo>
                  <a:lnTo>
                    <a:pt x="13625" y="12553"/>
                  </a:lnTo>
                  <a:lnTo>
                    <a:pt x="13625" y="12623"/>
                  </a:lnTo>
                  <a:lnTo>
                    <a:pt x="13625" y="12623"/>
                  </a:lnTo>
                </a:path>
                <a:path w="21600" h="21600">
                  <a:moveTo>
                    <a:pt x="13582" y="14587"/>
                  </a:moveTo>
                  <a:lnTo>
                    <a:pt x="10134" y="14587"/>
                  </a:lnTo>
                  <a:lnTo>
                    <a:pt x="10137" y="14516"/>
                  </a:lnTo>
                  <a:lnTo>
                    <a:pt x="9994" y="14306"/>
                  </a:lnTo>
                  <a:lnTo>
                    <a:pt x="9943" y="14096"/>
                  </a:lnTo>
                  <a:lnTo>
                    <a:pt x="9913" y="13955"/>
                  </a:lnTo>
                  <a:lnTo>
                    <a:pt x="9887" y="13745"/>
                  </a:lnTo>
                  <a:lnTo>
                    <a:pt x="9857" y="13535"/>
                  </a:lnTo>
                  <a:lnTo>
                    <a:pt x="9821" y="13394"/>
                  </a:lnTo>
                  <a:lnTo>
                    <a:pt x="9791" y="13184"/>
                  </a:lnTo>
                  <a:lnTo>
                    <a:pt x="9775" y="13044"/>
                  </a:lnTo>
                  <a:lnTo>
                    <a:pt x="9775" y="12557"/>
                  </a:lnTo>
                  <a:lnTo>
                    <a:pt x="9926" y="12693"/>
                  </a:lnTo>
                  <a:lnTo>
                    <a:pt x="10173" y="12763"/>
                  </a:lnTo>
                  <a:lnTo>
                    <a:pt x="13625" y="12763"/>
                  </a:lnTo>
                  <a:lnTo>
                    <a:pt x="13625" y="12903"/>
                  </a:lnTo>
                  <a:lnTo>
                    <a:pt x="13602" y="13044"/>
                  </a:lnTo>
                  <a:lnTo>
                    <a:pt x="13510" y="13114"/>
                  </a:lnTo>
                  <a:lnTo>
                    <a:pt x="13485" y="13184"/>
                  </a:lnTo>
                  <a:lnTo>
                    <a:pt x="13492" y="13324"/>
                  </a:lnTo>
                  <a:lnTo>
                    <a:pt x="13551" y="13464"/>
                  </a:lnTo>
                  <a:lnTo>
                    <a:pt x="13663" y="13675"/>
                  </a:lnTo>
                  <a:lnTo>
                    <a:pt x="13597" y="13885"/>
                  </a:lnTo>
                  <a:lnTo>
                    <a:pt x="13563" y="13955"/>
                  </a:lnTo>
                  <a:lnTo>
                    <a:pt x="13563" y="14166"/>
                  </a:lnTo>
                  <a:lnTo>
                    <a:pt x="13546" y="14236"/>
                  </a:lnTo>
                  <a:lnTo>
                    <a:pt x="13510" y="14236"/>
                  </a:lnTo>
                  <a:lnTo>
                    <a:pt x="13571" y="14376"/>
                  </a:lnTo>
                  <a:lnTo>
                    <a:pt x="13589" y="14516"/>
                  </a:lnTo>
                  <a:lnTo>
                    <a:pt x="13582" y="14587"/>
                  </a:lnTo>
                  <a:lnTo>
                    <a:pt x="13582" y="14587"/>
                  </a:lnTo>
                </a:path>
                <a:path w="21600" h="21600">
                  <a:moveTo>
                    <a:pt x="10143" y="18359"/>
                  </a:moveTo>
                  <a:lnTo>
                    <a:pt x="10071" y="18233"/>
                  </a:lnTo>
                  <a:lnTo>
                    <a:pt x="10050" y="18093"/>
                  </a:lnTo>
                  <a:lnTo>
                    <a:pt x="10050" y="17883"/>
                  </a:lnTo>
                  <a:lnTo>
                    <a:pt x="10086" y="17742"/>
                  </a:lnTo>
                  <a:lnTo>
                    <a:pt x="10101" y="17672"/>
                  </a:lnTo>
                  <a:lnTo>
                    <a:pt x="10091" y="17532"/>
                  </a:lnTo>
                  <a:lnTo>
                    <a:pt x="10076" y="17462"/>
                  </a:lnTo>
                  <a:lnTo>
                    <a:pt x="10050" y="17392"/>
                  </a:lnTo>
                  <a:lnTo>
                    <a:pt x="9903" y="16901"/>
                  </a:lnTo>
                  <a:lnTo>
                    <a:pt x="9849" y="16480"/>
                  </a:lnTo>
                  <a:lnTo>
                    <a:pt x="9890" y="16200"/>
                  </a:lnTo>
                  <a:lnTo>
                    <a:pt x="9936" y="15919"/>
                  </a:lnTo>
                  <a:lnTo>
                    <a:pt x="9959" y="15709"/>
                  </a:lnTo>
                  <a:lnTo>
                    <a:pt x="9959" y="15428"/>
                  </a:lnTo>
                  <a:lnTo>
                    <a:pt x="10035" y="15428"/>
                  </a:lnTo>
                  <a:lnTo>
                    <a:pt x="9826" y="15358"/>
                  </a:lnTo>
                  <a:lnTo>
                    <a:pt x="9775" y="15218"/>
                  </a:lnTo>
                  <a:lnTo>
                    <a:pt x="9775" y="14727"/>
                  </a:lnTo>
                  <a:lnTo>
                    <a:pt x="9826" y="14587"/>
                  </a:lnTo>
                  <a:lnTo>
                    <a:pt x="10030" y="14516"/>
                  </a:lnTo>
                  <a:lnTo>
                    <a:pt x="10073" y="14446"/>
                  </a:lnTo>
                  <a:lnTo>
                    <a:pt x="10058" y="14516"/>
                  </a:lnTo>
                  <a:lnTo>
                    <a:pt x="10134" y="14587"/>
                  </a:lnTo>
                  <a:lnTo>
                    <a:pt x="13582" y="14587"/>
                  </a:lnTo>
                  <a:lnTo>
                    <a:pt x="13543" y="15007"/>
                  </a:lnTo>
                  <a:lnTo>
                    <a:pt x="13533" y="15148"/>
                  </a:lnTo>
                  <a:lnTo>
                    <a:pt x="13533" y="15428"/>
                  </a:lnTo>
                  <a:lnTo>
                    <a:pt x="13543" y="15568"/>
                  </a:lnTo>
                  <a:lnTo>
                    <a:pt x="13584" y="15779"/>
                  </a:lnTo>
                  <a:lnTo>
                    <a:pt x="13594" y="15919"/>
                  </a:lnTo>
                  <a:lnTo>
                    <a:pt x="13590" y="16480"/>
                  </a:lnTo>
                  <a:lnTo>
                    <a:pt x="13581" y="16620"/>
                  </a:lnTo>
                  <a:lnTo>
                    <a:pt x="13530" y="17041"/>
                  </a:lnTo>
                  <a:lnTo>
                    <a:pt x="13619" y="17251"/>
                  </a:lnTo>
                  <a:lnTo>
                    <a:pt x="13823" y="17532"/>
                  </a:lnTo>
                  <a:lnTo>
                    <a:pt x="13711" y="17672"/>
                  </a:lnTo>
                  <a:lnTo>
                    <a:pt x="13670" y="17742"/>
                  </a:lnTo>
                  <a:lnTo>
                    <a:pt x="13731" y="17813"/>
                  </a:lnTo>
                  <a:lnTo>
                    <a:pt x="13747" y="17883"/>
                  </a:lnTo>
                  <a:lnTo>
                    <a:pt x="13747" y="18093"/>
                  </a:lnTo>
                  <a:lnTo>
                    <a:pt x="14113" y="18093"/>
                  </a:lnTo>
                  <a:lnTo>
                    <a:pt x="14010" y="18303"/>
                  </a:lnTo>
                  <a:lnTo>
                    <a:pt x="10173" y="18303"/>
                  </a:lnTo>
                  <a:lnTo>
                    <a:pt x="10143" y="18359"/>
                  </a:lnTo>
                  <a:lnTo>
                    <a:pt x="10143" y="18359"/>
                  </a:lnTo>
                </a:path>
                <a:path w="21600" h="21600">
                  <a:moveTo>
                    <a:pt x="10173" y="18374"/>
                  </a:moveTo>
                  <a:lnTo>
                    <a:pt x="10152" y="18374"/>
                  </a:lnTo>
                  <a:lnTo>
                    <a:pt x="10143" y="18359"/>
                  </a:lnTo>
                  <a:lnTo>
                    <a:pt x="10173" y="18303"/>
                  </a:lnTo>
                  <a:lnTo>
                    <a:pt x="10173" y="18374"/>
                  </a:lnTo>
                  <a:lnTo>
                    <a:pt x="10173" y="18374"/>
                  </a:lnTo>
                </a:path>
                <a:path w="21600" h="21600">
                  <a:moveTo>
                    <a:pt x="13976" y="18374"/>
                  </a:moveTo>
                  <a:lnTo>
                    <a:pt x="10173" y="18374"/>
                  </a:lnTo>
                  <a:lnTo>
                    <a:pt x="10173" y="18303"/>
                  </a:lnTo>
                  <a:lnTo>
                    <a:pt x="14010" y="18303"/>
                  </a:lnTo>
                  <a:lnTo>
                    <a:pt x="13976" y="18374"/>
                  </a:lnTo>
                  <a:lnTo>
                    <a:pt x="13976" y="18374"/>
                  </a:lnTo>
                </a:path>
                <a:path w="21600" h="21600">
                  <a:moveTo>
                    <a:pt x="10234" y="19005"/>
                  </a:moveTo>
                  <a:lnTo>
                    <a:pt x="10218" y="19005"/>
                  </a:lnTo>
                  <a:lnTo>
                    <a:pt x="10004" y="18724"/>
                  </a:lnTo>
                  <a:lnTo>
                    <a:pt x="10025" y="18584"/>
                  </a:lnTo>
                  <a:lnTo>
                    <a:pt x="10143" y="18359"/>
                  </a:lnTo>
                  <a:lnTo>
                    <a:pt x="10152" y="18374"/>
                  </a:lnTo>
                  <a:lnTo>
                    <a:pt x="13976" y="18374"/>
                  </a:lnTo>
                  <a:lnTo>
                    <a:pt x="13945" y="18584"/>
                  </a:lnTo>
                  <a:lnTo>
                    <a:pt x="14022" y="18654"/>
                  </a:lnTo>
                  <a:lnTo>
                    <a:pt x="14103" y="18724"/>
                  </a:lnTo>
                  <a:lnTo>
                    <a:pt x="14144" y="18935"/>
                  </a:lnTo>
                  <a:lnTo>
                    <a:pt x="10274" y="18935"/>
                  </a:lnTo>
                  <a:lnTo>
                    <a:pt x="10234" y="19005"/>
                  </a:lnTo>
                  <a:lnTo>
                    <a:pt x="10234" y="19005"/>
                  </a:lnTo>
                </a:path>
                <a:path w="21600" h="21600">
                  <a:moveTo>
                    <a:pt x="12257" y="21600"/>
                  </a:moveTo>
                  <a:lnTo>
                    <a:pt x="11939" y="21600"/>
                  </a:lnTo>
                  <a:lnTo>
                    <a:pt x="11456" y="21529"/>
                  </a:lnTo>
                  <a:lnTo>
                    <a:pt x="11379" y="21389"/>
                  </a:lnTo>
                  <a:lnTo>
                    <a:pt x="11290" y="21249"/>
                  </a:lnTo>
                  <a:lnTo>
                    <a:pt x="11188" y="21179"/>
                  </a:lnTo>
                  <a:lnTo>
                    <a:pt x="11015" y="21039"/>
                  </a:lnTo>
                  <a:lnTo>
                    <a:pt x="10880" y="20968"/>
                  </a:lnTo>
                  <a:lnTo>
                    <a:pt x="10783" y="20828"/>
                  </a:lnTo>
                  <a:lnTo>
                    <a:pt x="10692" y="20758"/>
                  </a:lnTo>
                  <a:lnTo>
                    <a:pt x="10631" y="20688"/>
                  </a:lnTo>
                  <a:lnTo>
                    <a:pt x="10544" y="20407"/>
                  </a:lnTo>
                  <a:lnTo>
                    <a:pt x="10524" y="20337"/>
                  </a:lnTo>
                  <a:lnTo>
                    <a:pt x="10498" y="20197"/>
                  </a:lnTo>
                  <a:lnTo>
                    <a:pt x="10315" y="20057"/>
                  </a:lnTo>
                  <a:lnTo>
                    <a:pt x="10160" y="19846"/>
                  </a:lnTo>
                  <a:lnTo>
                    <a:pt x="10027" y="19496"/>
                  </a:lnTo>
                  <a:lnTo>
                    <a:pt x="10155" y="19145"/>
                  </a:lnTo>
                  <a:lnTo>
                    <a:pt x="10274" y="18935"/>
                  </a:lnTo>
                  <a:lnTo>
                    <a:pt x="10386" y="18935"/>
                  </a:lnTo>
                  <a:lnTo>
                    <a:pt x="10310" y="19005"/>
                  </a:lnTo>
                  <a:lnTo>
                    <a:pt x="14144" y="19005"/>
                  </a:lnTo>
                  <a:lnTo>
                    <a:pt x="14144" y="19285"/>
                  </a:lnTo>
                  <a:lnTo>
                    <a:pt x="14131" y="19426"/>
                  </a:lnTo>
                  <a:lnTo>
                    <a:pt x="14052" y="19706"/>
                  </a:lnTo>
                  <a:lnTo>
                    <a:pt x="14057" y="19776"/>
                  </a:lnTo>
                  <a:lnTo>
                    <a:pt x="14078" y="19916"/>
                  </a:lnTo>
                  <a:lnTo>
                    <a:pt x="14083" y="20407"/>
                  </a:lnTo>
                  <a:lnTo>
                    <a:pt x="14006" y="20548"/>
                  </a:lnTo>
                  <a:lnTo>
                    <a:pt x="13706" y="20548"/>
                  </a:lnTo>
                  <a:lnTo>
                    <a:pt x="13762" y="20618"/>
                  </a:lnTo>
                  <a:lnTo>
                    <a:pt x="14022" y="20828"/>
                  </a:lnTo>
                  <a:lnTo>
                    <a:pt x="13625" y="20968"/>
                  </a:lnTo>
                  <a:lnTo>
                    <a:pt x="13510" y="21039"/>
                  </a:lnTo>
                  <a:lnTo>
                    <a:pt x="13278" y="21039"/>
                  </a:lnTo>
                  <a:lnTo>
                    <a:pt x="13266" y="21179"/>
                  </a:lnTo>
                  <a:lnTo>
                    <a:pt x="13296" y="21459"/>
                  </a:lnTo>
                  <a:lnTo>
                    <a:pt x="12568" y="21459"/>
                  </a:lnTo>
                  <a:lnTo>
                    <a:pt x="12410" y="21529"/>
                  </a:lnTo>
                  <a:lnTo>
                    <a:pt x="12257" y="21600"/>
                  </a:lnTo>
                  <a:lnTo>
                    <a:pt x="12257" y="21600"/>
                  </a:lnTo>
                </a:path>
                <a:path w="21600" h="21600">
                  <a:moveTo>
                    <a:pt x="14144" y="19005"/>
                  </a:moveTo>
                  <a:lnTo>
                    <a:pt x="10310" y="19005"/>
                  </a:lnTo>
                  <a:lnTo>
                    <a:pt x="10386" y="18935"/>
                  </a:lnTo>
                  <a:lnTo>
                    <a:pt x="14144" y="18935"/>
                  </a:lnTo>
                  <a:lnTo>
                    <a:pt x="14144" y="19005"/>
                  </a:lnTo>
                  <a:lnTo>
                    <a:pt x="14144" y="19005"/>
                  </a:lnTo>
                </a:path>
                <a:path w="21600" h="21600">
                  <a:moveTo>
                    <a:pt x="13395" y="21109"/>
                  </a:moveTo>
                  <a:lnTo>
                    <a:pt x="13278" y="21039"/>
                  </a:lnTo>
                  <a:lnTo>
                    <a:pt x="13510" y="21039"/>
                  </a:lnTo>
                  <a:lnTo>
                    <a:pt x="13395" y="21109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4274691" y="468350"/>
              <a:ext cx="3555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4306205" y="613878"/>
              <a:ext cx="313054" cy="406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034" y="1147"/>
                  </a:moveTo>
                  <a:lnTo>
                    <a:pt x="16928" y="1147"/>
                  </a:lnTo>
                  <a:lnTo>
                    <a:pt x="16844" y="809"/>
                  </a:lnTo>
                  <a:lnTo>
                    <a:pt x="16916" y="607"/>
                  </a:lnTo>
                  <a:lnTo>
                    <a:pt x="17371" y="539"/>
                  </a:lnTo>
                  <a:lnTo>
                    <a:pt x="17437" y="337"/>
                  </a:lnTo>
                  <a:lnTo>
                    <a:pt x="17341" y="134"/>
                  </a:lnTo>
                  <a:lnTo>
                    <a:pt x="17832" y="67"/>
                  </a:lnTo>
                  <a:lnTo>
                    <a:pt x="18159" y="67"/>
                  </a:lnTo>
                  <a:lnTo>
                    <a:pt x="18320" y="0"/>
                  </a:lnTo>
                  <a:lnTo>
                    <a:pt x="19737" y="0"/>
                  </a:lnTo>
                  <a:lnTo>
                    <a:pt x="19977" y="269"/>
                  </a:lnTo>
                  <a:lnTo>
                    <a:pt x="20567" y="269"/>
                  </a:lnTo>
                  <a:lnTo>
                    <a:pt x="20626" y="539"/>
                  </a:lnTo>
                  <a:lnTo>
                    <a:pt x="20692" y="742"/>
                  </a:lnTo>
                  <a:lnTo>
                    <a:pt x="20836" y="877"/>
                  </a:lnTo>
                  <a:lnTo>
                    <a:pt x="20926" y="1012"/>
                  </a:lnTo>
                  <a:lnTo>
                    <a:pt x="21034" y="1147"/>
                  </a:lnTo>
                  <a:lnTo>
                    <a:pt x="21034" y="1147"/>
                  </a:lnTo>
                </a:path>
                <a:path w="21600" h="21600">
                  <a:moveTo>
                    <a:pt x="4528" y="1484"/>
                  </a:moveTo>
                  <a:lnTo>
                    <a:pt x="1051" y="1484"/>
                  </a:lnTo>
                  <a:lnTo>
                    <a:pt x="925" y="1417"/>
                  </a:lnTo>
                  <a:lnTo>
                    <a:pt x="805" y="1349"/>
                  </a:lnTo>
                  <a:lnTo>
                    <a:pt x="829" y="1282"/>
                  </a:lnTo>
                  <a:lnTo>
                    <a:pt x="997" y="1079"/>
                  </a:lnTo>
                  <a:lnTo>
                    <a:pt x="1111" y="944"/>
                  </a:lnTo>
                  <a:lnTo>
                    <a:pt x="1204" y="944"/>
                  </a:lnTo>
                  <a:lnTo>
                    <a:pt x="1347" y="877"/>
                  </a:lnTo>
                  <a:lnTo>
                    <a:pt x="1392" y="809"/>
                  </a:lnTo>
                  <a:lnTo>
                    <a:pt x="1410" y="809"/>
                  </a:lnTo>
                  <a:lnTo>
                    <a:pt x="1686" y="607"/>
                  </a:lnTo>
                  <a:lnTo>
                    <a:pt x="1934" y="539"/>
                  </a:lnTo>
                  <a:lnTo>
                    <a:pt x="2156" y="472"/>
                  </a:lnTo>
                  <a:lnTo>
                    <a:pt x="2581" y="472"/>
                  </a:lnTo>
                  <a:lnTo>
                    <a:pt x="2767" y="539"/>
                  </a:lnTo>
                  <a:lnTo>
                    <a:pt x="2959" y="539"/>
                  </a:lnTo>
                  <a:lnTo>
                    <a:pt x="3114" y="607"/>
                  </a:lnTo>
                  <a:lnTo>
                    <a:pt x="3597" y="742"/>
                  </a:lnTo>
                  <a:lnTo>
                    <a:pt x="3962" y="742"/>
                  </a:lnTo>
                  <a:lnTo>
                    <a:pt x="4064" y="944"/>
                  </a:lnTo>
                  <a:lnTo>
                    <a:pt x="4130" y="1079"/>
                  </a:lnTo>
                  <a:lnTo>
                    <a:pt x="4321" y="1214"/>
                  </a:lnTo>
                  <a:lnTo>
                    <a:pt x="4399" y="1282"/>
                  </a:lnTo>
                  <a:lnTo>
                    <a:pt x="4468" y="1349"/>
                  </a:lnTo>
                  <a:lnTo>
                    <a:pt x="4528" y="1484"/>
                  </a:lnTo>
                  <a:lnTo>
                    <a:pt x="4528" y="1484"/>
                  </a:lnTo>
                </a:path>
                <a:path w="21600" h="21600">
                  <a:moveTo>
                    <a:pt x="21132" y="11947"/>
                  </a:moveTo>
                  <a:lnTo>
                    <a:pt x="16994" y="11947"/>
                  </a:lnTo>
                  <a:lnTo>
                    <a:pt x="16981" y="11941"/>
                  </a:lnTo>
                  <a:lnTo>
                    <a:pt x="16981" y="11812"/>
                  </a:lnTo>
                  <a:lnTo>
                    <a:pt x="16901" y="11609"/>
                  </a:lnTo>
                  <a:lnTo>
                    <a:pt x="16853" y="11474"/>
                  </a:lnTo>
                  <a:lnTo>
                    <a:pt x="16790" y="11339"/>
                  </a:lnTo>
                  <a:lnTo>
                    <a:pt x="16712" y="11204"/>
                  </a:lnTo>
                  <a:lnTo>
                    <a:pt x="16640" y="11002"/>
                  </a:lnTo>
                  <a:lnTo>
                    <a:pt x="16589" y="10867"/>
                  </a:lnTo>
                  <a:lnTo>
                    <a:pt x="16559" y="10732"/>
                  </a:lnTo>
                  <a:lnTo>
                    <a:pt x="16499" y="10529"/>
                  </a:lnTo>
                  <a:lnTo>
                    <a:pt x="16481" y="10394"/>
                  </a:lnTo>
                  <a:lnTo>
                    <a:pt x="16529" y="10057"/>
                  </a:lnTo>
                  <a:lnTo>
                    <a:pt x="16496" y="9922"/>
                  </a:lnTo>
                  <a:lnTo>
                    <a:pt x="16406" y="9719"/>
                  </a:lnTo>
                  <a:lnTo>
                    <a:pt x="16406" y="9584"/>
                  </a:lnTo>
                  <a:lnTo>
                    <a:pt x="16430" y="9449"/>
                  </a:lnTo>
                  <a:lnTo>
                    <a:pt x="16478" y="9382"/>
                  </a:lnTo>
                  <a:lnTo>
                    <a:pt x="16532" y="9314"/>
                  </a:lnTo>
                  <a:lnTo>
                    <a:pt x="16568" y="9247"/>
                  </a:lnTo>
                  <a:lnTo>
                    <a:pt x="16592" y="9179"/>
                  </a:lnTo>
                  <a:lnTo>
                    <a:pt x="16568" y="9112"/>
                  </a:lnTo>
                  <a:lnTo>
                    <a:pt x="16556" y="9044"/>
                  </a:lnTo>
                  <a:lnTo>
                    <a:pt x="16550" y="8707"/>
                  </a:lnTo>
                  <a:lnTo>
                    <a:pt x="16604" y="8639"/>
                  </a:lnTo>
                  <a:lnTo>
                    <a:pt x="16820" y="8572"/>
                  </a:lnTo>
                  <a:lnTo>
                    <a:pt x="16658" y="8572"/>
                  </a:lnTo>
                  <a:lnTo>
                    <a:pt x="16712" y="8302"/>
                  </a:lnTo>
                  <a:lnTo>
                    <a:pt x="16748" y="8167"/>
                  </a:lnTo>
                  <a:lnTo>
                    <a:pt x="16766" y="8032"/>
                  </a:lnTo>
                  <a:lnTo>
                    <a:pt x="16790" y="7964"/>
                  </a:lnTo>
                  <a:lnTo>
                    <a:pt x="16802" y="7829"/>
                  </a:lnTo>
                  <a:lnTo>
                    <a:pt x="16808" y="7492"/>
                  </a:lnTo>
                  <a:lnTo>
                    <a:pt x="16832" y="7222"/>
                  </a:lnTo>
                  <a:lnTo>
                    <a:pt x="16835" y="6614"/>
                  </a:lnTo>
                  <a:lnTo>
                    <a:pt x="16808" y="6209"/>
                  </a:lnTo>
                  <a:lnTo>
                    <a:pt x="16802" y="6074"/>
                  </a:lnTo>
                  <a:lnTo>
                    <a:pt x="16790" y="6007"/>
                  </a:lnTo>
                  <a:lnTo>
                    <a:pt x="16742" y="5872"/>
                  </a:lnTo>
                  <a:lnTo>
                    <a:pt x="16730" y="5804"/>
                  </a:lnTo>
                  <a:lnTo>
                    <a:pt x="16730" y="5534"/>
                  </a:lnTo>
                  <a:lnTo>
                    <a:pt x="16760" y="5399"/>
                  </a:lnTo>
                  <a:lnTo>
                    <a:pt x="16880" y="5264"/>
                  </a:lnTo>
                  <a:lnTo>
                    <a:pt x="16910" y="5197"/>
                  </a:lnTo>
                  <a:lnTo>
                    <a:pt x="16910" y="5129"/>
                  </a:lnTo>
                  <a:lnTo>
                    <a:pt x="16892" y="5129"/>
                  </a:lnTo>
                  <a:lnTo>
                    <a:pt x="16820" y="4994"/>
                  </a:lnTo>
                  <a:lnTo>
                    <a:pt x="16802" y="4859"/>
                  </a:lnTo>
                  <a:lnTo>
                    <a:pt x="16802" y="4589"/>
                  </a:lnTo>
                  <a:lnTo>
                    <a:pt x="16874" y="4184"/>
                  </a:lnTo>
                  <a:lnTo>
                    <a:pt x="16874" y="4049"/>
                  </a:lnTo>
                  <a:lnTo>
                    <a:pt x="16838" y="3914"/>
                  </a:lnTo>
                  <a:lnTo>
                    <a:pt x="16694" y="3712"/>
                  </a:lnTo>
                  <a:lnTo>
                    <a:pt x="16658" y="3577"/>
                  </a:lnTo>
                  <a:lnTo>
                    <a:pt x="16658" y="3239"/>
                  </a:lnTo>
                  <a:lnTo>
                    <a:pt x="16670" y="3172"/>
                  </a:lnTo>
                  <a:lnTo>
                    <a:pt x="16718" y="2969"/>
                  </a:lnTo>
                  <a:lnTo>
                    <a:pt x="16726" y="2564"/>
                  </a:lnTo>
                  <a:lnTo>
                    <a:pt x="16718" y="2429"/>
                  </a:lnTo>
                  <a:lnTo>
                    <a:pt x="16694" y="2294"/>
                  </a:lnTo>
                  <a:lnTo>
                    <a:pt x="16676" y="2159"/>
                  </a:lnTo>
                  <a:lnTo>
                    <a:pt x="16592" y="1957"/>
                  </a:lnTo>
                  <a:lnTo>
                    <a:pt x="16442" y="1754"/>
                  </a:lnTo>
                  <a:lnTo>
                    <a:pt x="16586" y="1349"/>
                  </a:lnTo>
                  <a:lnTo>
                    <a:pt x="16694" y="1079"/>
                  </a:lnTo>
                  <a:lnTo>
                    <a:pt x="16838" y="1012"/>
                  </a:lnTo>
                  <a:lnTo>
                    <a:pt x="16892" y="1012"/>
                  </a:lnTo>
                  <a:lnTo>
                    <a:pt x="16928" y="1147"/>
                  </a:lnTo>
                  <a:lnTo>
                    <a:pt x="21034" y="1147"/>
                  </a:lnTo>
                  <a:lnTo>
                    <a:pt x="21142" y="1282"/>
                  </a:lnTo>
                  <a:lnTo>
                    <a:pt x="21184" y="1417"/>
                  </a:lnTo>
                  <a:lnTo>
                    <a:pt x="21160" y="1619"/>
                  </a:lnTo>
                  <a:lnTo>
                    <a:pt x="21142" y="1822"/>
                  </a:lnTo>
                  <a:lnTo>
                    <a:pt x="21061" y="2024"/>
                  </a:lnTo>
                  <a:lnTo>
                    <a:pt x="20917" y="2159"/>
                  </a:lnTo>
                  <a:lnTo>
                    <a:pt x="20954" y="2497"/>
                  </a:lnTo>
                  <a:lnTo>
                    <a:pt x="20968" y="2767"/>
                  </a:lnTo>
                  <a:lnTo>
                    <a:pt x="20976" y="2969"/>
                  </a:lnTo>
                  <a:lnTo>
                    <a:pt x="20971" y="3712"/>
                  </a:lnTo>
                  <a:lnTo>
                    <a:pt x="20950" y="4387"/>
                  </a:lnTo>
                  <a:lnTo>
                    <a:pt x="20942" y="4724"/>
                  </a:lnTo>
                  <a:lnTo>
                    <a:pt x="20935" y="5737"/>
                  </a:lnTo>
                  <a:lnTo>
                    <a:pt x="20917" y="5872"/>
                  </a:lnTo>
                  <a:lnTo>
                    <a:pt x="20881" y="6007"/>
                  </a:lnTo>
                  <a:lnTo>
                    <a:pt x="20833" y="6142"/>
                  </a:lnTo>
                  <a:lnTo>
                    <a:pt x="20719" y="6142"/>
                  </a:lnTo>
                  <a:lnTo>
                    <a:pt x="20635" y="6209"/>
                  </a:lnTo>
                  <a:lnTo>
                    <a:pt x="20737" y="6209"/>
                  </a:lnTo>
                  <a:lnTo>
                    <a:pt x="20791" y="6412"/>
                  </a:lnTo>
                  <a:lnTo>
                    <a:pt x="20758" y="6547"/>
                  </a:lnTo>
                  <a:lnTo>
                    <a:pt x="20483" y="6614"/>
                  </a:lnTo>
                  <a:lnTo>
                    <a:pt x="20710" y="6614"/>
                  </a:lnTo>
                  <a:lnTo>
                    <a:pt x="20782" y="6682"/>
                  </a:lnTo>
                  <a:lnTo>
                    <a:pt x="20860" y="6749"/>
                  </a:lnTo>
                  <a:lnTo>
                    <a:pt x="20899" y="6817"/>
                  </a:lnTo>
                  <a:lnTo>
                    <a:pt x="20899" y="7222"/>
                  </a:lnTo>
                  <a:lnTo>
                    <a:pt x="20875" y="7357"/>
                  </a:lnTo>
                  <a:lnTo>
                    <a:pt x="20779" y="7559"/>
                  </a:lnTo>
                  <a:lnTo>
                    <a:pt x="20755" y="7694"/>
                  </a:lnTo>
                  <a:lnTo>
                    <a:pt x="20755" y="8099"/>
                  </a:lnTo>
                  <a:lnTo>
                    <a:pt x="20641" y="8234"/>
                  </a:lnTo>
                  <a:lnTo>
                    <a:pt x="20414" y="8234"/>
                  </a:lnTo>
                  <a:lnTo>
                    <a:pt x="20564" y="8302"/>
                  </a:lnTo>
                  <a:lnTo>
                    <a:pt x="20650" y="8437"/>
                  </a:lnTo>
                  <a:lnTo>
                    <a:pt x="20674" y="8707"/>
                  </a:lnTo>
                  <a:lnTo>
                    <a:pt x="20704" y="8909"/>
                  </a:lnTo>
                  <a:lnTo>
                    <a:pt x="20737" y="9112"/>
                  </a:lnTo>
                  <a:lnTo>
                    <a:pt x="20773" y="9314"/>
                  </a:lnTo>
                  <a:lnTo>
                    <a:pt x="20842" y="9382"/>
                  </a:lnTo>
                  <a:lnTo>
                    <a:pt x="20890" y="9517"/>
                  </a:lnTo>
                  <a:lnTo>
                    <a:pt x="20944" y="9584"/>
                  </a:lnTo>
                  <a:lnTo>
                    <a:pt x="20971" y="9719"/>
                  </a:lnTo>
                  <a:lnTo>
                    <a:pt x="20971" y="9989"/>
                  </a:lnTo>
                  <a:lnTo>
                    <a:pt x="20941" y="10124"/>
                  </a:lnTo>
                  <a:lnTo>
                    <a:pt x="20791" y="10462"/>
                  </a:lnTo>
                  <a:lnTo>
                    <a:pt x="20791" y="10597"/>
                  </a:lnTo>
                  <a:lnTo>
                    <a:pt x="20755" y="10597"/>
                  </a:lnTo>
                  <a:lnTo>
                    <a:pt x="20851" y="10664"/>
                  </a:lnTo>
                  <a:lnTo>
                    <a:pt x="20914" y="10664"/>
                  </a:lnTo>
                  <a:lnTo>
                    <a:pt x="20944" y="10799"/>
                  </a:lnTo>
                  <a:lnTo>
                    <a:pt x="20998" y="10867"/>
                  </a:lnTo>
                  <a:lnTo>
                    <a:pt x="21016" y="10934"/>
                  </a:lnTo>
                  <a:lnTo>
                    <a:pt x="20980" y="11137"/>
                  </a:lnTo>
                  <a:lnTo>
                    <a:pt x="20971" y="11204"/>
                  </a:lnTo>
                  <a:lnTo>
                    <a:pt x="20971" y="11272"/>
                  </a:lnTo>
                  <a:lnTo>
                    <a:pt x="20983" y="11339"/>
                  </a:lnTo>
                  <a:lnTo>
                    <a:pt x="21007" y="11339"/>
                  </a:lnTo>
                  <a:lnTo>
                    <a:pt x="21037" y="11407"/>
                  </a:lnTo>
                  <a:lnTo>
                    <a:pt x="21070" y="11542"/>
                  </a:lnTo>
                  <a:lnTo>
                    <a:pt x="21142" y="11677"/>
                  </a:lnTo>
                  <a:lnTo>
                    <a:pt x="21140" y="11879"/>
                  </a:lnTo>
                  <a:lnTo>
                    <a:pt x="21132" y="11947"/>
                  </a:lnTo>
                  <a:lnTo>
                    <a:pt x="21132" y="11947"/>
                  </a:lnTo>
                </a:path>
                <a:path w="21600" h="21600">
                  <a:moveTo>
                    <a:pt x="203" y="16942"/>
                  </a:moveTo>
                  <a:lnTo>
                    <a:pt x="125" y="16807"/>
                  </a:lnTo>
                  <a:lnTo>
                    <a:pt x="125" y="16469"/>
                  </a:lnTo>
                  <a:lnTo>
                    <a:pt x="137" y="16402"/>
                  </a:lnTo>
                  <a:lnTo>
                    <a:pt x="185" y="16334"/>
                  </a:lnTo>
                  <a:lnTo>
                    <a:pt x="197" y="16267"/>
                  </a:lnTo>
                  <a:lnTo>
                    <a:pt x="197" y="16064"/>
                  </a:lnTo>
                  <a:lnTo>
                    <a:pt x="182" y="15929"/>
                  </a:lnTo>
                  <a:lnTo>
                    <a:pt x="122" y="15592"/>
                  </a:lnTo>
                  <a:lnTo>
                    <a:pt x="215" y="15457"/>
                  </a:lnTo>
                  <a:lnTo>
                    <a:pt x="431" y="15389"/>
                  </a:lnTo>
                  <a:lnTo>
                    <a:pt x="227" y="15389"/>
                  </a:lnTo>
                  <a:lnTo>
                    <a:pt x="125" y="15254"/>
                  </a:lnTo>
                  <a:lnTo>
                    <a:pt x="125" y="14917"/>
                  </a:lnTo>
                  <a:lnTo>
                    <a:pt x="137" y="14849"/>
                  </a:lnTo>
                  <a:lnTo>
                    <a:pt x="185" y="14714"/>
                  </a:lnTo>
                  <a:lnTo>
                    <a:pt x="197" y="14647"/>
                  </a:lnTo>
                  <a:lnTo>
                    <a:pt x="197" y="14579"/>
                  </a:lnTo>
                  <a:lnTo>
                    <a:pt x="185" y="14512"/>
                  </a:lnTo>
                  <a:lnTo>
                    <a:pt x="137" y="14377"/>
                  </a:lnTo>
                  <a:lnTo>
                    <a:pt x="125" y="14309"/>
                  </a:lnTo>
                  <a:lnTo>
                    <a:pt x="125" y="13634"/>
                  </a:lnTo>
                  <a:lnTo>
                    <a:pt x="35" y="13297"/>
                  </a:lnTo>
                  <a:lnTo>
                    <a:pt x="17" y="13162"/>
                  </a:lnTo>
                  <a:lnTo>
                    <a:pt x="17" y="12824"/>
                  </a:lnTo>
                  <a:lnTo>
                    <a:pt x="47" y="12689"/>
                  </a:lnTo>
                  <a:lnTo>
                    <a:pt x="167" y="12554"/>
                  </a:lnTo>
                  <a:lnTo>
                    <a:pt x="197" y="12487"/>
                  </a:lnTo>
                  <a:lnTo>
                    <a:pt x="185" y="12419"/>
                  </a:lnTo>
                  <a:lnTo>
                    <a:pt x="137" y="12352"/>
                  </a:lnTo>
                  <a:lnTo>
                    <a:pt x="131" y="12284"/>
                  </a:lnTo>
                  <a:lnTo>
                    <a:pt x="125" y="12014"/>
                  </a:lnTo>
                  <a:lnTo>
                    <a:pt x="155" y="11879"/>
                  </a:lnTo>
                  <a:lnTo>
                    <a:pt x="215" y="11812"/>
                  </a:lnTo>
                  <a:lnTo>
                    <a:pt x="275" y="11677"/>
                  </a:lnTo>
                  <a:lnTo>
                    <a:pt x="308" y="11609"/>
                  </a:lnTo>
                  <a:lnTo>
                    <a:pt x="350" y="11474"/>
                  </a:lnTo>
                  <a:lnTo>
                    <a:pt x="353" y="11272"/>
                  </a:lnTo>
                  <a:lnTo>
                    <a:pt x="293" y="10867"/>
                  </a:lnTo>
                  <a:lnTo>
                    <a:pt x="242" y="10597"/>
                  </a:lnTo>
                  <a:lnTo>
                    <a:pt x="170" y="10259"/>
                  </a:lnTo>
                  <a:lnTo>
                    <a:pt x="470" y="9922"/>
                  </a:lnTo>
                  <a:lnTo>
                    <a:pt x="530" y="9787"/>
                  </a:lnTo>
                  <a:lnTo>
                    <a:pt x="596" y="9719"/>
                  </a:lnTo>
                  <a:lnTo>
                    <a:pt x="628" y="9584"/>
                  </a:lnTo>
                  <a:lnTo>
                    <a:pt x="622" y="9314"/>
                  </a:lnTo>
                  <a:lnTo>
                    <a:pt x="616" y="9247"/>
                  </a:lnTo>
                  <a:lnTo>
                    <a:pt x="569" y="9044"/>
                  </a:lnTo>
                  <a:lnTo>
                    <a:pt x="563" y="8977"/>
                  </a:lnTo>
                  <a:lnTo>
                    <a:pt x="557" y="8639"/>
                  </a:lnTo>
                  <a:lnTo>
                    <a:pt x="586" y="8437"/>
                  </a:lnTo>
                  <a:lnTo>
                    <a:pt x="706" y="8234"/>
                  </a:lnTo>
                  <a:lnTo>
                    <a:pt x="736" y="8167"/>
                  </a:lnTo>
                  <a:lnTo>
                    <a:pt x="736" y="8032"/>
                  </a:lnTo>
                  <a:lnTo>
                    <a:pt x="718" y="7964"/>
                  </a:lnTo>
                  <a:lnTo>
                    <a:pt x="646" y="7762"/>
                  </a:lnTo>
                  <a:lnTo>
                    <a:pt x="637" y="7694"/>
                  </a:lnTo>
                  <a:lnTo>
                    <a:pt x="635" y="7222"/>
                  </a:lnTo>
                  <a:lnTo>
                    <a:pt x="649" y="7087"/>
                  </a:lnTo>
                  <a:lnTo>
                    <a:pt x="733" y="6817"/>
                  </a:lnTo>
                  <a:lnTo>
                    <a:pt x="670" y="6547"/>
                  </a:lnTo>
                  <a:lnTo>
                    <a:pt x="503" y="6277"/>
                  </a:lnTo>
                  <a:lnTo>
                    <a:pt x="784" y="6142"/>
                  </a:lnTo>
                  <a:lnTo>
                    <a:pt x="904" y="6142"/>
                  </a:lnTo>
                  <a:lnTo>
                    <a:pt x="862" y="6074"/>
                  </a:lnTo>
                  <a:lnTo>
                    <a:pt x="826" y="6007"/>
                  </a:lnTo>
                  <a:lnTo>
                    <a:pt x="808" y="5939"/>
                  </a:lnTo>
                  <a:lnTo>
                    <a:pt x="808" y="5669"/>
                  </a:lnTo>
                  <a:lnTo>
                    <a:pt x="847" y="5602"/>
                  </a:lnTo>
                  <a:lnTo>
                    <a:pt x="1003" y="5534"/>
                  </a:lnTo>
                  <a:lnTo>
                    <a:pt x="880" y="5534"/>
                  </a:lnTo>
                  <a:lnTo>
                    <a:pt x="880" y="5467"/>
                  </a:lnTo>
                  <a:lnTo>
                    <a:pt x="868" y="5467"/>
                  </a:lnTo>
                  <a:lnTo>
                    <a:pt x="820" y="5332"/>
                  </a:lnTo>
                  <a:lnTo>
                    <a:pt x="813" y="4724"/>
                  </a:lnTo>
                  <a:lnTo>
                    <a:pt x="817" y="4589"/>
                  </a:lnTo>
                  <a:lnTo>
                    <a:pt x="835" y="4387"/>
                  </a:lnTo>
                  <a:lnTo>
                    <a:pt x="859" y="4184"/>
                  </a:lnTo>
                  <a:lnTo>
                    <a:pt x="721" y="3982"/>
                  </a:lnTo>
                  <a:lnTo>
                    <a:pt x="422" y="3644"/>
                  </a:lnTo>
                  <a:lnTo>
                    <a:pt x="619" y="3442"/>
                  </a:lnTo>
                  <a:lnTo>
                    <a:pt x="691" y="3239"/>
                  </a:lnTo>
                  <a:lnTo>
                    <a:pt x="583" y="2969"/>
                  </a:lnTo>
                  <a:lnTo>
                    <a:pt x="458" y="2767"/>
                  </a:lnTo>
                  <a:lnTo>
                    <a:pt x="260" y="2429"/>
                  </a:lnTo>
                  <a:lnTo>
                    <a:pt x="470" y="2294"/>
                  </a:lnTo>
                  <a:lnTo>
                    <a:pt x="571" y="2159"/>
                  </a:lnTo>
                  <a:lnTo>
                    <a:pt x="560" y="1889"/>
                  </a:lnTo>
                  <a:lnTo>
                    <a:pt x="601" y="1687"/>
                  </a:lnTo>
                  <a:lnTo>
                    <a:pt x="691" y="1417"/>
                  </a:lnTo>
                  <a:lnTo>
                    <a:pt x="973" y="1484"/>
                  </a:lnTo>
                  <a:lnTo>
                    <a:pt x="4528" y="1484"/>
                  </a:lnTo>
                  <a:lnTo>
                    <a:pt x="4588" y="1619"/>
                  </a:lnTo>
                  <a:lnTo>
                    <a:pt x="4618" y="1754"/>
                  </a:lnTo>
                  <a:lnTo>
                    <a:pt x="4618" y="1889"/>
                  </a:lnTo>
                  <a:lnTo>
                    <a:pt x="4780" y="2092"/>
                  </a:lnTo>
                  <a:lnTo>
                    <a:pt x="4798" y="2294"/>
                  </a:lnTo>
                  <a:lnTo>
                    <a:pt x="4672" y="2294"/>
                  </a:lnTo>
                  <a:lnTo>
                    <a:pt x="4552" y="2362"/>
                  </a:lnTo>
                  <a:lnTo>
                    <a:pt x="4570" y="2429"/>
                  </a:lnTo>
                  <a:lnTo>
                    <a:pt x="4726" y="2429"/>
                  </a:lnTo>
                  <a:lnTo>
                    <a:pt x="4730" y="2632"/>
                  </a:lnTo>
                  <a:lnTo>
                    <a:pt x="4738" y="2767"/>
                  </a:lnTo>
                  <a:lnTo>
                    <a:pt x="4786" y="3104"/>
                  </a:lnTo>
                  <a:lnTo>
                    <a:pt x="4794" y="3239"/>
                  </a:lnTo>
                  <a:lnTo>
                    <a:pt x="4798" y="3509"/>
                  </a:lnTo>
                  <a:lnTo>
                    <a:pt x="4851" y="3914"/>
                  </a:lnTo>
                  <a:lnTo>
                    <a:pt x="4854" y="4117"/>
                  </a:lnTo>
                  <a:lnTo>
                    <a:pt x="4807" y="4252"/>
                  </a:lnTo>
                  <a:lnTo>
                    <a:pt x="4765" y="4387"/>
                  </a:lnTo>
                  <a:lnTo>
                    <a:pt x="5016" y="4724"/>
                  </a:lnTo>
                  <a:lnTo>
                    <a:pt x="5328" y="4994"/>
                  </a:lnTo>
                  <a:lnTo>
                    <a:pt x="4525" y="4994"/>
                  </a:lnTo>
                  <a:lnTo>
                    <a:pt x="4699" y="5129"/>
                  </a:lnTo>
                  <a:lnTo>
                    <a:pt x="4789" y="5197"/>
                  </a:lnTo>
                  <a:lnTo>
                    <a:pt x="4366" y="5197"/>
                  </a:lnTo>
                  <a:lnTo>
                    <a:pt x="4678" y="5399"/>
                  </a:lnTo>
                  <a:lnTo>
                    <a:pt x="4822" y="5602"/>
                  </a:lnTo>
                  <a:lnTo>
                    <a:pt x="4774" y="6209"/>
                  </a:lnTo>
                  <a:lnTo>
                    <a:pt x="4738" y="6479"/>
                  </a:lnTo>
                  <a:lnTo>
                    <a:pt x="4642" y="6952"/>
                  </a:lnTo>
                  <a:lnTo>
                    <a:pt x="4600" y="7222"/>
                  </a:lnTo>
                  <a:lnTo>
                    <a:pt x="4564" y="7424"/>
                  </a:lnTo>
                  <a:lnTo>
                    <a:pt x="4534" y="7694"/>
                  </a:lnTo>
                  <a:lnTo>
                    <a:pt x="4579" y="7964"/>
                  </a:lnTo>
                  <a:lnTo>
                    <a:pt x="4699" y="8369"/>
                  </a:lnTo>
                  <a:lnTo>
                    <a:pt x="4405" y="8437"/>
                  </a:lnTo>
                  <a:lnTo>
                    <a:pt x="4306" y="8437"/>
                  </a:lnTo>
                  <a:lnTo>
                    <a:pt x="4402" y="8504"/>
                  </a:lnTo>
                  <a:lnTo>
                    <a:pt x="4402" y="8572"/>
                  </a:lnTo>
                  <a:lnTo>
                    <a:pt x="4414" y="8639"/>
                  </a:lnTo>
                  <a:lnTo>
                    <a:pt x="4462" y="8842"/>
                  </a:lnTo>
                  <a:lnTo>
                    <a:pt x="4468" y="8909"/>
                  </a:lnTo>
                  <a:lnTo>
                    <a:pt x="4462" y="9382"/>
                  </a:lnTo>
                  <a:lnTo>
                    <a:pt x="4414" y="9584"/>
                  </a:lnTo>
                  <a:lnTo>
                    <a:pt x="4402" y="9719"/>
                  </a:lnTo>
                  <a:lnTo>
                    <a:pt x="4402" y="9854"/>
                  </a:lnTo>
                  <a:lnTo>
                    <a:pt x="4414" y="9854"/>
                  </a:lnTo>
                  <a:lnTo>
                    <a:pt x="4462" y="9989"/>
                  </a:lnTo>
                  <a:lnTo>
                    <a:pt x="4474" y="10057"/>
                  </a:lnTo>
                  <a:lnTo>
                    <a:pt x="4474" y="10394"/>
                  </a:lnTo>
                  <a:lnTo>
                    <a:pt x="3911" y="10394"/>
                  </a:lnTo>
                  <a:lnTo>
                    <a:pt x="3890" y="10462"/>
                  </a:lnTo>
                  <a:lnTo>
                    <a:pt x="4225" y="10656"/>
                  </a:lnTo>
                  <a:lnTo>
                    <a:pt x="4276" y="10799"/>
                  </a:lnTo>
                  <a:lnTo>
                    <a:pt x="4294" y="10934"/>
                  </a:lnTo>
                  <a:lnTo>
                    <a:pt x="4294" y="11137"/>
                  </a:lnTo>
                  <a:lnTo>
                    <a:pt x="4151" y="11407"/>
                  </a:lnTo>
                  <a:lnTo>
                    <a:pt x="4061" y="11474"/>
                  </a:lnTo>
                  <a:lnTo>
                    <a:pt x="3977" y="11474"/>
                  </a:lnTo>
                  <a:lnTo>
                    <a:pt x="3959" y="11542"/>
                  </a:lnTo>
                  <a:lnTo>
                    <a:pt x="4007" y="11677"/>
                  </a:lnTo>
                  <a:lnTo>
                    <a:pt x="8688" y="11677"/>
                  </a:lnTo>
                  <a:lnTo>
                    <a:pt x="8757" y="11812"/>
                  </a:lnTo>
                  <a:lnTo>
                    <a:pt x="8715" y="11947"/>
                  </a:lnTo>
                  <a:lnTo>
                    <a:pt x="13073" y="11947"/>
                  </a:lnTo>
                  <a:lnTo>
                    <a:pt x="13163" y="12014"/>
                  </a:lnTo>
                  <a:lnTo>
                    <a:pt x="13977" y="12014"/>
                  </a:lnTo>
                  <a:lnTo>
                    <a:pt x="14181" y="12082"/>
                  </a:lnTo>
                  <a:lnTo>
                    <a:pt x="14367" y="12149"/>
                  </a:lnTo>
                  <a:lnTo>
                    <a:pt x="16075" y="12149"/>
                  </a:lnTo>
                  <a:lnTo>
                    <a:pt x="16068" y="12217"/>
                  </a:lnTo>
                  <a:lnTo>
                    <a:pt x="16128" y="12284"/>
                  </a:lnTo>
                  <a:lnTo>
                    <a:pt x="20998" y="12284"/>
                  </a:lnTo>
                  <a:lnTo>
                    <a:pt x="21040" y="12352"/>
                  </a:lnTo>
                  <a:lnTo>
                    <a:pt x="21100" y="12554"/>
                  </a:lnTo>
                  <a:lnTo>
                    <a:pt x="21157" y="12622"/>
                  </a:lnTo>
                  <a:lnTo>
                    <a:pt x="21240" y="12689"/>
                  </a:lnTo>
                  <a:lnTo>
                    <a:pt x="21378" y="12892"/>
                  </a:lnTo>
                  <a:lnTo>
                    <a:pt x="21441" y="13094"/>
                  </a:lnTo>
                  <a:lnTo>
                    <a:pt x="21417" y="13364"/>
                  </a:lnTo>
                  <a:lnTo>
                    <a:pt x="21468" y="13567"/>
                  </a:lnTo>
                  <a:lnTo>
                    <a:pt x="21582" y="13702"/>
                  </a:lnTo>
                  <a:lnTo>
                    <a:pt x="21582" y="14039"/>
                  </a:lnTo>
                  <a:lnTo>
                    <a:pt x="21560" y="14107"/>
                  </a:lnTo>
                  <a:lnTo>
                    <a:pt x="4025" y="14107"/>
                  </a:lnTo>
                  <a:lnTo>
                    <a:pt x="3893" y="14242"/>
                  </a:lnTo>
                  <a:lnTo>
                    <a:pt x="3896" y="14377"/>
                  </a:lnTo>
                  <a:lnTo>
                    <a:pt x="4172" y="14512"/>
                  </a:lnTo>
                  <a:lnTo>
                    <a:pt x="4330" y="14579"/>
                  </a:lnTo>
                  <a:lnTo>
                    <a:pt x="4461" y="14628"/>
                  </a:lnTo>
                  <a:lnTo>
                    <a:pt x="4474" y="14714"/>
                  </a:lnTo>
                  <a:lnTo>
                    <a:pt x="4474" y="14984"/>
                  </a:lnTo>
                  <a:lnTo>
                    <a:pt x="4462" y="15119"/>
                  </a:lnTo>
                  <a:lnTo>
                    <a:pt x="4414" y="15322"/>
                  </a:lnTo>
                  <a:lnTo>
                    <a:pt x="4402" y="15389"/>
                  </a:lnTo>
                  <a:lnTo>
                    <a:pt x="4402" y="15592"/>
                  </a:lnTo>
                  <a:lnTo>
                    <a:pt x="4480" y="15659"/>
                  </a:lnTo>
                  <a:lnTo>
                    <a:pt x="4636" y="15727"/>
                  </a:lnTo>
                  <a:lnTo>
                    <a:pt x="4600" y="16132"/>
                  </a:lnTo>
                  <a:lnTo>
                    <a:pt x="4581" y="16402"/>
                  </a:lnTo>
                  <a:lnTo>
                    <a:pt x="4558" y="16874"/>
                  </a:lnTo>
                  <a:lnTo>
                    <a:pt x="305" y="16874"/>
                  </a:lnTo>
                  <a:lnTo>
                    <a:pt x="292" y="16923"/>
                  </a:lnTo>
                  <a:lnTo>
                    <a:pt x="203" y="16942"/>
                  </a:lnTo>
                  <a:lnTo>
                    <a:pt x="203" y="16942"/>
                  </a:lnTo>
                </a:path>
                <a:path w="21600" h="21600">
                  <a:moveTo>
                    <a:pt x="5561" y="5197"/>
                  </a:moveTo>
                  <a:lnTo>
                    <a:pt x="4812" y="4994"/>
                  </a:lnTo>
                  <a:lnTo>
                    <a:pt x="5328" y="4994"/>
                  </a:lnTo>
                  <a:lnTo>
                    <a:pt x="5561" y="5197"/>
                  </a:lnTo>
                  <a:lnTo>
                    <a:pt x="5561" y="5197"/>
                  </a:lnTo>
                </a:path>
                <a:path w="21600" h="21600">
                  <a:moveTo>
                    <a:pt x="4768" y="5332"/>
                  </a:moveTo>
                  <a:lnTo>
                    <a:pt x="4366" y="5197"/>
                  </a:lnTo>
                  <a:lnTo>
                    <a:pt x="4789" y="5197"/>
                  </a:lnTo>
                  <a:lnTo>
                    <a:pt x="4878" y="5264"/>
                  </a:lnTo>
                  <a:lnTo>
                    <a:pt x="4768" y="5332"/>
                  </a:lnTo>
                  <a:lnTo>
                    <a:pt x="4768" y="5332"/>
                  </a:lnTo>
                </a:path>
                <a:path w="21600" h="21600">
                  <a:moveTo>
                    <a:pt x="20737" y="6209"/>
                  </a:moveTo>
                  <a:lnTo>
                    <a:pt x="20635" y="6209"/>
                  </a:lnTo>
                  <a:lnTo>
                    <a:pt x="20719" y="6142"/>
                  </a:lnTo>
                  <a:lnTo>
                    <a:pt x="20737" y="6209"/>
                  </a:lnTo>
                  <a:lnTo>
                    <a:pt x="20737" y="6209"/>
                  </a:lnTo>
                </a:path>
                <a:path w="21600" h="21600">
                  <a:moveTo>
                    <a:pt x="20773" y="6209"/>
                  </a:moveTo>
                  <a:lnTo>
                    <a:pt x="20737" y="6209"/>
                  </a:lnTo>
                  <a:lnTo>
                    <a:pt x="20719" y="6142"/>
                  </a:lnTo>
                  <a:lnTo>
                    <a:pt x="20833" y="6142"/>
                  </a:lnTo>
                  <a:lnTo>
                    <a:pt x="20773" y="6209"/>
                  </a:lnTo>
                  <a:lnTo>
                    <a:pt x="20773" y="6209"/>
                  </a:lnTo>
                </a:path>
                <a:path w="21600" h="21600">
                  <a:moveTo>
                    <a:pt x="4225" y="10656"/>
                  </a:moveTo>
                  <a:lnTo>
                    <a:pt x="3890" y="10462"/>
                  </a:lnTo>
                  <a:lnTo>
                    <a:pt x="3911" y="10394"/>
                  </a:lnTo>
                  <a:lnTo>
                    <a:pt x="4187" y="10394"/>
                  </a:lnTo>
                  <a:lnTo>
                    <a:pt x="4187" y="10462"/>
                  </a:lnTo>
                  <a:lnTo>
                    <a:pt x="4205" y="10597"/>
                  </a:lnTo>
                  <a:lnTo>
                    <a:pt x="4225" y="10656"/>
                  </a:lnTo>
                  <a:lnTo>
                    <a:pt x="4225" y="10656"/>
                  </a:lnTo>
                </a:path>
                <a:path w="21600" h="21600">
                  <a:moveTo>
                    <a:pt x="4357" y="10732"/>
                  </a:moveTo>
                  <a:lnTo>
                    <a:pt x="4225" y="10656"/>
                  </a:lnTo>
                  <a:lnTo>
                    <a:pt x="4205" y="10597"/>
                  </a:lnTo>
                  <a:lnTo>
                    <a:pt x="4187" y="10462"/>
                  </a:lnTo>
                  <a:lnTo>
                    <a:pt x="4187" y="10394"/>
                  </a:lnTo>
                  <a:lnTo>
                    <a:pt x="4474" y="10394"/>
                  </a:lnTo>
                  <a:lnTo>
                    <a:pt x="4474" y="10597"/>
                  </a:lnTo>
                  <a:lnTo>
                    <a:pt x="4357" y="10732"/>
                  </a:lnTo>
                  <a:lnTo>
                    <a:pt x="4357" y="10732"/>
                  </a:lnTo>
                </a:path>
                <a:path w="21600" h="21600">
                  <a:moveTo>
                    <a:pt x="7924" y="11677"/>
                  </a:moveTo>
                  <a:lnTo>
                    <a:pt x="4007" y="11677"/>
                  </a:lnTo>
                  <a:lnTo>
                    <a:pt x="4151" y="11407"/>
                  </a:lnTo>
                  <a:lnTo>
                    <a:pt x="4291" y="11407"/>
                  </a:lnTo>
                  <a:lnTo>
                    <a:pt x="4483" y="11339"/>
                  </a:lnTo>
                  <a:lnTo>
                    <a:pt x="4914" y="11339"/>
                  </a:lnTo>
                  <a:lnTo>
                    <a:pt x="5454" y="11407"/>
                  </a:lnTo>
                  <a:lnTo>
                    <a:pt x="5693" y="11474"/>
                  </a:lnTo>
                  <a:lnTo>
                    <a:pt x="5903" y="11542"/>
                  </a:lnTo>
                  <a:lnTo>
                    <a:pt x="7295" y="11542"/>
                  </a:lnTo>
                  <a:lnTo>
                    <a:pt x="7727" y="11609"/>
                  </a:lnTo>
                  <a:lnTo>
                    <a:pt x="7924" y="11677"/>
                  </a:lnTo>
                  <a:lnTo>
                    <a:pt x="7924" y="11677"/>
                  </a:lnTo>
                </a:path>
                <a:path w="21600" h="21600">
                  <a:moveTo>
                    <a:pt x="4007" y="11677"/>
                  </a:moveTo>
                  <a:lnTo>
                    <a:pt x="3959" y="11542"/>
                  </a:lnTo>
                  <a:lnTo>
                    <a:pt x="3977" y="11474"/>
                  </a:lnTo>
                  <a:lnTo>
                    <a:pt x="4061" y="11474"/>
                  </a:lnTo>
                  <a:lnTo>
                    <a:pt x="4151" y="11407"/>
                  </a:lnTo>
                  <a:lnTo>
                    <a:pt x="4007" y="11677"/>
                  </a:lnTo>
                  <a:lnTo>
                    <a:pt x="4007" y="11677"/>
                  </a:lnTo>
                </a:path>
                <a:path w="21600" h="21600">
                  <a:moveTo>
                    <a:pt x="7295" y="11542"/>
                  </a:moveTo>
                  <a:lnTo>
                    <a:pt x="5903" y="11542"/>
                  </a:lnTo>
                  <a:lnTo>
                    <a:pt x="6023" y="11474"/>
                  </a:lnTo>
                  <a:lnTo>
                    <a:pt x="7026" y="11474"/>
                  </a:lnTo>
                  <a:lnTo>
                    <a:pt x="7295" y="11542"/>
                  </a:lnTo>
                  <a:lnTo>
                    <a:pt x="7295" y="11542"/>
                  </a:lnTo>
                </a:path>
                <a:path w="21600" h="21600">
                  <a:moveTo>
                    <a:pt x="16194" y="12284"/>
                  </a:moveTo>
                  <a:lnTo>
                    <a:pt x="16128" y="12284"/>
                  </a:lnTo>
                  <a:lnTo>
                    <a:pt x="16068" y="12217"/>
                  </a:lnTo>
                  <a:lnTo>
                    <a:pt x="16089" y="12014"/>
                  </a:lnTo>
                  <a:lnTo>
                    <a:pt x="16191" y="11677"/>
                  </a:lnTo>
                  <a:lnTo>
                    <a:pt x="16718" y="11812"/>
                  </a:lnTo>
                  <a:lnTo>
                    <a:pt x="16981" y="11941"/>
                  </a:lnTo>
                  <a:lnTo>
                    <a:pt x="21132" y="11947"/>
                  </a:lnTo>
                  <a:lnTo>
                    <a:pt x="21106" y="12149"/>
                  </a:lnTo>
                  <a:lnTo>
                    <a:pt x="16227" y="12149"/>
                  </a:lnTo>
                  <a:lnTo>
                    <a:pt x="16227" y="12217"/>
                  </a:lnTo>
                  <a:lnTo>
                    <a:pt x="16194" y="12284"/>
                  </a:lnTo>
                  <a:lnTo>
                    <a:pt x="16194" y="12284"/>
                  </a:lnTo>
                </a:path>
                <a:path w="21600" h="21600">
                  <a:moveTo>
                    <a:pt x="11033" y="11947"/>
                  </a:moveTo>
                  <a:lnTo>
                    <a:pt x="8715" y="11947"/>
                  </a:lnTo>
                  <a:lnTo>
                    <a:pt x="8883" y="11879"/>
                  </a:lnTo>
                  <a:lnTo>
                    <a:pt x="9084" y="11812"/>
                  </a:lnTo>
                  <a:lnTo>
                    <a:pt x="10602" y="11812"/>
                  </a:lnTo>
                  <a:lnTo>
                    <a:pt x="11033" y="11947"/>
                  </a:lnTo>
                  <a:lnTo>
                    <a:pt x="11033" y="11947"/>
                  </a:lnTo>
                </a:path>
                <a:path w="21600" h="21600">
                  <a:moveTo>
                    <a:pt x="13073" y="11947"/>
                  </a:moveTo>
                  <a:lnTo>
                    <a:pt x="11896" y="11947"/>
                  </a:lnTo>
                  <a:lnTo>
                    <a:pt x="12693" y="11812"/>
                  </a:lnTo>
                  <a:lnTo>
                    <a:pt x="12983" y="11879"/>
                  </a:lnTo>
                  <a:lnTo>
                    <a:pt x="13073" y="11947"/>
                  </a:lnTo>
                  <a:lnTo>
                    <a:pt x="13073" y="11947"/>
                  </a:lnTo>
                </a:path>
                <a:path w="21600" h="21600">
                  <a:moveTo>
                    <a:pt x="16994" y="11947"/>
                  </a:moveTo>
                  <a:lnTo>
                    <a:pt x="16981" y="11947"/>
                  </a:lnTo>
                  <a:lnTo>
                    <a:pt x="16994" y="11947"/>
                  </a:lnTo>
                  <a:lnTo>
                    <a:pt x="16994" y="11947"/>
                  </a:lnTo>
                </a:path>
                <a:path w="21600" h="21600">
                  <a:moveTo>
                    <a:pt x="15897" y="12149"/>
                  </a:moveTo>
                  <a:lnTo>
                    <a:pt x="14564" y="12149"/>
                  </a:lnTo>
                  <a:lnTo>
                    <a:pt x="14840" y="12082"/>
                  </a:lnTo>
                  <a:lnTo>
                    <a:pt x="15553" y="12082"/>
                  </a:lnTo>
                  <a:lnTo>
                    <a:pt x="15897" y="12149"/>
                  </a:lnTo>
                  <a:lnTo>
                    <a:pt x="15897" y="12149"/>
                  </a:lnTo>
                </a:path>
                <a:path w="21600" h="21600">
                  <a:moveTo>
                    <a:pt x="20944" y="12284"/>
                  </a:moveTo>
                  <a:lnTo>
                    <a:pt x="16194" y="12284"/>
                  </a:lnTo>
                  <a:lnTo>
                    <a:pt x="16227" y="12217"/>
                  </a:lnTo>
                  <a:lnTo>
                    <a:pt x="16227" y="12149"/>
                  </a:lnTo>
                  <a:lnTo>
                    <a:pt x="21106" y="12149"/>
                  </a:lnTo>
                  <a:lnTo>
                    <a:pt x="21046" y="12217"/>
                  </a:lnTo>
                  <a:lnTo>
                    <a:pt x="20944" y="12284"/>
                  </a:lnTo>
                  <a:lnTo>
                    <a:pt x="20944" y="12284"/>
                  </a:lnTo>
                </a:path>
                <a:path w="21600" h="21600">
                  <a:moveTo>
                    <a:pt x="4461" y="14628"/>
                  </a:moveTo>
                  <a:lnTo>
                    <a:pt x="4330" y="14579"/>
                  </a:lnTo>
                  <a:lnTo>
                    <a:pt x="4172" y="14512"/>
                  </a:lnTo>
                  <a:lnTo>
                    <a:pt x="3896" y="14377"/>
                  </a:lnTo>
                  <a:lnTo>
                    <a:pt x="3893" y="14242"/>
                  </a:lnTo>
                  <a:lnTo>
                    <a:pt x="4025" y="14107"/>
                  </a:lnTo>
                  <a:lnTo>
                    <a:pt x="4246" y="14174"/>
                  </a:lnTo>
                  <a:lnTo>
                    <a:pt x="4375" y="14309"/>
                  </a:lnTo>
                  <a:lnTo>
                    <a:pt x="4411" y="14444"/>
                  </a:lnTo>
                  <a:lnTo>
                    <a:pt x="4453" y="14579"/>
                  </a:lnTo>
                  <a:lnTo>
                    <a:pt x="4461" y="14628"/>
                  </a:lnTo>
                  <a:lnTo>
                    <a:pt x="4461" y="14628"/>
                  </a:lnTo>
                </a:path>
                <a:path w="21600" h="21600">
                  <a:moveTo>
                    <a:pt x="5726" y="14849"/>
                  </a:moveTo>
                  <a:lnTo>
                    <a:pt x="5190" y="14849"/>
                  </a:lnTo>
                  <a:lnTo>
                    <a:pt x="5022" y="14782"/>
                  </a:lnTo>
                  <a:lnTo>
                    <a:pt x="4860" y="14714"/>
                  </a:lnTo>
                  <a:lnTo>
                    <a:pt x="4690" y="14714"/>
                  </a:lnTo>
                  <a:lnTo>
                    <a:pt x="4461" y="14628"/>
                  </a:lnTo>
                  <a:lnTo>
                    <a:pt x="4453" y="14579"/>
                  </a:lnTo>
                  <a:lnTo>
                    <a:pt x="4411" y="14444"/>
                  </a:lnTo>
                  <a:lnTo>
                    <a:pt x="4375" y="14309"/>
                  </a:lnTo>
                  <a:lnTo>
                    <a:pt x="4246" y="14174"/>
                  </a:lnTo>
                  <a:lnTo>
                    <a:pt x="4025" y="14107"/>
                  </a:lnTo>
                  <a:lnTo>
                    <a:pt x="21560" y="14107"/>
                  </a:lnTo>
                  <a:lnTo>
                    <a:pt x="21516" y="14242"/>
                  </a:lnTo>
                  <a:lnTo>
                    <a:pt x="21384" y="14309"/>
                  </a:lnTo>
                  <a:lnTo>
                    <a:pt x="21240" y="14309"/>
                  </a:lnTo>
                  <a:lnTo>
                    <a:pt x="21205" y="14377"/>
                  </a:lnTo>
                  <a:lnTo>
                    <a:pt x="21250" y="14377"/>
                  </a:lnTo>
                  <a:lnTo>
                    <a:pt x="21288" y="14647"/>
                  </a:lnTo>
                  <a:lnTo>
                    <a:pt x="5894" y="14647"/>
                  </a:lnTo>
                  <a:lnTo>
                    <a:pt x="5948" y="14714"/>
                  </a:lnTo>
                  <a:lnTo>
                    <a:pt x="5924" y="14782"/>
                  </a:lnTo>
                  <a:lnTo>
                    <a:pt x="5822" y="14782"/>
                  </a:lnTo>
                  <a:lnTo>
                    <a:pt x="5726" y="14849"/>
                  </a:lnTo>
                  <a:lnTo>
                    <a:pt x="5726" y="14849"/>
                  </a:lnTo>
                </a:path>
                <a:path w="21600" h="21600">
                  <a:moveTo>
                    <a:pt x="21250" y="14377"/>
                  </a:moveTo>
                  <a:lnTo>
                    <a:pt x="21205" y="14377"/>
                  </a:lnTo>
                  <a:lnTo>
                    <a:pt x="21240" y="14309"/>
                  </a:lnTo>
                  <a:lnTo>
                    <a:pt x="21250" y="14377"/>
                  </a:lnTo>
                  <a:lnTo>
                    <a:pt x="21250" y="14377"/>
                  </a:lnTo>
                </a:path>
                <a:path w="21600" h="21600">
                  <a:moveTo>
                    <a:pt x="21252" y="14377"/>
                  </a:moveTo>
                  <a:lnTo>
                    <a:pt x="21240" y="14309"/>
                  </a:lnTo>
                  <a:lnTo>
                    <a:pt x="21384" y="14309"/>
                  </a:lnTo>
                  <a:lnTo>
                    <a:pt x="21252" y="14377"/>
                  </a:lnTo>
                  <a:lnTo>
                    <a:pt x="21252" y="14377"/>
                  </a:lnTo>
                </a:path>
                <a:path w="21600" h="21600">
                  <a:moveTo>
                    <a:pt x="6226" y="14782"/>
                  </a:moveTo>
                  <a:lnTo>
                    <a:pt x="6002" y="14782"/>
                  </a:lnTo>
                  <a:lnTo>
                    <a:pt x="5894" y="14647"/>
                  </a:lnTo>
                  <a:lnTo>
                    <a:pt x="8715" y="14647"/>
                  </a:lnTo>
                  <a:lnTo>
                    <a:pt x="8766" y="14714"/>
                  </a:lnTo>
                  <a:lnTo>
                    <a:pt x="6346" y="14714"/>
                  </a:lnTo>
                  <a:lnTo>
                    <a:pt x="6226" y="14782"/>
                  </a:lnTo>
                  <a:lnTo>
                    <a:pt x="6226" y="14782"/>
                  </a:lnTo>
                </a:path>
                <a:path w="21600" h="21600">
                  <a:moveTo>
                    <a:pt x="8810" y="14773"/>
                  </a:moveTo>
                  <a:lnTo>
                    <a:pt x="8715" y="14647"/>
                  </a:lnTo>
                  <a:lnTo>
                    <a:pt x="8898" y="14647"/>
                  </a:lnTo>
                  <a:lnTo>
                    <a:pt x="8910" y="14714"/>
                  </a:lnTo>
                  <a:lnTo>
                    <a:pt x="8810" y="14773"/>
                  </a:lnTo>
                  <a:lnTo>
                    <a:pt x="8810" y="14773"/>
                  </a:lnTo>
                </a:path>
                <a:path w="21600" h="21600">
                  <a:moveTo>
                    <a:pt x="11033" y="15254"/>
                  </a:moveTo>
                  <a:lnTo>
                    <a:pt x="10542" y="15254"/>
                  </a:lnTo>
                  <a:lnTo>
                    <a:pt x="10309" y="15187"/>
                  </a:lnTo>
                  <a:lnTo>
                    <a:pt x="10063" y="15119"/>
                  </a:lnTo>
                  <a:lnTo>
                    <a:pt x="9425" y="14849"/>
                  </a:lnTo>
                  <a:lnTo>
                    <a:pt x="9365" y="14849"/>
                  </a:lnTo>
                  <a:lnTo>
                    <a:pt x="9257" y="14782"/>
                  </a:lnTo>
                  <a:lnTo>
                    <a:pt x="8817" y="14782"/>
                  </a:lnTo>
                  <a:lnTo>
                    <a:pt x="8810" y="14773"/>
                  </a:lnTo>
                  <a:lnTo>
                    <a:pt x="8910" y="14714"/>
                  </a:lnTo>
                  <a:lnTo>
                    <a:pt x="8898" y="14647"/>
                  </a:lnTo>
                  <a:lnTo>
                    <a:pt x="21288" y="14647"/>
                  </a:lnTo>
                  <a:lnTo>
                    <a:pt x="21243" y="14849"/>
                  </a:lnTo>
                  <a:lnTo>
                    <a:pt x="21152" y="14984"/>
                  </a:lnTo>
                  <a:lnTo>
                    <a:pt x="11123" y="14984"/>
                  </a:lnTo>
                  <a:lnTo>
                    <a:pt x="11209" y="15129"/>
                  </a:lnTo>
                  <a:lnTo>
                    <a:pt x="11183" y="15187"/>
                  </a:lnTo>
                  <a:lnTo>
                    <a:pt x="11033" y="15254"/>
                  </a:lnTo>
                  <a:lnTo>
                    <a:pt x="11033" y="15254"/>
                  </a:lnTo>
                </a:path>
                <a:path w="21600" h="21600">
                  <a:moveTo>
                    <a:pt x="8562" y="14917"/>
                  </a:moveTo>
                  <a:lnTo>
                    <a:pt x="8197" y="14849"/>
                  </a:lnTo>
                  <a:lnTo>
                    <a:pt x="7987" y="14782"/>
                  </a:lnTo>
                  <a:lnTo>
                    <a:pt x="7221" y="14782"/>
                  </a:lnTo>
                  <a:lnTo>
                    <a:pt x="6813" y="14714"/>
                  </a:lnTo>
                  <a:lnTo>
                    <a:pt x="8766" y="14714"/>
                  </a:lnTo>
                  <a:lnTo>
                    <a:pt x="8810" y="14773"/>
                  </a:lnTo>
                  <a:lnTo>
                    <a:pt x="8562" y="14917"/>
                  </a:lnTo>
                  <a:lnTo>
                    <a:pt x="8562" y="14917"/>
                  </a:lnTo>
                </a:path>
                <a:path w="21600" h="21600">
                  <a:moveTo>
                    <a:pt x="11209" y="15129"/>
                  </a:moveTo>
                  <a:lnTo>
                    <a:pt x="11123" y="14984"/>
                  </a:lnTo>
                  <a:lnTo>
                    <a:pt x="11249" y="14984"/>
                  </a:lnTo>
                  <a:lnTo>
                    <a:pt x="11213" y="15119"/>
                  </a:lnTo>
                  <a:lnTo>
                    <a:pt x="11209" y="15129"/>
                  </a:lnTo>
                  <a:lnTo>
                    <a:pt x="11209" y="15129"/>
                  </a:lnTo>
                </a:path>
                <a:path w="21600" h="21600">
                  <a:moveTo>
                    <a:pt x="11438" y="15254"/>
                  </a:moveTo>
                  <a:lnTo>
                    <a:pt x="11243" y="15187"/>
                  </a:lnTo>
                  <a:lnTo>
                    <a:pt x="11209" y="15129"/>
                  </a:lnTo>
                  <a:lnTo>
                    <a:pt x="11213" y="15119"/>
                  </a:lnTo>
                  <a:lnTo>
                    <a:pt x="11249" y="14984"/>
                  </a:lnTo>
                  <a:lnTo>
                    <a:pt x="21152" y="14984"/>
                  </a:lnTo>
                  <a:lnTo>
                    <a:pt x="21060" y="15119"/>
                  </a:lnTo>
                  <a:lnTo>
                    <a:pt x="11977" y="15119"/>
                  </a:lnTo>
                  <a:lnTo>
                    <a:pt x="11438" y="15254"/>
                  </a:lnTo>
                  <a:lnTo>
                    <a:pt x="11438" y="15254"/>
                  </a:lnTo>
                </a:path>
                <a:path w="21600" h="21600">
                  <a:moveTo>
                    <a:pt x="12309" y="15389"/>
                  </a:moveTo>
                  <a:lnTo>
                    <a:pt x="12177" y="15187"/>
                  </a:lnTo>
                  <a:lnTo>
                    <a:pt x="11977" y="15119"/>
                  </a:lnTo>
                  <a:lnTo>
                    <a:pt x="13040" y="15119"/>
                  </a:lnTo>
                  <a:lnTo>
                    <a:pt x="12717" y="15187"/>
                  </a:lnTo>
                  <a:lnTo>
                    <a:pt x="12309" y="15389"/>
                  </a:lnTo>
                  <a:lnTo>
                    <a:pt x="12309" y="15389"/>
                  </a:lnTo>
                </a:path>
                <a:path w="21600" h="21600">
                  <a:moveTo>
                    <a:pt x="17886" y="21329"/>
                  </a:moveTo>
                  <a:lnTo>
                    <a:pt x="17727" y="21194"/>
                  </a:lnTo>
                  <a:lnTo>
                    <a:pt x="17530" y="21059"/>
                  </a:lnTo>
                  <a:lnTo>
                    <a:pt x="17338" y="20857"/>
                  </a:lnTo>
                  <a:lnTo>
                    <a:pt x="17212" y="20722"/>
                  </a:lnTo>
                  <a:lnTo>
                    <a:pt x="17152" y="20654"/>
                  </a:lnTo>
                  <a:lnTo>
                    <a:pt x="17098" y="20654"/>
                  </a:lnTo>
                  <a:lnTo>
                    <a:pt x="17029" y="20587"/>
                  </a:lnTo>
                  <a:lnTo>
                    <a:pt x="16862" y="20452"/>
                  </a:lnTo>
                  <a:lnTo>
                    <a:pt x="16769" y="20384"/>
                  </a:lnTo>
                  <a:lnTo>
                    <a:pt x="16565" y="20114"/>
                  </a:lnTo>
                  <a:lnTo>
                    <a:pt x="16514" y="19979"/>
                  </a:lnTo>
                  <a:lnTo>
                    <a:pt x="16520" y="19507"/>
                  </a:lnTo>
                  <a:lnTo>
                    <a:pt x="16526" y="19439"/>
                  </a:lnTo>
                  <a:lnTo>
                    <a:pt x="16550" y="19439"/>
                  </a:lnTo>
                  <a:lnTo>
                    <a:pt x="16580" y="19372"/>
                  </a:lnTo>
                  <a:lnTo>
                    <a:pt x="16490" y="19237"/>
                  </a:lnTo>
                  <a:lnTo>
                    <a:pt x="16281" y="18967"/>
                  </a:lnTo>
                  <a:lnTo>
                    <a:pt x="16586" y="18832"/>
                  </a:lnTo>
                  <a:lnTo>
                    <a:pt x="16736" y="18697"/>
                  </a:lnTo>
                  <a:lnTo>
                    <a:pt x="16724" y="18697"/>
                  </a:lnTo>
                  <a:lnTo>
                    <a:pt x="15463" y="18089"/>
                  </a:lnTo>
                  <a:lnTo>
                    <a:pt x="16320" y="18022"/>
                  </a:lnTo>
                  <a:lnTo>
                    <a:pt x="16691" y="17954"/>
                  </a:lnTo>
                  <a:lnTo>
                    <a:pt x="16463" y="17887"/>
                  </a:lnTo>
                  <a:lnTo>
                    <a:pt x="16406" y="17819"/>
                  </a:lnTo>
                  <a:lnTo>
                    <a:pt x="16406" y="17414"/>
                  </a:lnTo>
                  <a:lnTo>
                    <a:pt x="16448" y="17279"/>
                  </a:lnTo>
                  <a:lnTo>
                    <a:pt x="16616" y="17077"/>
                  </a:lnTo>
                  <a:lnTo>
                    <a:pt x="16658" y="17009"/>
                  </a:lnTo>
                  <a:lnTo>
                    <a:pt x="16568" y="16739"/>
                  </a:lnTo>
                  <a:lnTo>
                    <a:pt x="16556" y="16537"/>
                  </a:lnTo>
                  <a:lnTo>
                    <a:pt x="16622" y="16402"/>
                  </a:lnTo>
                  <a:lnTo>
                    <a:pt x="16730" y="16199"/>
                  </a:lnTo>
                  <a:lnTo>
                    <a:pt x="16730" y="15862"/>
                  </a:lnTo>
                  <a:lnTo>
                    <a:pt x="16769" y="15727"/>
                  </a:lnTo>
                  <a:lnTo>
                    <a:pt x="16925" y="15457"/>
                  </a:lnTo>
                  <a:lnTo>
                    <a:pt x="16955" y="15389"/>
                  </a:lnTo>
                  <a:lnTo>
                    <a:pt x="16937" y="15322"/>
                  </a:lnTo>
                  <a:lnTo>
                    <a:pt x="14298" y="15322"/>
                  </a:lnTo>
                  <a:lnTo>
                    <a:pt x="14070" y="15254"/>
                  </a:lnTo>
                  <a:lnTo>
                    <a:pt x="13783" y="15254"/>
                  </a:lnTo>
                  <a:lnTo>
                    <a:pt x="13519" y="15187"/>
                  </a:lnTo>
                  <a:lnTo>
                    <a:pt x="13280" y="15119"/>
                  </a:lnTo>
                  <a:lnTo>
                    <a:pt x="21060" y="15119"/>
                  </a:lnTo>
                  <a:lnTo>
                    <a:pt x="20968" y="15254"/>
                  </a:lnTo>
                  <a:lnTo>
                    <a:pt x="20899" y="15389"/>
                  </a:lnTo>
                  <a:lnTo>
                    <a:pt x="20899" y="15457"/>
                  </a:lnTo>
                  <a:lnTo>
                    <a:pt x="20776" y="15457"/>
                  </a:lnTo>
                  <a:lnTo>
                    <a:pt x="20932" y="15524"/>
                  </a:lnTo>
                  <a:lnTo>
                    <a:pt x="20971" y="15592"/>
                  </a:lnTo>
                  <a:lnTo>
                    <a:pt x="20971" y="15929"/>
                  </a:lnTo>
                  <a:lnTo>
                    <a:pt x="20953" y="16132"/>
                  </a:lnTo>
                  <a:lnTo>
                    <a:pt x="20881" y="16469"/>
                  </a:lnTo>
                  <a:lnTo>
                    <a:pt x="20863" y="16604"/>
                  </a:lnTo>
                  <a:lnTo>
                    <a:pt x="21267" y="17617"/>
                  </a:lnTo>
                  <a:lnTo>
                    <a:pt x="21190" y="17819"/>
                  </a:lnTo>
                  <a:lnTo>
                    <a:pt x="21145" y="18022"/>
                  </a:lnTo>
                  <a:lnTo>
                    <a:pt x="21133" y="18157"/>
                  </a:lnTo>
                  <a:lnTo>
                    <a:pt x="21127" y="18292"/>
                  </a:lnTo>
                  <a:lnTo>
                    <a:pt x="21243" y="18427"/>
                  </a:lnTo>
                  <a:lnTo>
                    <a:pt x="21483" y="18494"/>
                  </a:lnTo>
                  <a:lnTo>
                    <a:pt x="21318" y="19034"/>
                  </a:lnTo>
                  <a:lnTo>
                    <a:pt x="21501" y="19237"/>
                  </a:lnTo>
                  <a:lnTo>
                    <a:pt x="21447" y="19507"/>
                  </a:lnTo>
                  <a:lnTo>
                    <a:pt x="21393" y="19709"/>
                  </a:lnTo>
                  <a:lnTo>
                    <a:pt x="21339" y="19777"/>
                  </a:lnTo>
                  <a:lnTo>
                    <a:pt x="21291" y="19777"/>
                  </a:lnTo>
                  <a:lnTo>
                    <a:pt x="21360" y="19912"/>
                  </a:lnTo>
                  <a:lnTo>
                    <a:pt x="21546" y="19979"/>
                  </a:lnTo>
                  <a:lnTo>
                    <a:pt x="21336" y="20519"/>
                  </a:lnTo>
                  <a:lnTo>
                    <a:pt x="21043" y="20857"/>
                  </a:lnTo>
                  <a:lnTo>
                    <a:pt x="20665" y="20924"/>
                  </a:lnTo>
                  <a:lnTo>
                    <a:pt x="20480" y="20992"/>
                  </a:lnTo>
                  <a:lnTo>
                    <a:pt x="19120" y="20992"/>
                  </a:lnTo>
                  <a:lnTo>
                    <a:pt x="19000" y="21127"/>
                  </a:lnTo>
                  <a:lnTo>
                    <a:pt x="18982" y="21262"/>
                  </a:lnTo>
                  <a:lnTo>
                    <a:pt x="18006" y="21262"/>
                  </a:lnTo>
                  <a:lnTo>
                    <a:pt x="17886" y="21329"/>
                  </a:lnTo>
                  <a:lnTo>
                    <a:pt x="17886" y="21329"/>
                  </a:lnTo>
                </a:path>
                <a:path w="21600" h="21600">
                  <a:moveTo>
                    <a:pt x="16427" y="15457"/>
                  </a:moveTo>
                  <a:lnTo>
                    <a:pt x="15748" y="15457"/>
                  </a:lnTo>
                  <a:lnTo>
                    <a:pt x="15634" y="15389"/>
                  </a:lnTo>
                  <a:lnTo>
                    <a:pt x="15403" y="15389"/>
                  </a:lnTo>
                  <a:lnTo>
                    <a:pt x="15283" y="15322"/>
                  </a:lnTo>
                  <a:lnTo>
                    <a:pt x="16691" y="15322"/>
                  </a:lnTo>
                  <a:lnTo>
                    <a:pt x="16427" y="15457"/>
                  </a:lnTo>
                  <a:lnTo>
                    <a:pt x="16427" y="15457"/>
                  </a:lnTo>
                </a:path>
                <a:path w="21600" h="21600">
                  <a:moveTo>
                    <a:pt x="292" y="16923"/>
                  </a:moveTo>
                  <a:lnTo>
                    <a:pt x="305" y="16874"/>
                  </a:lnTo>
                  <a:lnTo>
                    <a:pt x="515" y="16874"/>
                  </a:lnTo>
                  <a:lnTo>
                    <a:pt x="292" y="16923"/>
                  </a:lnTo>
                  <a:lnTo>
                    <a:pt x="292" y="16923"/>
                  </a:lnTo>
                </a:path>
                <a:path w="21600" h="21600">
                  <a:moveTo>
                    <a:pt x="4555" y="18292"/>
                  </a:moveTo>
                  <a:lnTo>
                    <a:pt x="446" y="18292"/>
                  </a:lnTo>
                  <a:lnTo>
                    <a:pt x="458" y="18224"/>
                  </a:lnTo>
                  <a:lnTo>
                    <a:pt x="377" y="18224"/>
                  </a:lnTo>
                  <a:lnTo>
                    <a:pt x="341" y="18157"/>
                  </a:lnTo>
                  <a:lnTo>
                    <a:pt x="152" y="17819"/>
                  </a:lnTo>
                  <a:lnTo>
                    <a:pt x="248" y="17617"/>
                  </a:lnTo>
                  <a:lnTo>
                    <a:pt x="350" y="17549"/>
                  </a:lnTo>
                  <a:lnTo>
                    <a:pt x="566" y="17414"/>
                  </a:lnTo>
                  <a:lnTo>
                    <a:pt x="413" y="17347"/>
                  </a:lnTo>
                  <a:lnTo>
                    <a:pt x="0" y="17347"/>
                  </a:lnTo>
                  <a:lnTo>
                    <a:pt x="281" y="16942"/>
                  </a:lnTo>
                  <a:lnTo>
                    <a:pt x="292" y="16923"/>
                  </a:lnTo>
                  <a:lnTo>
                    <a:pt x="515" y="16874"/>
                  </a:lnTo>
                  <a:lnTo>
                    <a:pt x="4558" y="16874"/>
                  </a:lnTo>
                  <a:lnTo>
                    <a:pt x="4551" y="17077"/>
                  </a:lnTo>
                  <a:lnTo>
                    <a:pt x="4553" y="18224"/>
                  </a:lnTo>
                  <a:lnTo>
                    <a:pt x="458" y="18224"/>
                  </a:lnTo>
                  <a:lnTo>
                    <a:pt x="415" y="18285"/>
                  </a:lnTo>
                  <a:lnTo>
                    <a:pt x="4555" y="18285"/>
                  </a:lnTo>
                  <a:lnTo>
                    <a:pt x="4555" y="18292"/>
                  </a:lnTo>
                </a:path>
                <a:path w="21600" h="21600">
                  <a:moveTo>
                    <a:pt x="446" y="18292"/>
                  </a:moveTo>
                  <a:lnTo>
                    <a:pt x="419" y="18292"/>
                  </a:lnTo>
                  <a:lnTo>
                    <a:pt x="458" y="18224"/>
                  </a:lnTo>
                  <a:lnTo>
                    <a:pt x="446" y="18292"/>
                  </a:lnTo>
                  <a:lnTo>
                    <a:pt x="446" y="18292"/>
                  </a:lnTo>
                </a:path>
                <a:path w="21600" h="21600">
                  <a:moveTo>
                    <a:pt x="2237" y="21599"/>
                  </a:moveTo>
                  <a:lnTo>
                    <a:pt x="1877" y="21464"/>
                  </a:lnTo>
                  <a:lnTo>
                    <a:pt x="1620" y="21397"/>
                  </a:lnTo>
                  <a:lnTo>
                    <a:pt x="1308" y="21262"/>
                  </a:lnTo>
                  <a:lnTo>
                    <a:pt x="1057" y="21194"/>
                  </a:lnTo>
                  <a:lnTo>
                    <a:pt x="709" y="21059"/>
                  </a:lnTo>
                  <a:lnTo>
                    <a:pt x="619" y="20789"/>
                  </a:lnTo>
                  <a:lnTo>
                    <a:pt x="542" y="20587"/>
                  </a:lnTo>
                  <a:lnTo>
                    <a:pt x="476" y="20452"/>
                  </a:lnTo>
                  <a:lnTo>
                    <a:pt x="410" y="20249"/>
                  </a:lnTo>
                  <a:lnTo>
                    <a:pt x="377" y="20114"/>
                  </a:lnTo>
                  <a:lnTo>
                    <a:pt x="377" y="19709"/>
                  </a:lnTo>
                  <a:lnTo>
                    <a:pt x="437" y="19574"/>
                  </a:lnTo>
                  <a:lnTo>
                    <a:pt x="682" y="19574"/>
                  </a:lnTo>
                  <a:lnTo>
                    <a:pt x="682" y="19507"/>
                  </a:lnTo>
                  <a:lnTo>
                    <a:pt x="527" y="19507"/>
                  </a:lnTo>
                  <a:lnTo>
                    <a:pt x="443" y="19439"/>
                  </a:lnTo>
                  <a:lnTo>
                    <a:pt x="305" y="19372"/>
                  </a:lnTo>
                  <a:lnTo>
                    <a:pt x="173" y="19237"/>
                  </a:lnTo>
                  <a:lnTo>
                    <a:pt x="116" y="19102"/>
                  </a:lnTo>
                  <a:lnTo>
                    <a:pt x="134" y="18899"/>
                  </a:lnTo>
                  <a:lnTo>
                    <a:pt x="158" y="18697"/>
                  </a:lnTo>
                  <a:lnTo>
                    <a:pt x="266" y="18494"/>
                  </a:lnTo>
                  <a:lnTo>
                    <a:pt x="415" y="18285"/>
                  </a:lnTo>
                  <a:lnTo>
                    <a:pt x="4555" y="18292"/>
                  </a:lnTo>
                  <a:lnTo>
                    <a:pt x="4845" y="19439"/>
                  </a:lnTo>
                  <a:lnTo>
                    <a:pt x="4869" y="19574"/>
                  </a:lnTo>
                  <a:lnTo>
                    <a:pt x="4869" y="19912"/>
                  </a:lnTo>
                  <a:lnTo>
                    <a:pt x="4836" y="20114"/>
                  </a:lnTo>
                  <a:lnTo>
                    <a:pt x="4771" y="20249"/>
                  </a:lnTo>
                  <a:lnTo>
                    <a:pt x="4705" y="20452"/>
                  </a:lnTo>
                  <a:lnTo>
                    <a:pt x="4600" y="20722"/>
                  </a:lnTo>
                  <a:lnTo>
                    <a:pt x="4579" y="20789"/>
                  </a:lnTo>
                  <a:lnTo>
                    <a:pt x="4040" y="20789"/>
                  </a:lnTo>
                  <a:lnTo>
                    <a:pt x="4106" y="20924"/>
                  </a:lnTo>
                  <a:lnTo>
                    <a:pt x="4172" y="20992"/>
                  </a:lnTo>
                  <a:lnTo>
                    <a:pt x="4100" y="21127"/>
                  </a:lnTo>
                  <a:lnTo>
                    <a:pt x="3890" y="21194"/>
                  </a:lnTo>
                  <a:lnTo>
                    <a:pt x="3716" y="21262"/>
                  </a:lnTo>
                  <a:lnTo>
                    <a:pt x="3051" y="21262"/>
                  </a:lnTo>
                  <a:lnTo>
                    <a:pt x="3010" y="21329"/>
                  </a:lnTo>
                  <a:lnTo>
                    <a:pt x="2908" y="21329"/>
                  </a:lnTo>
                  <a:lnTo>
                    <a:pt x="2809" y="21397"/>
                  </a:lnTo>
                  <a:lnTo>
                    <a:pt x="2617" y="21397"/>
                  </a:lnTo>
                  <a:lnTo>
                    <a:pt x="2458" y="21464"/>
                  </a:lnTo>
                  <a:lnTo>
                    <a:pt x="2237" y="21599"/>
                  </a:lnTo>
                  <a:lnTo>
                    <a:pt x="2237" y="21599"/>
                  </a:lnTo>
                </a:path>
                <a:path w="21600" h="21600">
                  <a:moveTo>
                    <a:pt x="4456" y="21194"/>
                  </a:moveTo>
                  <a:lnTo>
                    <a:pt x="4157" y="20924"/>
                  </a:lnTo>
                  <a:lnTo>
                    <a:pt x="4040" y="20789"/>
                  </a:lnTo>
                  <a:lnTo>
                    <a:pt x="4579" y="20789"/>
                  </a:lnTo>
                  <a:lnTo>
                    <a:pt x="4456" y="21194"/>
                  </a:lnTo>
                  <a:lnTo>
                    <a:pt x="4456" y="21194"/>
                  </a:lnTo>
                </a:path>
                <a:path w="21600" h="21600">
                  <a:moveTo>
                    <a:pt x="19115" y="21369"/>
                  </a:moveTo>
                  <a:lnTo>
                    <a:pt x="18982" y="21262"/>
                  </a:lnTo>
                  <a:lnTo>
                    <a:pt x="19000" y="21127"/>
                  </a:lnTo>
                  <a:lnTo>
                    <a:pt x="19120" y="20992"/>
                  </a:lnTo>
                  <a:lnTo>
                    <a:pt x="19288" y="21127"/>
                  </a:lnTo>
                  <a:lnTo>
                    <a:pt x="19315" y="21194"/>
                  </a:lnTo>
                  <a:lnTo>
                    <a:pt x="19201" y="21262"/>
                  </a:lnTo>
                  <a:lnTo>
                    <a:pt x="19115" y="21369"/>
                  </a:lnTo>
                  <a:lnTo>
                    <a:pt x="19115" y="21369"/>
                  </a:lnTo>
                </a:path>
                <a:path w="21600" h="21600">
                  <a:moveTo>
                    <a:pt x="19369" y="21397"/>
                  </a:moveTo>
                  <a:lnTo>
                    <a:pt x="19150" y="21397"/>
                  </a:lnTo>
                  <a:lnTo>
                    <a:pt x="19115" y="21369"/>
                  </a:lnTo>
                  <a:lnTo>
                    <a:pt x="19201" y="21262"/>
                  </a:lnTo>
                  <a:lnTo>
                    <a:pt x="19315" y="21194"/>
                  </a:lnTo>
                  <a:lnTo>
                    <a:pt x="19288" y="21127"/>
                  </a:lnTo>
                  <a:lnTo>
                    <a:pt x="19120" y="20992"/>
                  </a:lnTo>
                  <a:lnTo>
                    <a:pt x="20480" y="20992"/>
                  </a:lnTo>
                  <a:lnTo>
                    <a:pt x="20294" y="21059"/>
                  </a:lnTo>
                  <a:lnTo>
                    <a:pt x="19980" y="21194"/>
                  </a:lnTo>
                  <a:lnTo>
                    <a:pt x="19722" y="21329"/>
                  </a:lnTo>
                  <a:lnTo>
                    <a:pt x="19369" y="21397"/>
                  </a:lnTo>
                  <a:lnTo>
                    <a:pt x="19369" y="21397"/>
                  </a:lnTo>
                </a:path>
                <a:path w="21600" h="21600">
                  <a:moveTo>
                    <a:pt x="19093" y="21397"/>
                  </a:moveTo>
                  <a:lnTo>
                    <a:pt x="18518" y="21397"/>
                  </a:lnTo>
                  <a:lnTo>
                    <a:pt x="18302" y="21329"/>
                  </a:lnTo>
                  <a:lnTo>
                    <a:pt x="18132" y="21262"/>
                  </a:lnTo>
                  <a:lnTo>
                    <a:pt x="18982" y="21262"/>
                  </a:lnTo>
                  <a:lnTo>
                    <a:pt x="19115" y="21369"/>
                  </a:lnTo>
                  <a:lnTo>
                    <a:pt x="19093" y="21397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4630291" y="468350"/>
              <a:ext cx="3556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4665581" y="609191"/>
              <a:ext cx="306069" cy="4140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040" y="198"/>
                  </a:moveTo>
                  <a:lnTo>
                    <a:pt x="18395" y="198"/>
                  </a:lnTo>
                  <a:lnTo>
                    <a:pt x="18757" y="132"/>
                  </a:lnTo>
                  <a:lnTo>
                    <a:pt x="19179" y="0"/>
                  </a:lnTo>
                  <a:lnTo>
                    <a:pt x="19412" y="66"/>
                  </a:lnTo>
                  <a:lnTo>
                    <a:pt x="19630" y="132"/>
                  </a:lnTo>
                  <a:lnTo>
                    <a:pt x="19832" y="132"/>
                  </a:lnTo>
                  <a:lnTo>
                    <a:pt x="20040" y="198"/>
                  </a:lnTo>
                  <a:lnTo>
                    <a:pt x="20040" y="198"/>
                  </a:lnTo>
                </a:path>
                <a:path w="21600" h="21600">
                  <a:moveTo>
                    <a:pt x="4714" y="596"/>
                  </a:moveTo>
                  <a:lnTo>
                    <a:pt x="1767" y="596"/>
                  </a:lnTo>
                  <a:lnTo>
                    <a:pt x="1681" y="530"/>
                  </a:lnTo>
                  <a:lnTo>
                    <a:pt x="1785" y="463"/>
                  </a:lnTo>
                  <a:lnTo>
                    <a:pt x="1985" y="331"/>
                  </a:lnTo>
                  <a:lnTo>
                    <a:pt x="2279" y="198"/>
                  </a:lnTo>
                  <a:lnTo>
                    <a:pt x="2573" y="132"/>
                  </a:lnTo>
                  <a:lnTo>
                    <a:pt x="2787" y="66"/>
                  </a:lnTo>
                  <a:lnTo>
                    <a:pt x="3418" y="66"/>
                  </a:lnTo>
                  <a:lnTo>
                    <a:pt x="3786" y="132"/>
                  </a:lnTo>
                  <a:lnTo>
                    <a:pt x="4353" y="331"/>
                  </a:lnTo>
                  <a:lnTo>
                    <a:pt x="4509" y="397"/>
                  </a:lnTo>
                  <a:lnTo>
                    <a:pt x="4631" y="463"/>
                  </a:lnTo>
                  <a:lnTo>
                    <a:pt x="4760" y="530"/>
                  </a:lnTo>
                  <a:lnTo>
                    <a:pt x="4788" y="530"/>
                  </a:lnTo>
                  <a:lnTo>
                    <a:pt x="4714" y="596"/>
                  </a:lnTo>
                  <a:lnTo>
                    <a:pt x="4714" y="596"/>
                  </a:lnTo>
                </a:path>
                <a:path w="21600" h="21600">
                  <a:moveTo>
                    <a:pt x="19860" y="530"/>
                  </a:moveTo>
                  <a:lnTo>
                    <a:pt x="14551" y="530"/>
                  </a:lnTo>
                  <a:lnTo>
                    <a:pt x="15114" y="463"/>
                  </a:lnTo>
                  <a:lnTo>
                    <a:pt x="15320" y="397"/>
                  </a:lnTo>
                  <a:lnTo>
                    <a:pt x="15448" y="397"/>
                  </a:lnTo>
                  <a:lnTo>
                    <a:pt x="15589" y="331"/>
                  </a:lnTo>
                  <a:lnTo>
                    <a:pt x="15810" y="265"/>
                  </a:lnTo>
                  <a:lnTo>
                    <a:pt x="16416" y="198"/>
                  </a:lnTo>
                  <a:lnTo>
                    <a:pt x="16701" y="132"/>
                  </a:lnTo>
                  <a:lnTo>
                    <a:pt x="16965" y="66"/>
                  </a:lnTo>
                  <a:lnTo>
                    <a:pt x="17418" y="132"/>
                  </a:lnTo>
                  <a:lnTo>
                    <a:pt x="17795" y="198"/>
                  </a:lnTo>
                  <a:lnTo>
                    <a:pt x="20040" y="198"/>
                  </a:lnTo>
                  <a:lnTo>
                    <a:pt x="20049" y="320"/>
                  </a:lnTo>
                  <a:lnTo>
                    <a:pt x="19860" y="530"/>
                  </a:lnTo>
                  <a:lnTo>
                    <a:pt x="19860" y="530"/>
                  </a:lnTo>
                </a:path>
                <a:path w="21600" h="21600">
                  <a:moveTo>
                    <a:pt x="21198" y="530"/>
                  </a:moveTo>
                  <a:lnTo>
                    <a:pt x="19860" y="530"/>
                  </a:lnTo>
                  <a:lnTo>
                    <a:pt x="20049" y="331"/>
                  </a:lnTo>
                  <a:lnTo>
                    <a:pt x="20049" y="320"/>
                  </a:lnTo>
                  <a:lnTo>
                    <a:pt x="20099" y="265"/>
                  </a:lnTo>
                  <a:lnTo>
                    <a:pt x="20285" y="198"/>
                  </a:lnTo>
                  <a:lnTo>
                    <a:pt x="20420" y="331"/>
                  </a:lnTo>
                  <a:lnTo>
                    <a:pt x="20561" y="397"/>
                  </a:lnTo>
                  <a:lnTo>
                    <a:pt x="20815" y="463"/>
                  </a:lnTo>
                  <a:lnTo>
                    <a:pt x="21183" y="463"/>
                  </a:lnTo>
                  <a:lnTo>
                    <a:pt x="21198" y="530"/>
                  </a:lnTo>
                  <a:lnTo>
                    <a:pt x="21198" y="530"/>
                  </a:lnTo>
                </a:path>
                <a:path w="21600" h="21600">
                  <a:moveTo>
                    <a:pt x="19860" y="530"/>
                  </a:moveTo>
                  <a:lnTo>
                    <a:pt x="20049" y="320"/>
                  </a:lnTo>
                  <a:lnTo>
                    <a:pt x="20049" y="331"/>
                  </a:lnTo>
                  <a:lnTo>
                    <a:pt x="19860" y="530"/>
                  </a:lnTo>
                  <a:lnTo>
                    <a:pt x="19860" y="530"/>
                  </a:lnTo>
                </a:path>
                <a:path w="21600" h="21600">
                  <a:moveTo>
                    <a:pt x="21212" y="596"/>
                  </a:moveTo>
                  <a:lnTo>
                    <a:pt x="10302" y="596"/>
                  </a:lnTo>
                  <a:lnTo>
                    <a:pt x="10351" y="530"/>
                  </a:lnTo>
                  <a:lnTo>
                    <a:pt x="10486" y="463"/>
                  </a:lnTo>
                  <a:lnTo>
                    <a:pt x="10706" y="397"/>
                  </a:lnTo>
                  <a:lnTo>
                    <a:pt x="11019" y="463"/>
                  </a:lnTo>
                  <a:lnTo>
                    <a:pt x="12140" y="463"/>
                  </a:lnTo>
                  <a:lnTo>
                    <a:pt x="12452" y="530"/>
                  </a:lnTo>
                  <a:lnTo>
                    <a:pt x="21198" y="530"/>
                  </a:lnTo>
                  <a:lnTo>
                    <a:pt x="21212" y="596"/>
                  </a:lnTo>
                  <a:lnTo>
                    <a:pt x="21212" y="596"/>
                  </a:lnTo>
                </a:path>
                <a:path w="21600" h="21600">
                  <a:moveTo>
                    <a:pt x="13972" y="530"/>
                  </a:moveTo>
                  <a:lnTo>
                    <a:pt x="12682" y="530"/>
                  </a:lnTo>
                  <a:lnTo>
                    <a:pt x="12829" y="463"/>
                  </a:lnTo>
                  <a:lnTo>
                    <a:pt x="12976" y="463"/>
                  </a:lnTo>
                  <a:lnTo>
                    <a:pt x="13175" y="397"/>
                  </a:lnTo>
                  <a:lnTo>
                    <a:pt x="13647" y="397"/>
                  </a:lnTo>
                  <a:lnTo>
                    <a:pt x="13800" y="463"/>
                  </a:lnTo>
                  <a:lnTo>
                    <a:pt x="13972" y="530"/>
                  </a:lnTo>
                  <a:lnTo>
                    <a:pt x="13972" y="530"/>
                  </a:lnTo>
                </a:path>
                <a:path w="21600" h="21600">
                  <a:moveTo>
                    <a:pt x="45" y="16763"/>
                  </a:moveTo>
                  <a:lnTo>
                    <a:pt x="474" y="16233"/>
                  </a:lnTo>
                  <a:lnTo>
                    <a:pt x="698" y="15968"/>
                  </a:lnTo>
                  <a:lnTo>
                    <a:pt x="735" y="15636"/>
                  </a:lnTo>
                  <a:lnTo>
                    <a:pt x="744" y="15504"/>
                  </a:lnTo>
                  <a:lnTo>
                    <a:pt x="744" y="15239"/>
                  </a:lnTo>
                  <a:lnTo>
                    <a:pt x="707" y="15106"/>
                  </a:lnTo>
                  <a:lnTo>
                    <a:pt x="560" y="14841"/>
                  </a:lnTo>
                  <a:lnTo>
                    <a:pt x="523" y="14642"/>
                  </a:lnTo>
                  <a:lnTo>
                    <a:pt x="523" y="14245"/>
                  </a:lnTo>
                  <a:lnTo>
                    <a:pt x="554" y="14046"/>
                  </a:lnTo>
                  <a:lnTo>
                    <a:pt x="676" y="13715"/>
                  </a:lnTo>
                  <a:lnTo>
                    <a:pt x="707" y="13649"/>
                  </a:lnTo>
                  <a:lnTo>
                    <a:pt x="707" y="13582"/>
                  </a:lnTo>
                  <a:lnTo>
                    <a:pt x="566" y="13384"/>
                  </a:lnTo>
                  <a:lnTo>
                    <a:pt x="548" y="13251"/>
                  </a:lnTo>
                  <a:lnTo>
                    <a:pt x="756" y="13052"/>
                  </a:lnTo>
                  <a:lnTo>
                    <a:pt x="744" y="13052"/>
                  </a:lnTo>
                  <a:lnTo>
                    <a:pt x="744" y="12986"/>
                  </a:lnTo>
                  <a:lnTo>
                    <a:pt x="729" y="12854"/>
                  </a:lnTo>
                  <a:lnTo>
                    <a:pt x="698" y="12787"/>
                  </a:lnTo>
                  <a:lnTo>
                    <a:pt x="673" y="12655"/>
                  </a:lnTo>
                  <a:lnTo>
                    <a:pt x="578" y="12456"/>
                  </a:lnTo>
                  <a:lnTo>
                    <a:pt x="413" y="12257"/>
                  </a:lnTo>
                  <a:lnTo>
                    <a:pt x="634" y="12058"/>
                  </a:lnTo>
                  <a:lnTo>
                    <a:pt x="744" y="11860"/>
                  </a:lnTo>
                  <a:lnTo>
                    <a:pt x="744" y="11396"/>
                  </a:lnTo>
                  <a:lnTo>
                    <a:pt x="848" y="11197"/>
                  </a:lnTo>
                  <a:lnTo>
                    <a:pt x="1056" y="11065"/>
                  </a:lnTo>
                  <a:lnTo>
                    <a:pt x="1061" y="10932"/>
                  </a:lnTo>
                  <a:lnTo>
                    <a:pt x="1047" y="10800"/>
                  </a:lnTo>
                  <a:lnTo>
                    <a:pt x="937" y="10336"/>
                  </a:lnTo>
                  <a:lnTo>
                    <a:pt x="1001" y="10137"/>
                  </a:lnTo>
                  <a:lnTo>
                    <a:pt x="1185" y="10004"/>
                  </a:lnTo>
                  <a:lnTo>
                    <a:pt x="1062" y="9938"/>
                  </a:lnTo>
                  <a:lnTo>
                    <a:pt x="1001" y="9806"/>
                  </a:lnTo>
                  <a:lnTo>
                    <a:pt x="1007" y="9342"/>
                  </a:lnTo>
                  <a:lnTo>
                    <a:pt x="1026" y="9143"/>
                  </a:lnTo>
                  <a:lnTo>
                    <a:pt x="1032" y="8944"/>
                  </a:lnTo>
                  <a:lnTo>
                    <a:pt x="1020" y="8878"/>
                  </a:lnTo>
                  <a:lnTo>
                    <a:pt x="1013" y="8746"/>
                  </a:lnTo>
                  <a:lnTo>
                    <a:pt x="897" y="8613"/>
                  </a:lnTo>
                  <a:lnTo>
                    <a:pt x="670" y="8348"/>
                  </a:lnTo>
                  <a:lnTo>
                    <a:pt x="928" y="8215"/>
                  </a:lnTo>
                  <a:lnTo>
                    <a:pt x="1059" y="8083"/>
                  </a:lnTo>
                  <a:lnTo>
                    <a:pt x="1072" y="7950"/>
                  </a:lnTo>
                  <a:lnTo>
                    <a:pt x="1053" y="7884"/>
                  </a:lnTo>
                  <a:lnTo>
                    <a:pt x="968" y="7553"/>
                  </a:lnTo>
                  <a:lnTo>
                    <a:pt x="918" y="7420"/>
                  </a:lnTo>
                  <a:lnTo>
                    <a:pt x="808" y="7089"/>
                  </a:lnTo>
                  <a:lnTo>
                    <a:pt x="781" y="6890"/>
                  </a:lnTo>
                  <a:lnTo>
                    <a:pt x="781" y="6692"/>
                  </a:lnTo>
                  <a:lnTo>
                    <a:pt x="964" y="6692"/>
                  </a:lnTo>
                  <a:lnTo>
                    <a:pt x="817" y="6625"/>
                  </a:lnTo>
                  <a:lnTo>
                    <a:pt x="781" y="6559"/>
                  </a:lnTo>
                  <a:lnTo>
                    <a:pt x="781" y="6294"/>
                  </a:lnTo>
                  <a:lnTo>
                    <a:pt x="799" y="6161"/>
                  </a:lnTo>
                  <a:lnTo>
                    <a:pt x="891" y="5830"/>
                  </a:lnTo>
                  <a:lnTo>
                    <a:pt x="891" y="5631"/>
                  </a:lnTo>
                  <a:lnTo>
                    <a:pt x="866" y="5565"/>
                  </a:lnTo>
                  <a:lnTo>
                    <a:pt x="768" y="5366"/>
                  </a:lnTo>
                  <a:lnTo>
                    <a:pt x="744" y="5234"/>
                  </a:lnTo>
                  <a:lnTo>
                    <a:pt x="744" y="4770"/>
                  </a:lnTo>
                  <a:lnTo>
                    <a:pt x="802" y="4439"/>
                  </a:lnTo>
                  <a:lnTo>
                    <a:pt x="918" y="4174"/>
                  </a:lnTo>
                  <a:lnTo>
                    <a:pt x="1041" y="3909"/>
                  </a:lnTo>
                  <a:lnTo>
                    <a:pt x="1013" y="3710"/>
                  </a:lnTo>
                  <a:lnTo>
                    <a:pt x="836" y="3445"/>
                  </a:lnTo>
                  <a:lnTo>
                    <a:pt x="891" y="3114"/>
                  </a:lnTo>
                  <a:lnTo>
                    <a:pt x="971" y="2915"/>
                  </a:lnTo>
                  <a:lnTo>
                    <a:pt x="1075" y="2849"/>
                  </a:lnTo>
                  <a:lnTo>
                    <a:pt x="1001" y="2650"/>
                  </a:lnTo>
                  <a:lnTo>
                    <a:pt x="989" y="2517"/>
                  </a:lnTo>
                  <a:lnTo>
                    <a:pt x="981" y="2319"/>
                  </a:lnTo>
                  <a:lnTo>
                    <a:pt x="1026" y="1590"/>
                  </a:lnTo>
                  <a:lnTo>
                    <a:pt x="1087" y="1192"/>
                  </a:lnTo>
                  <a:lnTo>
                    <a:pt x="1185" y="795"/>
                  </a:lnTo>
                  <a:lnTo>
                    <a:pt x="1375" y="662"/>
                  </a:lnTo>
                  <a:lnTo>
                    <a:pt x="1525" y="596"/>
                  </a:lnTo>
                  <a:lnTo>
                    <a:pt x="4714" y="596"/>
                  </a:lnTo>
                  <a:lnTo>
                    <a:pt x="5039" y="530"/>
                  </a:lnTo>
                  <a:lnTo>
                    <a:pt x="5324" y="530"/>
                  </a:lnTo>
                  <a:lnTo>
                    <a:pt x="5814" y="662"/>
                  </a:lnTo>
                  <a:lnTo>
                    <a:pt x="6031" y="728"/>
                  </a:lnTo>
                  <a:lnTo>
                    <a:pt x="21242" y="728"/>
                  </a:lnTo>
                  <a:lnTo>
                    <a:pt x="21256" y="795"/>
                  </a:lnTo>
                  <a:lnTo>
                    <a:pt x="21296" y="993"/>
                  </a:lnTo>
                  <a:lnTo>
                    <a:pt x="21302" y="1126"/>
                  </a:lnTo>
                  <a:lnTo>
                    <a:pt x="21315" y="1192"/>
                  </a:lnTo>
                  <a:lnTo>
                    <a:pt x="21400" y="1391"/>
                  </a:lnTo>
                  <a:lnTo>
                    <a:pt x="21507" y="1656"/>
                  </a:lnTo>
                  <a:lnTo>
                    <a:pt x="21149" y="1656"/>
                  </a:lnTo>
                  <a:lnTo>
                    <a:pt x="20720" y="1722"/>
                  </a:lnTo>
                  <a:lnTo>
                    <a:pt x="20607" y="1788"/>
                  </a:lnTo>
                  <a:lnTo>
                    <a:pt x="20595" y="1855"/>
                  </a:lnTo>
                  <a:lnTo>
                    <a:pt x="20840" y="2053"/>
                  </a:lnTo>
                  <a:lnTo>
                    <a:pt x="21256" y="2053"/>
                  </a:lnTo>
                  <a:lnTo>
                    <a:pt x="21256" y="2319"/>
                  </a:lnTo>
                  <a:lnTo>
                    <a:pt x="21158" y="2451"/>
                  </a:lnTo>
                  <a:lnTo>
                    <a:pt x="20766" y="2517"/>
                  </a:lnTo>
                  <a:lnTo>
                    <a:pt x="20684" y="2716"/>
                  </a:lnTo>
                  <a:lnTo>
                    <a:pt x="20707" y="2915"/>
                  </a:lnTo>
                  <a:lnTo>
                    <a:pt x="19976" y="2915"/>
                  </a:lnTo>
                  <a:lnTo>
                    <a:pt x="19801" y="2981"/>
                  </a:lnTo>
                  <a:lnTo>
                    <a:pt x="19642" y="3047"/>
                  </a:lnTo>
                  <a:lnTo>
                    <a:pt x="18558" y="3047"/>
                  </a:lnTo>
                  <a:lnTo>
                    <a:pt x="18527" y="3180"/>
                  </a:lnTo>
                  <a:lnTo>
                    <a:pt x="16615" y="3180"/>
                  </a:lnTo>
                  <a:lnTo>
                    <a:pt x="16560" y="3246"/>
                  </a:lnTo>
                  <a:lnTo>
                    <a:pt x="13279" y="3246"/>
                  </a:lnTo>
                  <a:lnTo>
                    <a:pt x="13279" y="3312"/>
                  </a:lnTo>
                  <a:lnTo>
                    <a:pt x="4726" y="3312"/>
                  </a:lnTo>
                  <a:lnTo>
                    <a:pt x="4714" y="3445"/>
                  </a:lnTo>
                  <a:lnTo>
                    <a:pt x="4800" y="3445"/>
                  </a:lnTo>
                  <a:lnTo>
                    <a:pt x="4968" y="3511"/>
                  </a:lnTo>
                  <a:lnTo>
                    <a:pt x="5045" y="3511"/>
                  </a:lnTo>
                  <a:lnTo>
                    <a:pt x="5045" y="3776"/>
                  </a:lnTo>
                  <a:lnTo>
                    <a:pt x="5011" y="3842"/>
                  </a:lnTo>
                  <a:lnTo>
                    <a:pt x="4944" y="3909"/>
                  </a:lnTo>
                  <a:lnTo>
                    <a:pt x="4883" y="3975"/>
                  </a:lnTo>
                  <a:lnTo>
                    <a:pt x="4935" y="3975"/>
                  </a:lnTo>
                  <a:lnTo>
                    <a:pt x="4935" y="4041"/>
                  </a:lnTo>
                  <a:lnTo>
                    <a:pt x="4953" y="4041"/>
                  </a:lnTo>
                  <a:lnTo>
                    <a:pt x="4990" y="4107"/>
                  </a:lnTo>
                  <a:lnTo>
                    <a:pt x="5033" y="4174"/>
                  </a:lnTo>
                  <a:lnTo>
                    <a:pt x="5073" y="4306"/>
                  </a:lnTo>
                  <a:lnTo>
                    <a:pt x="5109" y="4439"/>
                  </a:lnTo>
                  <a:lnTo>
                    <a:pt x="5189" y="4836"/>
                  </a:lnTo>
                  <a:lnTo>
                    <a:pt x="5229" y="5234"/>
                  </a:lnTo>
                  <a:lnTo>
                    <a:pt x="5229" y="5631"/>
                  </a:lnTo>
                  <a:lnTo>
                    <a:pt x="5125" y="5764"/>
                  </a:lnTo>
                  <a:lnTo>
                    <a:pt x="5109" y="5830"/>
                  </a:lnTo>
                  <a:lnTo>
                    <a:pt x="5183" y="5830"/>
                  </a:lnTo>
                  <a:lnTo>
                    <a:pt x="5262" y="5896"/>
                  </a:lnTo>
                  <a:lnTo>
                    <a:pt x="5302" y="5963"/>
                  </a:lnTo>
                  <a:lnTo>
                    <a:pt x="5302" y="6228"/>
                  </a:lnTo>
                  <a:lnTo>
                    <a:pt x="5290" y="6294"/>
                  </a:lnTo>
                  <a:lnTo>
                    <a:pt x="5241" y="6427"/>
                  </a:lnTo>
                  <a:lnTo>
                    <a:pt x="5229" y="6493"/>
                  </a:lnTo>
                  <a:lnTo>
                    <a:pt x="5290" y="6625"/>
                  </a:lnTo>
                  <a:lnTo>
                    <a:pt x="5302" y="6692"/>
                  </a:lnTo>
                  <a:lnTo>
                    <a:pt x="5302" y="6957"/>
                  </a:lnTo>
                  <a:lnTo>
                    <a:pt x="5229" y="7089"/>
                  </a:lnTo>
                  <a:lnTo>
                    <a:pt x="5118" y="7089"/>
                  </a:lnTo>
                  <a:lnTo>
                    <a:pt x="5137" y="7155"/>
                  </a:lnTo>
                  <a:lnTo>
                    <a:pt x="5210" y="7288"/>
                  </a:lnTo>
                  <a:lnTo>
                    <a:pt x="5229" y="7420"/>
                  </a:lnTo>
                  <a:lnTo>
                    <a:pt x="5229" y="7685"/>
                  </a:lnTo>
                  <a:lnTo>
                    <a:pt x="5210" y="7752"/>
                  </a:lnTo>
                  <a:lnTo>
                    <a:pt x="5137" y="7884"/>
                  </a:lnTo>
                  <a:lnTo>
                    <a:pt x="5118" y="7950"/>
                  </a:lnTo>
                  <a:lnTo>
                    <a:pt x="5039" y="7950"/>
                  </a:lnTo>
                  <a:lnTo>
                    <a:pt x="5060" y="8017"/>
                  </a:lnTo>
                  <a:lnTo>
                    <a:pt x="5159" y="8177"/>
                  </a:lnTo>
                  <a:lnTo>
                    <a:pt x="4852" y="8547"/>
                  </a:lnTo>
                  <a:lnTo>
                    <a:pt x="20846" y="8547"/>
                  </a:lnTo>
                  <a:lnTo>
                    <a:pt x="20907" y="8613"/>
                  </a:lnTo>
                  <a:lnTo>
                    <a:pt x="21109" y="8812"/>
                  </a:lnTo>
                  <a:lnTo>
                    <a:pt x="21054" y="9011"/>
                  </a:lnTo>
                  <a:lnTo>
                    <a:pt x="20993" y="9143"/>
                  </a:lnTo>
                  <a:lnTo>
                    <a:pt x="20864" y="9143"/>
                  </a:lnTo>
                  <a:lnTo>
                    <a:pt x="20984" y="9209"/>
                  </a:lnTo>
                  <a:lnTo>
                    <a:pt x="21284" y="9276"/>
                  </a:lnTo>
                  <a:lnTo>
                    <a:pt x="21045" y="9607"/>
                  </a:lnTo>
                  <a:lnTo>
                    <a:pt x="20864" y="9806"/>
                  </a:lnTo>
                  <a:lnTo>
                    <a:pt x="20619" y="10004"/>
                  </a:lnTo>
                  <a:lnTo>
                    <a:pt x="20472" y="10137"/>
                  </a:lnTo>
                  <a:lnTo>
                    <a:pt x="20429" y="10203"/>
                  </a:lnTo>
                  <a:lnTo>
                    <a:pt x="16138" y="10203"/>
                  </a:lnTo>
                  <a:lnTo>
                    <a:pt x="16023" y="10402"/>
                  </a:lnTo>
                  <a:lnTo>
                    <a:pt x="13454" y="10402"/>
                  </a:lnTo>
                  <a:lnTo>
                    <a:pt x="13491" y="10601"/>
                  </a:lnTo>
                  <a:lnTo>
                    <a:pt x="10835" y="10601"/>
                  </a:lnTo>
                  <a:lnTo>
                    <a:pt x="10675" y="10733"/>
                  </a:lnTo>
                  <a:lnTo>
                    <a:pt x="10424" y="10800"/>
                  </a:lnTo>
                  <a:lnTo>
                    <a:pt x="8445" y="10800"/>
                  </a:lnTo>
                  <a:lnTo>
                    <a:pt x="8108" y="10998"/>
                  </a:lnTo>
                  <a:lnTo>
                    <a:pt x="5112" y="10998"/>
                  </a:lnTo>
                  <a:lnTo>
                    <a:pt x="5125" y="11131"/>
                  </a:lnTo>
                  <a:lnTo>
                    <a:pt x="5249" y="11174"/>
                  </a:lnTo>
                  <a:lnTo>
                    <a:pt x="5235" y="11197"/>
                  </a:lnTo>
                  <a:lnTo>
                    <a:pt x="5149" y="11462"/>
                  </a:lnTo>
                  <a:lnTo>
                    <a:pt x="5051" y="12125"/>
                  </a:lnTo>
                  <a:lnTo>
                    <a:pt x="5140" y="12456"/>
                  </a:lnTo>
                  <a:lnTo>
                    <a:pt x="5367" y="12787"/>
                  </a:lnTo>
                  <a:lnTo>
                    <a:pt x="5213" y="12986"/>
                  </a:lnTo>
                  <a:lnTo>
                    <a:pt x="5100" y="13185"/>
                  </a:lnTo>
                  <a:lnTo>
                    <a:pt x="4953" y="13317"/>
                  </a:lnTo>
                  <a:lnTo>
                    <a:pt x="4996" y="13317"/>
                  </a:lnTo>
                  <a:lnTo>
                    <a:pt x="5118" y="13450"/>
                  </a:lnTo>
                  <a:lnTo>
                    <a:pt x="5118" y="13715"/>
                  </a:lnTo>
                  <a:lnTo>
                    <a:pt x="5085" y="13847"/>
                  </a:lnTo>
                  <a:lnTo>
                    <a:pt x="4916" y="14046"/>
                  </a:lnTo>
                  <a:lnTo>
                    <a:pt x="4962" y="14179"/>
                  </a:lnTo>
                  <a:lnTo>
                    <a:pt x="4971" y="14245"/>
                  </a:lnTo>
                  <a:lnTo>
                    <a:pt x="4971" y="14510"/>
                  </a:lnTo>
                  <a:lnTo>
                    <a:pt x="4947" y="14642"/>
                  </a:lnTo>
                  <a:lnTo>
                    <a:pt x="4824" y="14974"/>
                  </a:lnTo>
                  <a:lnTo>
                    <a:pt x="4824" y="15106"/>
                  </a:lnTo>
                  <a:lnTo>
                    <a:pt x="4849" y="15173"/>
                  </a:lnTo>
                  <a:lnTo>
                    <a:pt x="4947" y="15305"/>
                  </a:lnTo>
                  <a:lnTo>
                    <a:pt x="4971" y="15371"/>
                  </a:lnTo>
                  <a:lnTo>
                    <a:pt x="4971" y="15835"/>
                  </a:lnTo>
                  <a:lnTo>
                    <a:pt x="4918" y="15901"/>
                  </a:lnTo>
                  <a:lnTo>
                    <a:pt x="4441" y="15901"/>
                  </a:lnTo>
                  <a:lnTo>
                    <a:pt x="4620" y="15958"/>
                  </a:lnTo>
                  <a:lnTo>
                    <a:pt x="4625" y="15968"/>
                  </a:lnTo>
                  <a:lnTo>
                    <a:pt x="4760" y="16034"/>
                  </a:lnTo>
                  <a:lnTo>
                    <a:pt x="4901" y="16166"/>
                  </a:lnTo>
                  <a:lnTo>
                    <a:pt x="4781" y="16233"/>
                  </a:lnTo>
                  <a:lnTo>
                    <a:pt x="4402" y="16299"/>
                  </a:lnTo>
                  <a:lnTo>
                    <a:pt x="4702" y="16365"/>
                  </a:lnTo>
                  <a:lnTo>
                    <a:pt x="4806" y="16498"/>
                  </a:lnTo>
                  <a:lnTo>
                    <a:pt x="732" y="16498"/>
                  </a:lnTo>
                  <a:lnTo>
                    <a:pt x="45" y="16763"/>
                  </a:lnTo>
                  <a:lnTo>
                    <a:pt x="45" y="16763"/>
                  </a:lnTo>
                </a:path>
                <a:path w="21600" h="21600">
                  <a:moveTo>
                    <a:pt x="21242" y="728"/>
                  </a:moveTo>
                  <a:lnTo>
                    <a:pt x="7407" y="728"/>
                  </a:lnTo>
                  <a:lnTo>
                    <a:pt x="7738" y="596"/>
                  </a:lnTo>
                  <a:lnTo>
                    <a:pt x="8170" y="530"/>
                  </a:lnTo>
                  <a:lnTo>
                    <a:pt x="8703" y="596"/>
                  </a:lnTo>
                  <a:lnTo>
                    <a:pt x="21212" y="596"/>
                  </a:lnTo>
                  <a:lnTo>
                    <a:pt x="21242" y="728"/>
                  </a:lnTo>
                  <a:lnTo>
                    <a:pt x="21242" y="728"/>
                  </a:lnTo>
                </a:path>
                <a:path w="21600" h="21600">
                  <a:moveTo>
                    <a:pt x="7407" y="728"/>
                  </a:moveTo>
                  <a:lnTo>
                    <a:pt x="6589" y="728"/>
                  </a:lnTo>
                  <a:lnTo>
                    <a:pt x="7103" y="662"/>
                  </a:lnTo>
                  <a:lnTo>
                    <a:pt x="7290" y="662"/>
                  </a:lnTo>
                  <a:lnTo>
                    <a:pt x="7407" y="728"/>
                  </a:lnTo>
                  <a:lnTo>
                    <a:pt x="7407" y="728"/>
                  </a:lnTo>
                </a:path>
                <a:path w="21600" h="21600">
                  <a:moveTo>
                    <a:pt x="20953" y="2053"/>
                  </a:moveTo>
                  <a:lnTo>
                    <a:pt x="20840" y="2053"/>
                  </a:lnTo>
                  <a:lnTo>
                    <a:pt x="20595" y="1855"/>
                  </a:lnTo>
                  <a:lnTo>
                    <a:pt x="20607" y="1788"/>
                  </a:lnTo>
                  <a:lnTo>
                    <a:pt x="20720" y="1722"/>
                  </a:lnTo>
                  <a:lnTo>
                    <a:pt x="21149" y="1656"/>
                  </a:lnTo>
                  <a:lnTo>
                    <a:pt x="21203" y="1722"/>
                  </a:lnTo>
                  <a:lnTo>
                    <a:pt x="21131" y="1722"/>
                  </a:lnTo>
                  <a:lnTo>
                    <a:pt x="20923" y="1788"/>
                  </a:lnTo>
                  <a:lnTo>
                    <a:pt x="20935" y="1921"/>
                  </a:lnTo>
                  <a:lnTo>
                    <a:pt x="20953" y="2053"/>
                  </a:lnTo>
                  <a:lnTo>
                    <a:pt x="20953" y="2053"/>
                  </a:lnTo>
                </a:path>
                <a:path w="21600" h="21600">
                  <a:moveTo>
                    <a:pt x="21560" y="1788"/>
                  </a:moveTo>
                  <a:lnTo>
                    <a:pt x="21213" y="1735"/>
                  </a:lnTo>
                  <a:lnTo>
                    <a:pt x="21149" y="1656"/>
                  </a:lnTo>
                  <a:lnTo>
                    <a:pt x="21507" y="1656"/>
                  </a:lnTo>
                  <a:lnTo>
                    <a:pt x="21560" y="1788"/>
                  </a:lnTo>
                  <a:lnTo>
                    <a:pt x="21560" y="1788"/>
                  </a:lnTo>
                </a:path>
                <a:path w="21600" h="21600">
                  <a:moveTo>
                    <a:pt x="21256" y="2053"/>
                  </a:moveTo>
                  <a:lnTo>
                    <a:pt x="20953" y="2053"/>
                  </a:lnTo>
                  <a:lnTo>
                    <a:pt x="20935" y="1921"/>
                  </a:lnTo>
                  <a:lnTo>
                    <a:pt x="20923" y="1788"/>
                  </a:lnTo>
                  <a:lnTo>
                    <a:pt x="21131" y="1722"/>
                  </a:lnTo>
                  <a:lnTo>
                    <a:pt x="21213" y="1735"/>
                  </a:lnTo>
                  <a:lnTo>
                    <a:pt x="21256" y="1788"/>
                  </a:lnTo>
                  <a:lnTo>
                    <a:pt x="21256" y="2053"/>
                  </a:lnTo>
                  <a:lnTo>
                    <a:pt x="21256" y="2053"/>
                  </a:lnTo>
                </a:path>
                <a:path w="21600" h="21600">
                  <a:moveTo>
                    <a:pt x="21213" y="1735"/>
                  </a:moveTo>
                  <a:lnTo>
                    <a:pt x="21131" y="1722"/>
                  </a:lnTo>
                  <a:lnTo>
                    <a:pt x="21203" y="1722"/>
                  </a:lnTo>
                  <a:lnTo>
                    <a:pt x="21213" y="1735"/>
                  </a:lnTo>
                  <a:lnTo>
                    <a:pt x="21213" y="1735"/>
                  </a:lnTo>
                </a:path>
                <a:path w="21600" h="21600">
                  <a:moveTo>
                    <a:pt x="20714" y="2981"/>
                  </a:moveTo>
                  <a:lnTo>
                    <a:pt x="20273" y="2915"/>
                  </a:lnTo>
                  <a:lnTo>
                    <a:pt x="20707" y="2915"/>
                  </a:lnTo>
                  <a:lnTo>
                    <a:pt x="20714" y="2981"/>
                  </a:lnTo>
                  <a:lnTo>
                    <a:pt x="20714" y="2981"/>
                  </a:lnTo>
                </a:path>
                <a:path w="21600" h="21600">
                  <a:moveTo>
                    <a:pt x="18928" y="3180"/>
                  </a:moveTo>
                  <a:lnTo>
                    <a:pt x="18573" y="3180"/>
                  </a:lnTo>
                  <a:lnTo>
                    <a:pt x="18573" y="3047"/>
                  </a:lnTo>
                  <a:lnTo>
                    <a:pt x="19642" y="3047"/>
                  </a:lnTo>
                  <a:lnTo>
                    <a:pt x="19483" y="3114"/>
                  </a:lnTo>
                  <a:lnTo>
                    <a:pt x="19032" y="3114"/>
                  </a:lnTo>
                  <a:lnTo>
                    <a:pt x="18928" y="3180"/>
                  </a:lnTo>
                  <a:lnTo>
                    <a:pt x="18928" y="3180"/>
                  </a:lnTo>
                </a:path>
                <a:path w="21600" h="21600">
                  <a:moveTo>
                    <a:pt x="16560" y="3644"/>
                  </a:moveTo>
                  <a:lnTo>
                    <a:pt x="16615" y="3312"/>
                  </a:lnTo>
                  <a:lnTo>
                    <a:pt x="16615" y="3180"/>
                  </a:lnTo>
                  <a:lnTo>
                    <a:pt x="18527" y="3180"/>
                  </a:lnTo>
                  <a:lnTo>
                    <a:pt x="18502" y="3246"/>
                  </a:lnTo>
                  <a:lnTo>
                    <a:pt x="18392" y="3312"/>
                  </a:lnTo>
                  <a:lnTo>
                    <a:pt x="17933" y="3379"/>
                  </a:lnTo>
                  <a:lnTo>
                    <a:pt x="17332" y="3379"/>
                  </a:lnTo>
                  <a:lnTo>
                    <a:pt x="17014" y="3445"/>
                  </a:lnTo>
                  <a:lnTo>
                    <a:pt x="16560" y="3644"/>
                  </a:lnTo>
                  <a:lnTo>
                    <a:pt x="16560" y="3644"/>
                  </a:lnTo>
                </a:path>
                <a:path w="21600" h="21600">
                  <a:moveTo>
                    <a:pt x="13291" y="3379"/>
                  </a:moveTo>
                  <a:lnTo>
                    <a:pt x="13279" y="3379"/>
                  </a:lnTo>
                  <a:lnTo>
                    <a:pt x="13279" y="3246"/>
                  </a:lnTo>
                  <a:lnTo>
                    <a:pt x="13291" y="3379"/>
                  </a:lnTo>
                  <a:lnTo>
                    <a:pt x="13291" y="3379"/>
                  </a:lnTo>
                </a:path>
                <a:path w="21600" h="21600">
                  <a:moveTo>
                    <a:pt x="14836" y="3445"/>
                  </a:moveTo>
                  <a:lnTo>
                    <a:pt x="13907" y="3445"/>
                  </a:lnTo>
                  <a:lnTo>
                    <a:pt x="13589" y="3379"/>
                  </a:lnTo>
                  <a:lnTo>
                    <a:pt x="13291" y="3379"/>
                  </a:lnTo>
                  <a:lnTo>
                    <a:pt x="13282" y="3246"/>
                  </a:lnTo>
                  <a:lnTo>
                    <a:pt x="16560" y="3246"/>
                  </a:lnTo>
                  <a:lnTo>
                    <a:pt x="16536" y="3312"/>
                  </a:lnTo>
                  <a:lnTo>
                    <a:pt x="15252" y="3312"/>
                  </a:lnTo>
                  <a:lnTo>
                    <a:pt x="14836" y="3445"/>
                  </a:lnTo>
                  <a:lnTo>
                    <a:pt x="14836" y="3445"/>
                  </a:lnTo>
                </a:path>
                <a:path w="21600" h="21600">
                  <a:moveTo>
                    <a:pt x="5045" y="3511"/>
                  </a:moveTo>
                  <a:lnTo>
                    <a:pt x="4968" y="3511"/>
                  </a:lnTo>
                  <a:lnTo>
                    <a:pt x="4800" y="3445"/>
                  </a:lnTo>
                  <a:lnTo>
                    <a:pt x="4714" y="3445"/>
                  </a:lnTo>
                  <a:lnTo>
                    <a:pt x="4726" y="3312"/>
                  </a:lnTo>
                  <a:lnTo>
                    <a:pt x="4784" y="3312"/>
                  </a:lnTo>
                  <a:lnTo>
                    <a:pt x="4993" y="3445"/>
                  </a:lnTo>
                  <a:lnTo>
                    <a:pt x="5045" y="3511"/>
                  </a:lnTo>
                  <a:lnTo>
                    <a:pt x="5045" y="3511"/>
                  </a:lnTo>
                </a:path>
                <a:path w="21600" h="21600">
                  <a:moveTo>
                    <a:pt x="5655" y="3511"/>
                  </a:moveTo>
                  <a:lnTo>
                    <a:pt x="5045" y="3511"/>
                  </a:lnTo>
                  <a:lnTo>
                    <a:pt x="4993" y="3445"/>
                  </a:lnTo>
                  <a:lnTo>
                    <a:pt x="4784" y="3312"/>
                  </a:lnTo>
                  <a:lnTo>
                    <a:pt x="13279" y="3312"/>
                  </a:lnTo>
                  <a:lnTo>
                    <a:pt x="13279" y="3379"/>
                  </a:lnTo>
                  <a:lnTo>
                    <a:pt x="13291" y="3379"/>
                  </a:lnTo>
                  <a:lnTo>
                    <a:pt x="13295" y="3445"/>
                  </a:lnTo>
                  <a:lnTo>
                    <a:pt x="5753" y="3445"/>
                  </a:lnTo>
                  <a:lnTo>
                    <a:pt x="5655" y="3511"/>
                  </a:lnTo>
                  <a:lnTo>
                    <a:pt x="5655" y="3511"/>
                  </a:lnTo>
                </a:path>
                <a:path w="21600" h="21600">
                  <a:moveTo>
                    <a:pt x="16410" y="3445"/>
                  </a:moveTo>
                  <a:lnTo>
                    <a:pt x="16030" y="3445"/>
                  </a:lnTo>
                  <a:lnTo>
                    <a:pt x="15868" y="3379"/>
                  </a:lnTo>
                  <a:lnTo>
                    <a:pt x="15672" y="3312"/>
                  </a:lnTo>
                  <a:lnTo>
                    <a:pt x="16536" y="3312"/>
                  </a:lnTo>
                  <a:lnTo>
                    <a:pt x="16511" y="3379"/>
                  </a:lnTo>
                  <a:lnTo>
                    <a:pt x="16410" y="3445"/>
                  </a:lnTo>
                  <a:lnTo>
                    <a:pt x="16410" y="3445"/>
                  </a:lnTo>
                </a:path>
                <a:path w="21600" h="21600">
                  <a:moveTo>
                    <a:pt x="17706" y="3445"/>
                  </a:moveTo>
                  <a:lnTo>
                    <a:pt x="17516" y="3379"/>
                  </a:lnTo>
                  <a:lnTo>
                    <a:pt x="17933" y="3379"/>
                  </a:lnTo>
                  <a:lnTo>
                    <a:pt x="17706" y="3445"/>
                  </a:lnTo>
                  <a:lnTo>
                    <a:pt x="17706" y="3445"/>
                  </a:lnTo>
                </a:path>
                <a:path w="21600" h="21600">
                  <a:moveTo>
                    <a:pt x="7241" y="3577"/>
                  </a:moveTo>
                  <a:lnTo>
                    <a:pt x="6139" y="3577"/>
                  </a:lnTo>
                  <a:lnTo>
                    <a:pt x="5875" y="3511"/>
                  </a:lnTo>
                  <a:lnTo>
                    <a:pt x="5753" y="3445"/>
                  </a:lnTo>
                  <a:lnTo>
                    <a:pt x="10746" y="3445"/>
                  </a:lnTo>
                  <a:lnTo>
                    <a:pt x="10259" y="3511"/>
                  </a:lnTo>
                  <a:lnTo>
                    <a:pt x="7425" y="3511"/>
                  </a:lnTo>
                  <a:lnTo>
                    <a:pt x="7241" y="3577"/>
                  </a:lnTo>
                  <a:lnTo>
                    <a:pt x="7241" y="3577"/>
                  </a:lnTo>
                </a:path>
                <a:path w="21600" h="21600">
                  <a:moveTo>
                    <a:pt x="12728" y="3644"/>
                  </a:moveTo>
                  <a:lnTo>
                    <a:pt x="12219" y="3511"/>
                  </a:lnTo>
                  <a:lnTo>
                    <a:pt x="11720" y="3445"/>
                  </a:lnTo>
                  <a:lnTo>
                    <a:pt x="13295" y="3445"/>
                  </a:lnTo>
                  <a:lnTo>
                    <a:pt x="12728" y="3644"/>
                  </a:lnTo>
                  <a:lnTo>
                    <a:pt x="12728" y="3644"/>
                  </a:lnTo>
                </a:path>
                <a:path w="21600" h="21600">
                  <a:moveTo>
                    <a:pt x="8099" y="3577"/>
                  </a:moveTo>
                  <a:lnTo>
                    <a:pt x="7738" y="3577"/>
                  </a:lnTo>
                  <a:lnTo>
                    <a:pt x="7425" y="3511"/>
                  </a:lnTo>
                  <a:lnTo>
                    <a:pt x="8920" y="3511"/>
                  </a:lnTo>
                  <a:lnTo>
                    <a:pt x="8099" y="3577"/>
                  </a:lnTo>
                  <a:lnTo>
                    <a:pt x="8099" y="3577"/>
                  </a:lnTo>
                </a:path>
                <a:path w="21600" h="21600">
                  <a:moveTo>
                    <a:pt x="9769" y="3710"/>
                  </a:moveTo>
                  <a:lnTo>
                    <a:pt x="9340" y="3577"/>
                  </a:lnTo>
                  <a:lnTo>
                    <a:pt x="8920" y="3511"/>
                  </a:lnTo>
                  <a:lnTo>
                    <a:pt x="10259" y="3511"/>
                  </a:lnTo>
                  <a:lnTo>
                    <a:pt x="9769" y="3710"/>
                  </a:lnTo>
                  <a:lnTo>
                    <a:pt x="9769" y="3710"/>
                  </a:lnTo>
                </a:path>
                <a:path w="21600" h="21600">
                  <a:moveTo>
                    <a:pt x="17887" y="7553"/>
                  </a:moveTo>
                  <a:lnTo>
                    <a:pt x="15344" y="7553"/>
                  </a:lnTo>
                  <a:lnTo>
                    <a:pt x="15629" y="7487"/>
                  </a:lnTo>
                  <a:lnTo>
                    <a:pt x="16242" y="7354"/>
                  </a:lnTo>
                  <a:lnTo>
                    <a:pt x="17109" y="7354"/>
                  </a:lnTo>
                  <a:lnTo>
                    <a:pt x="17280" y="7288"/>
                  </a:lnTo>
                  <a:lnTo>
                    <a:pt x="17654" y="7288"/>
                  </a:lnTo>
                  <a:lnTo>
                    <a:pt x="17819" y="7487"/>
                  </a:lnTo>
                  <a:lnTo>
                    <a:pt x="17887" y="7553"/>
                  </a:lnTo>
                  <a:lnTo>
                    <a:pt x="17887" y="7553"/>
                  </a:lnTo>
                </a:path>
                <a:path w="21600" h="21600">
                  <a:moveTo>
                    <a:pt x="19161" y="7553"/>
                  </a:moveTo>
                  <a:lnTo>
                    <a:pt x="17887" y="7553"/>
                  </a:lnTo>
                  <a:lnTo>
                    <a:pt x="17856" y="7487"/>
                  </a:lnTo>
                  <a:lnTo>
                    <a:pt x="17832" y="7354"/>
                  </a:lnTo>
                  <a:lnTo>
                    <a:pt x="17960" y="7288"/>
                  </a:lnTo>
                  <a:lnTo>
                    <a:pt x="18524" y="7288"/>
                  </a:lnTo>
                  <a:lnTo>
                    <a:pt x="18763" y="7354"/>
                  </a:lnTo>
                  <a:lnTo>
                    <a:pt x="18959" y="7420"/>
                  </a:lnTo>
                  <a:lnTo>
                    <a:pt x="19161" y="7553"/>
                  </a:lnTo>
                  <a:lnTo>
                    <a:pt x="19161" y="7553"/>
                  </a:lnTo>
                </a:path>
                <a:path w="21600" h="21600">
                  <a:moveTo>
                    <a:pt x="12141" y="8017"/>
                  </a:moveTo>
                  <a:lnTo>
                    <a:pt x="10271" y="8017"/>
                  </a:lnTo>
                  <a:lnTo>
                    <a:pt x="10479" y="7884"/>
                  </a:lnTo>
                  <a:lnTo>
                    <a:pt x="10697" y="7685"/>
                  </a:lnTo>
                  <a:lnTo>
                    <a:pt x="11028" y="7420"/>
                  </a:lnTo>
                  <a:lnTo>
                    <a:pt x="11212" y="7685"/>
                  </a:lnTo>
                  <a:lnTo>
                    <a:pt x="11319" y="7818"/>
                  </a:lnTo>
                  <a:lnTo>
                    <a:pt x="12002" y="7818"/>
                  </a:lnTo>
                  <a:lnTo>
                    <a:pt x="12014" y="7884"/>
                  </a:lnTo>
                  <a:lnTo>
                    <a:pt x="12141" y="8017"/>
                  </a:lnTo>
                  <a:lnTo>
                    <a:pt x="12141" y="8017"/>
                  </a:lnTo>
                </a:path>
                <a:path w="21600" h="21600">
                  <a:moveTo>
                    <a:pt x="20751" y="7950"/>
                  </a:moveTo>
                  <a:lnTo>
                    <a:pt x="13160" y="7950"/>
                  </a:lnTo>
                  <a:lnTo>
                    <a:pt x="13460" y="7685"/>
                  </a:lnTo>
                  <a:lnTo>
                    <a:pt x="13462" y="7618"/>
                  </a:lnTo>
                  <a:lnTo>
                    <a:pt x="13763" y="7487"/>
                  </a:lnTo>
                  <a:lnTo>
                    <a:pt x="14376" y="7553"/>
                  </a:lnTo>
                  <a:lnTo>
                    <a:pt x="20144" y="7553"/>
                  </a:lnTo>
                  <a:lnTo>
                    <a:pt x="20481" y="7884"/>
                  </a:lnTo>
                  <a:lnTo>
                    <a:pt x="20751" y="7950"/>
                  </a:lnTo>
                  <a:lnTo>
                    <a:pt x="20751" y="7950"/>
                  </a:lnTo>
                </a:path>
                <a:path w="21600" h="21600">
                  <a:moveTo>
                    <a:pt x="20730" y="8083"/>
                  </a:moveTo>
                  <a:lnTo>
                    <a:pt x="12204" y="8083"/>
                  </a:lnTo>
                  <a:lnTo>
                    <a:pt x="12210" y="7818"/>
                  </a:lnTo>
                  <a:lnTo>
                    <a:pt x="12131" y="7685"/>
                  </a:lnTo>
                  <a:lnTo>
                    <a:pt x="12271" y="7685"/>
                  </a:lnTo>
                  <a:lnTo>
                    <a:pt x="12409" y="7618"/>
                  </a:lnTo>
                  <a:lnTo>
                    <a:pt x="12664" y="7553"/>
                  </a:lnTo>
                  <a:lnTo>
                    <a:pt x="13463" y="7553"/>
                  </a:lnTo>
                  <a:lnTo>
                    <a:pt x="13460" y="7619"/>
                  </a:lnTo>
                  <a:lnTo>
                    <a:pt x="13160" y="7950"/>
                  </a:lnTo>
                  <a:lnTo>
                    <a:pt x="20751" y="7950"/>
                  </a:lnTo>
                  <a:lnTo>
                    <a:pt x="20730" y="8083"/>
                  </a:lnTo>
                  <a:lnTo>
                    <a:pt x="20730" y="8083"/>
                  </a:lnTo>
                </a:path>
                <a:path w="21600" h="21600">
                  <a:moveTo>
                    <a:pt x="13160" y="7950"/>
                  </a:moveTo>
                  <a:lnTo>
                    <a:pt x="13462" y="7618"/>
                  </a:lnTo>
                  <a:lnTo>
                    <a:pt x="13460" y="7685"/>
                  </a:lnTo>
                  <a:lnTo>
                    <a:pt x="13160" y="7950"/>
                  </a:lnTo>
                  <a:lnTo>
                    <a:pt x="13160" y="7950"/>
                  </a:lnTo>
                </a:path>
                <a:path w="21600" h="21600">
                  <a:moveTo>
                    <a:pt x="12002" y="7818"/>
                  </a:moveTo>
                  <a:lnTo>
                    <a:pt x="11319" y="7818"/>
                  </a:lnTo>
                  <a:lnTo>
                    <a:pt x="11349" y="7752"/>
                  </a:lnTo>
                  <a:lnTo>
                    <a:pt x="11386" y="7685"/>
                  </a:lnTo>
                  <a:lnTo>
                    <a:pt x="11457" y="7685"/>
                  </a:lnTo>
                  <a:lnTo>
                    <a:pt x="11671" y="7619"/>
                  </a:lnTo>
                  <a:lnTo>
                    <a:pt x="11965" y="7619"/>
                  </a:lnTo>
                  <a:lnTo>
                    <a:pt x="12131" y="7685"/>
                  </a:lnTo>
                  <a:lnTo>
                    <a:pt x="11990" y="7752"/>
                  </a:lnTo>
                  <a:lnTo>
                    <a:pt x="12002" y="7818"/>
                  </a:lnTo>
                  <a:lnTo>
                    <a:pt x="12002" y="7818"/>
                  </a:lnTo>
                </a:path>
                <a:path w="21600" h="21600">
                  <a:moveTo>
                    <a:pt x="12204" y="8083"/>
                  </a:moveTo>
                  <a:lnTo>
                    <a:pt x="12014" y="7884"/>
                  </a:lnTo>
                  <a:lnTo>
                    <a:pt x="11990" y="7752"/>
                  </a:lnTo>
                  <a:lnTo>
                    <a:pt x="12131" y="7685"/>
                  </a:lnTo>
                  <a:lnTo>
                    <a:pt x="12210" y="7818"/>
                  </a:lnTo>
                  <a:lnTo>
                    <a:pt x="12204" y="8083"/>
                  </a:lnTo>
                  <a:lnTo>
                    <a:pt x="12204" y="8083"/>
                  </a:lnTo>
                </a:path>
                <a:path w="21600" h="21600">
                  <a:moveTo>
                    <a:pt x="20719" y="8149"/>
                  </a:moveTo>
                  <a:lnTo>
                    <a:pt x="9058" y="8149"/>
                  </a:lnTo>
                  <a:lnTo>
                    <a:pt x="9116" y="8083"/>
                  </a:lnTo>
                  <a:lnTo>
                    <a:pt x="9263" y="7950"/>
                  </a:lnTo>
                  <a:lnTo>
                    <a:pt x="9989" y="7950"/>
                  </a:lnTo>
                  <a:lnTo>
                    <a:pt x="10136" y="8017"/>
                  </a:lnTo>
                  <a:lnTo>
                    <a:pt x="12141" y="8017"/>
                  </a:lnTo>
                  <a:lnTo>
                    <a:pt x="12204" y="8083"/>
                  </a:lnTo>
                  <a:lnTo>
                    <a:pt x="20730" y="8083"/>
                  </a:lnTo>
                  <a:lnTo>
                    <a:pt x="20719" y="8149"/>
                  </a:lnTo>
                  <a:lnTo>
                    <a:pt x="20719" y="8149"/>
                  </a:lnTo>
                </a:path>
                <a:path w="21600" h="21600">
                  <a:moveTo>
                    <a:pt x="20846" y="8547"/>
                  </a:moveTo>
                  <a:lnTo>
                    <a:pt x="4852" y="8547"/>
                  </a:lnTo>
                  <a:lnTo>
                    <a:pt x="5201" y="8481"/>
                  </a:lnTo>
                  <a:lnTo>
                    <a:pt x="5311" y="8348"/>
                  </a:lnTo>
                  <a:lnTo>
                    <a:pt x="5183" y="8215"/>
                  </a:lnTo>
                  <a:lnTo>
                    <a:pt x="5159" y="8177"/>
                  </a:lnTo>
                  <a:lnTo>
                    <a:pt x="5183" y="8149"/>
                  </a:lnTo>
                  <a:lnTo>
                    <a:pt x="5556" y="8017"/>
                  </a:lnTo>
                  <a:lnTo>
                    <a:pt x="6396" y="8149"/>
                  </a:lnTo>
                  <a:lnTo>
                    <a:pt x="6773" y="8215"/>
                  </a:lnTo>
                  <a:lnTo>
                    <a:pt x="20708" y="8215"/>
                  </a:lnTo>
                  <a:lnTo>
                    <a:pt x="20705" y="8348"/>
                  </a:lnTo>
                  <a:lnTo>
                    <a:pt x="20742" y="8414"/>
                  </a:lnTo>
                  <a:lnTo>
                    <a:pt x="20785" y="8481"/>
                  </a:lnTo>
                  <a:lnTo>
                    <a:pt x="20846" y="8547"/>
                  </a:lnTo>
                  <a:lnTo>
                    <a:pt x="20846" y="8547"/>
                  </a:lnTo>
                </a:path>
                <a:path w="21600" h="21600">
                  <a:moveTo>
                    <a:pt x="20708" y="8215"/>
                  </a:moveTo>
                  <a:lnTo>
                    <a:pt x="7202" y="8215"/>
                  </a:lnTo>
                  <a:lnTo>
                    <a:pt x="7330" y="8149"/>
                  </a:lnTo>
                  <a:lnTo>
                    <a:pt x="7649" y="8083"/>
                  </a:lnTo>
                  <a:lnTo>
                    <a:pt x="8856" y="8083"/>
                  </a:lnTo>
                  <a:lnTo>
                    <a:pt x="8942" y="8149"/>
                  </a:lnTo>
                  <a:lnTo>
                    <a:pt x="20719" y="8149"/>
                  </a:lnTo>
                  <a:lnTo>
                    <a:pt x="20708" y="8215"/>
                  </a:lnTo>
                  <a:lnTo>
                    <a:pt x="20708" y="8215"/>
                  </a:lnTo>
                </a:path>
                <a:path w="21600" h="21600">
                  <a:moveTo>
                    <a:pt x="4852" y="8547"/>
                  </a:moveTo>
                  <a:lnTo>
                    <a:pt x="5159" y="8177"/>
                  </a:lnTo>
                  <a:lnTo>
                    <a:pt x="5183" y="8215"/>
                  </a:lnTo>
                  <a:lnTo>
                    <a:pt x="5311" y="8348"/>
                  </a:lnTo>
                  <a:lnTo>
                    <a:pt x="5201" y="8481"/>
                  </a:lnTo>
                  <a:lnTo>
                    <a:pt x="4852" y="8547"/>
                  </a:lnTo>
                  <a:lnTo>
                    <a:pt x="4852" y="8547"/>
                  </a:lnTo>
                </a:path>
                <a:path w="21600" h="21600">
                  <a:moveTo>
                    <a:pt x="16003" y="10601"/>
                  </a:moveTo>
                  <a:lnTo>
                    <a:pt x="15984" y="10468"/>
                  </a:lnTo>
                  <a:lnTo>
                    <a:pt x="16138" y="10203"/>
                  </a:lnTo>
                  <a:lnTo>
                    <a:pt x="16192" y="10469"/>
                  </a:lnTo>
                  <a:lnTo>
                    <a:pt x="16003" y="10601"/>
                  </a:lnTo>
                  <a:lnTo>
                    <a:pt x="16003" y="10601"/>
                  </a:lnTo>
                </a:path>
                <a:path w="21600" h="21600">
                  <a:moveTo>
                    <a:pt x="16192" y="10469"/>
                  </a:moveTo>
                  <a:lnTo>
                    <a:pt x="16138" y="10203"/>
                  </a:lnTo>
                  <a:lnTo>
                    <a:pt x="20429" y="10203"/>
                  </a:lnTo>
                  <a:lnTo>
                    <a:pt x="20344" y="10336"/>
                  </a:lnTo>
                  <a:lnTo>
                    <a:pt x="16383" y="10336"/>
                  </a:lnTo>
                  <a:lnTo>
                    <a:pt x="16192" y="10469"/>
                  </a:lnTo>
                  <a:lnTo>
                    <a:pt x="16192" y="10469"/>
                  </a:lnTo>
                </a:path>
                <a:path w="21600" h="21600">
                  <a:moveTo>
                    <a:pt x="17084" y="10667"/>
                  </a:moveTo>
                  <a:lnTo>
                    <a:pt x="16211" y="10667"/>
                  </a:lnTo>
                  <a:lnTo>
                    <a:pt x="16389" y="10402"/>
                  </a:lnTo>
                  <a:lnTo>
                    <a:pt x="16383" y="10336"/>
                  </a:lnTo>
                  <a:lnTo>
                    <a:pt x="19685" y="10336"/>
                  </a:lnTo>
                  <a:lnTo>
                    <a:pt x="19611" y="10402"/>
                  </a:lnTo>
                  <a:lnTo>
                    <a:pt x="17896" y="10402"/>
                  </a:lnTo>
                  <a:lnTo>
                    <a:pt x="17828" y="10468"/>
                  </a:lnTo>
                  <a:lnTo>
                    <a:pt x="17121" y="10468"/>
                  </a:lnTo>
                  <a:lnTo>
                    <a:pt x="17084" y="10667"/>
                  </a:lnTo>
                  <a:lnTo>
                    <a:pt x="17084" y="10667"/>
                  </a:lnTo>
                </a:path>
                <a:path w="21600" h="21600">
                  <a:moveTo>
                    <a:pt x="20301" y="10402"/>
                  </a:moveTo>
                  <a:lnTo>
                    <a:pt x="19970" y="10336"/>
                  </a:lnTo>
                  <a:lnTo>
                    <a:pt x="20344" y="10336"/>
                  </a:lnTo>
                  <a:lnTo>
                    <a:pt x="20301" y="10402"/>
                  </a:lnTo>
                  <a:lnTo>
                    <a:pt x="20301" y="10402"/>
                  </a:lnTo>
                </a:path>
                <a:path w="21600" h="21600">
                  <a:moveTo>
                    <a:pt x="14021" y="10866"/>
                  </a:moveTo>
                  <a:lnTo>
                    <a:pt x="13717" y="10733"/>
                  </a:lnTo>
                  <a:lnTo>
                    <a:pt x="13454" y="10402"/>
                  </a:lnTo>
                  <a:lnTo>
                    <a:pt x="16023" y="10402"/>
                  </a:lnTo>
                  <a:lnTo>
                    <a:pt x="15984" y="10469"/>
                  </a:lnTo>
                  <a:lnTo>
                    <a:pt x="15994" y="10534"/>
                  </a:lnTo>
                  <a:lnTo>
                    <a:pt x="14995" y="10534"/>
                  </a:lnTo>
                  <a:lnTo>
                    <a:pt x="14707" y="10601"/>
                  </a:lnTo>
                  <a:lnTo>
                    <a:pt x="14021" y="10866"/>
                  </a:lnTo>
                  <a:lnTo>
                    <a:pt x="14021" y="10866"/>
                  </a:lnTo>
                </a:path>
                <a:path w="21600" h="21600">
                  <a:moveTo>
                    <a:pt x="18123" y="10800"/>
                  </a:moveTo>
                  <a:lnTo>
                    <a:pt x="17994" y="10468"/>
                  </a:lnTo>
                  <a:lnTo>
                    <a:pt x="17896" y="10402"/>
                  </a:lnTo>
                  <a:lnTo>
                    <a:pt x="19480" y="10402"/>
                  </a:lnTo>
                  <a:lnTo>
                    <a:pt x="19290" y="10468"/>
                  </a:lnTo>
                  <a:lnTo>
                    <a:pt x="18570" y="10468"/>
                  </a:lnTo>
                  <a:lnTo>
                    <a:pt x="18380" y="10534"/>
                  </a:lnTo>
                  <a:lnTo>
                    <a:pt x="18123" y="10800"/>
                  </a:lnTo>
                  <a:lnTo>
                    <a:pt x="18123" y="10800"/>
                  </a:lnTo>
                </a:path>
                <a:path w="21600" h="21600">
                  <a:moveTo>
                    <a:pt x="17620" y="10601"/>
                  </a:moveTo>
                  <a:lnTo>
                    <a:pt x="17387" y="10601"/>
                  </a:lnTo>
                  <a:lnTo>
                    <a:pt x="17216" y="10534"/>
                  </a:lnTo>
                  <a:lnTo>
                    <a:pt x="17121" y="10468"/>
                  </a:lnTo>
                  <a:lnTo>
                    <a:pt x="17828" y="10468"/>
                  </a:lnTo>
                  <a:lnTo>
                    <a:pt x="17767" y="10534"/>
                  </a:lnTo>
                  <a:lnTo>
                    <a:pt x="17620" y="10601"/>
                  </a:lnTo>
                  <a:lnTo>
                    <a:pt x="17620" y="10601"/>
                  </a:lnTo>
                </a:path>
                <a:path w="21600" h="21600">
                  <a:moveTo>
                    <a:pt x="19020" y="10534"/>
                  </a:moveTo>
                  <a:lnTo>
                    <a:pt x="18821" y="10534"/>
                  </a:lnTo>
                  <a:lnTo>
                    <a:pt x="18692" y="10468"/>
                  </a:lnTo>
                  <a:lnTo>
                    <a:pt x="19290" y="10468"/>
                  </a:lnTo>
                  <a:lnTo>
                    <a:pt x="19020" y="10534"/>
                  </a:lnTo>
                  <a:lnTo>
                    <a:pt x="19020" y="10534"/>
                  </a:lnTo>
                </a:path>
                <a:path w="21600" h="21600">
                  <a:moveTo>
                    <a:pt x="16147" y="10601"/>
                  </a:moveTo>
                  <a:lnTo>
                    <a:pt x="16003" y="10601"/>
                  </a:lnTo>
                  <a:lnTo>
                    <a:pt x="16192" y="10469"/>
                  </a:lnTo>
                  <a:lnTo>
                    <a:pt x="16205" y="10534"/>
                  </a:lnTo>
                  <a:lnTo>
                    <a:pt x="16147" y="10601"/>
                  </a:lnTo>
                  <a:lnTo>
                    <a:pt x="16147" y="10601"/>
                  </a:lnTo>
                </a:path>
                <a:path w="21600" h="21600">
                  <a:moveTo>
                    <a:pt x="16088" y="10667"/>
                  </a:moveTo>
                  <a:lnTo>
                    <a:pt x="15494" y="10534"/>
                  </a:lnTo>
                  <a:lnTo>
                    <a:pt x="15994" y="10534"/>
                  </a:lnTo>
                  <a:lnTo>
                    <a:pt x="16003" y="10601"/>
                  </a:lnTo>
                  <a:lnTo>
                    <a:pt x="16147" y="10601"/>
                  </a:lnTo>
                  <a:lnTo>
                    <a:pt x="16088" y="10667"/>
                  </a:lnTo>
                  <a:lnTo>
                    <a:pt x="16088" y="10667"/>
                  </a:lnTo>
                </a:path>
                <a:path w="21600" h="21600">
                  <a:moveTo>
                    <a:pt x="11650" y="10800"/>
                  </a:moveTo>
                  <a:lnTo>
                    <a:pt x="11055" y="10800"/>
                  </a:lnTo>
                  <a:lnTo>
                    <a:pt x="10865" y="10733"/>
                  </a:lnTo>
                  <a:lnTo>
                    <a:pt x="10835" y="10601"/>
                  </a:lnTo>
                  <a:lnTo>
                    <a:pt x="13491" y="10601"/>
                  </a:lnTo>
                  <a:lnTo>
                    <a:pt x="13425" y="10667"/>
                  </a:lnTo>
                  <a:lnTo>
                    <a:pt x="12140" y="10667"/>
                  </a:lnTo>
                  <a:lnTo>
                    <a:pt x="11846" y="10733"/>
                  </a:lnTo>
                  <a:lnTo>
                    <a:pt x="11650" y="10800"/>
                  </a:lnTo>
                  <a:lnTo>
                    <a:pt x="11650" y="10800"/>
                  </a:lnTo>
                </a:path>
                <a:path w="21600" h="21600">
                  <a:moveTo>
                    <a:pt x="13359" y="10733"/>
                  </a:moveTo>
                  <a:lnTo>
                    <a:pt x="12893" y="10733"/>
                  </a:lnTo>
                  <a:lnTo>
                    <a:pt x="12762" y="10667"/>
                  </a:lnTo>
                  <a:lnTo>
                    <a:pt x="13425" y="10667"/>
                  </a:lnTo>
                  <a:lnTo>
                    <a:pt x="13359" y="10733"/>
                  </a:lnTo>
                  <a:lnTo>
                    <a:pt x="13359" y="10733"/>
                  </a:lnTo>
                </a:path>
                <a:path w="21600" h="21600">
                  <a:moveTo>
                    <a:pt x="8776" y="10998"/>
                  </a:moveTo>
                  <a:lnTo>
                    <a:pt x="8507" y="10932"/>
                  </a:lnTo>
                  <a:lnTo>
                    <a:pt x="8445" y="10800"/>
                  </a:lnTo>
                  <a:lnTo>
                    <a:pt x="9738" y="10800"/>
                  </a:lnTo>
                  <a:lnTo>
                    <a:pt x="9462" y="10866"/>
                  </a:lnTo>
                  <a:lnTo>
                    <a:pt x="9254" y="10932"/>
                  </a:lnTo>
                  <a:lnTo>
                    <a:pt x="8776" y="10998"/>
                  </a:lnTo>
                  <a:lnTo>
                    <a:pt x="8776" y="10998"/>
                  </a:lnTo>
                </a:path>
                <a:path w="21600" h="21600">
                  <a:moveTo>
                    <a:pt x="5249" y="11174"/>
                  </a:moveTo>
                  <a:lnTo>
                    <a:pt x="5125" y="11131"/>
                  </a:lnTo>
                  <a:lnTo>
                    <a:pt x="5112" y="10998"/>
                  </a:lnTo>
                  <a:lnTo>
                    <a:pt x="5357" y="10998"/>
                  </a:lnTo>
                  <a:lnTo>
                    <a:pt x="5249" y="11174"/>
                  </a:lnTo>
                  <a:lnTo>
                    <a:pt x="5249" y="11174"/>
                  </a:lnTo>
                </a:path>
                <a:path w="21600" h="21600">
                  <a:moveTo>
                    <a:pt x="5688" y="11263"/>
                  </a:moveTo>
                  <a:lnTo>
                    <a:pt x="5314" y="11197"/>
                  </a:lnTo>
                  <a:lnTo>
                    <a:pt x="5249" y="11174"/>
                  </a:lnTo>
                  <a:lnTo>
                    <a:pt x="5357" y="10998"/>
                  </a:lnTo>
                  <a:lnTo>
                    <a:pt x="8108" y="10998"/>
                  </a:lnTo>
                  <a:lnTo>
                    <a:pt x="7897" y="11065"/>
                  </a:lnTo>
                  <a:lnTo>
                    <a:pt x="6668" y="11065"/>
                  </a:lnTo>
                  <a:lnTo>
                    <a:pt x="6172" y="11131"/>
                  </a:lnTo>
                  <a:lnTo>
                    <a:pt x="5688" y="11263"/>
                  </a:lnTo>
                  <a:lnTo>
                    <a:pt x="5688" y="11263"/>
                  </a:lnTo>
                </a:path>
                <a:path w="21600" h="21600">
                  <a:moveTo>
                    <a:pt x="7686" y="11131"/>
                  </a:moveTo>
                  <a:lnTo>
                    <a:pt x="6668" y="11065"/>
                  </a:lnTo>
                  <a:lnTo>
                    <a:pt x="7897" y="11065"/>
                  </a:lnTo>
                  <a:lnTo>
                    <a:pt x="7686" y="11131"/>
                  </a:lnTo>
                  <a:lnTo>
                    <a:pt x="7686" y="11131"/>
                  </a:lnTo>
                </a:path>
                <a:path w="21600" h="21600">
                  <a:moveTo>
                    <a:pt x="4620" y="15958"/>
                  </a:moveTo>
                  <a:lnTo>
                    <a:pt x="4441" y="15901"/>
                  </a:lnTo>
                  <a:lnTo>
                    <a:pt x="4619" y="15955"/>
                  </a:lnTo>
                  <a:lnTo>
                    <a:pt x="4620" y="15958"/>
                  </a:lnTo>
                </a:path>
                <a:path w="21600" h="21600">
                  <a:moveTo>
                    <a:pt x="4619" y="15955"/>
                  </a:moveTo>
                  <a:lnTo>
                    <a:pt x="4444" y="15901"/>
                  </a:lnTo>
                  <a:lnTo>
                    <a:pt x="4591" y="15901"/>
                  </a:lnTo>
                  <a:lnTo>
                    <a:pt x="4619" y="15955"/>
                  </a:lnTo>
                  <a:lnTo>
                    <a:pt x="4619" y="15955"/>
                  </a:lnTo>
                </a:path>
                <a:path w="21600" h="21600">
                  <a:moveTo>
                    <a:pt x="4864" y="15968"/>
                  </a:moveTo>
                  <a:lnTo>
                    <a:pt x="4659" y="15968"/>
                  </a:lnTo>
                  <a:lnTo>
                    <a:pt x="4591" y="15901"/>
                  </a:lnTo>
                  <a:lnTo>
                    <a:pt x="4918" y="15901"/>
                  </a:lnTo>
                  <a:lnTo>
                    <a:pt x="4864" y="15968"/>
                  </a:lnTo>
                  <a:lnTo>
                    <a:pt x="4864" y="15968"/>
                  </a:lnTo>
                </a:path>
                <a:path w="21600" h="21600">
                  <a:moveTo>
                    <a:pt x="4659" y="15968"/>
                  </a:moveTo>
                  <a:lnTo>
                    <a:pt x="4650" y="15968"/>
                  </a:lnTo>
                  <a:lnTo>
                    <a:pt x="4620" y="15958"/>
                  </a:lnTo>
                  <a:lnTo>
                    <a:pt x="4659" y="15968"/>
                  </a:lnTo>
                  <a:lnTo>
                    <a:pt x="4659" y="15968"/>
                  </a:lnTo>
                </a:path>
                <a:path w="21600" h="21600">
                  <a:moveTo>
                    <a:pt x="2067" y="21069"/>
                  </a:moveTo>
                  <a:lnTo>
                    <a:pt x="1966" y="21003"/>
                  </a:lnTo>
                  <a:lnTo>
                    <a:pt x="1837" y="20937"/>
                  </a:lnTo>
                  <a:lnTo>
                    <a:pt x="1719" y="20733"/>
                  </a:lnTo>
                  <a:lnTo>
                    <a:pt x="1663" y="20606"/>
                  </a:lnTo>
                  <a:lnTo>
                    <a:pt x="1657" y="20407"/>
                  </a:lnTo>
                  <a:lnTo>
                    <a:pt x="1602" y="20341"/>
                  </a:lnTo>
                  <a:lnTo>
                    <a:pt x="1513" y="20208"/>
                  </a:lnTo>
                  <a:lnTo>
                    <a:pt x="1378" y="20142"/>
                  </a:lnTo>
                  <a:lnTo>
                    <a:pt x="1249" y="20076"/>
                  </a:lnTo>
                  <a:lnTo>
                    <a:pt x="1127" y="19943"/>
                  </a:lnTo>
                  <a:lnTo>
                    <a:pt x="1010" y="19811"/>
                  </a:lnTo>
                  <a:lnTo>
                    <a:pt x="918" y="19612"/>
                  </a:lnTo>
                  <a:lnTo>
                    <a:pt x="903" y="19479"/>
                  </a:lnTo>
                  <a:lnTo>
                    <a:pt x="964" y="19479"/>
                  </a:lnTo>
                  <a:lnTo>
                    <a:pt x="1026" y="19413"/>
                  </a:lnTo>
                  <a:lnTo>
                    <a:pt x="882" y="19413"/>
                  </a:lnTo>
                  <a:lnTo>
                    <a:pt x="692" y="19214"/>
                  </a:lnTo>
                  <a:lnTo>
                    <a:pt x="667" y="19082"/>
                  </a:lnTo>
                  <a:lnTo>
                    <a:pt x="808" y="19015"/>
                  </a:lnTo>
                  <a:lnTo>
                    <a:pt x="0" y="19015"/>
                  </a:lnTo>
                  <a:lnTo>
                    <a:pt x="508" y="18618"/>
                  </a:lnTo>
                  <a:lnTo>
                    <a:pt x="735" y="18353"/>
                  </a:lnTo>
                  <a:lnTo>
                    <a:pt x="624" y="18022"/>
                  </a:lnTo>
                  <a:lnTo>
                    <a:pt x="597" y="17823"/>
                  </a:lnTo>
                  <a:lnTo>
                    <a:pt x="597" y="17425"/>
                  </a:lnTo>
                  <a:lnTo>
                    <a:pt x="627" y="17293"/>
                  </a:lnTo>
                  <a:lnTo>
                    <a:pt x="750" y="17094"/>
                  </a:lnTo>
                  <a:lnTo>
                    <a:pt x="781" y="17028"/>
                  </a:lnTo>
                  <a:lnTo>
                    <a:pt x="781" y="16962"/>
                  </a:lnTo>
                  <a:lnTo>
                    <a:pt x="827" y="16962"/>
                  </a:lnTo>
                  <a:lnTo>
                    <a:pt x="673" y="16895"/>
                  </a:lnTo>
                  <a:lnTo>
                    <a:pt x="597" y="16829"/>
                  </a:lnTo>
                  <a:lnTo>
                    <a:pt x="597" y="16630"/>
                  </a:lnTo>
                  <a:lnTo>
                    <a:pt x="915" y="16498"/>
                  </a:lnTo>
                  <a:lnTo>
                    <a:pt x="4806" y="16498"/>
                  </a:lnTo>
                  <a:lnTo>
                    <a:pt x="4858" y="16564"/>
                  </a:lnTo>
                  <a:lnTo>
                    <a:pt x="4883" y="17028"/>
                  </a:lnTo>
                  <a:lnTo>
                    <a:pt x="5039" y="17293"/>
                  </a:lnTo>
                  <a:lnTo>
                    <a:pt x="5339" y="17558"/>
                  </a:lnTo>
                  <a:lnTo>
                    <a:pt x="5186" y="17757"/>
                  </a:lnTo>
                  <a:lnTo>
                    <a:pt x="5134" y="17955"/>
                  </a:lnTo>
                  <a:lnTo>
                    <a:pt x="5183" y="18088"/>
                  </a:lnTo>
                  <a:lnTo>
                    <a:pt x="5146" y="18088"/>
                  </a:lnTo>
                  <a:lnTo>
                    <a:pt x="4925" y="18220"/>
                  </a:lnTo>
                  <a:lnTo>
                    <a:pt x="4907" y="18287"/>
                  </a:lnTo>
                  <a:lnTo>
                    <a:pt x="4981" y="18485"/>
                  </a:lnTo>
                  <a:lnTo>
                    <a:pt x="20334" y="18485"/>
                  </a:lnTo>
                  <a:lnTo>
                    <a:pt x="20530" y="18618"/>
                  </a:lnTo>
                  <a:lnTo>
                    <a:pt x="20592" y="18949"/>
                  </a:lnTo>
                  <a:lnTo>
                    <a:pt x="20092" y="18949"/>
                  </a:lnTo>
                  <a:lnTo>
                    <a:pt x="19958" y="19148"/>
                  </a:lnTo>
                  <a:lnTo>
                    <a:pt x="19964" y="19214"/>
                  </a:lnTo>
                  <a:lnTo>
                    <a:pt x="20043" y="19281"/>
                  </a:lnTo>
                  <a:lnTo>
                    <a:pt x="20754" y="19281"/>
                  </a:lnTo>
                  <a:lnTo>
                    <a:pt x="20772" y="19347"/>
                  </a:lnTo>
                  <a:lnTo>
                    <a:pt x="20723" y="19479"/>
                  </a:lnTo>
                  <a:lnTo>
                    <a:pt x="20785" y="19678"/>
                  </a:lnTo>
                  <a:lnTo>
                    <a:pt x="20680" y="19877"/>
                  </a:lnTo>
                  <a:lnTo>
                    <a:pt x="20147" y="20142"/>
                  </a:lnTo>
                  <a:lnTo>
                    <a:pt x="19899" y="20274"/>
                  </a:lnTo>
                  <a:lnTo>
                    <a:pt x="19434" y="20407"/>
                  </a:lnTo>
                  <a:lnTo>
                    <a:pt x="18352" y="20407"/>
                  </a:lnTo>
                  <a:lnTo>
                    <a:pt x="18205" y="20539"/>
                  </a:lnTo>
                  <a:lnTo>
                    <a:pt x="10268" y="20539"/>
                  </a:lnTo>
                  <a:lnTo>
                    <a:pt x="10182" y="20606"/>
                  </a:lnTo>
                  <a:lnTo>
                    <a:pt x="10103" y="20738"/>
                  </a:lnTo>
                  <a:lnTo>
                    <a:pt x="8840" y="20738"/>
                  </a:lnTo>
                  <a:lnTo>
                    <a:pt x="8861" y="20871"/>
                  </a:lnTo>
                  <a:lnTo>
                    <a:pt x="8862" y="20937"/>
                  </a:lnTo>
                  <a:lnTo>
                    <a:pt x="2214" y="20937"/>
                  </a:lnTo>
                  <a:lnTo>
                    <a:pt x="2067" y="21069"/>
                  </a:lnTo>
                  <a:lnTo>
                    <a:pt x="2067" y="21069"/>
                  </a:lnTo>
                </a:path>
                <a:path w="21600" h="21600">
                  <a:moveTo>
                    <a:pt x="19841" y="17955"/>
                  </a:moveTo>
                  <a:lnTo>
                    <a:pt x="14934" y="17955"/>
                  </a:lnTo>
                  <a:lnTo>
                    <a:pt x="15209" y="17889"/>
                  </a:lnTo>
                  <a:lnTo>
                    <a:pt x="15338" y="17889"/>
                  </a:lnTo>
                  <a:lnTo>
                    <a:pt x="15482" y="17823"/>
                  </a:lnTo>
                  <a:lnTo>
                    <a:pt x="15801" y="17690"/>
                  </a:lnTo>
                  <a:lnTo>
                    <a:pt x="16092" y="17624"/>
                  </a:lnTo>
                  <a:lnTo>
                    <a:pt x="16514" y="17492"/>
                  </a:lnTo>
                  <a:lnTo>
                    <a:pt x="16723" y="17624"/>
                  </a:lnTo>
                  <a:lnTo>
                    <a:pt x="16903" y="17690"/>
                  </a:lnTo>
                  <a:lnTo>
                    <a:pt x="19492" y="17690"/>
                  </a:lnTo>
                  <a:lnTo>
                    <a:pt x="19860" y="17823"/>
                  </a:lnTo>
                  <a:lnTo>
                    <a:pt x="19841" y="17955"/>
                  </a:lnTo>
                  <a:lnTo>
                    <a:pt x="19841" y="17955"/>
                  </a:lnTo>
                </a:path>
                <a:path w="21600" h="21600">
                  <a:moveTo>
                    <a:pt x="19492" y="17690"/>
                  </a:moveTo>
                  <a:lnTo>
                    <a:pt x="17216" y="17690"/>
                  </a:lnTo>
                  <a:lnTo>
                    <a:pt x="17418" y="17624"/>
                  </a:lnTo>
                  <a:lnTo>
                    <a:pt x="17908" y="17558"/>
                  </a:lnTo>
                  <a:lnTo>
                    <a:pt x="18527" y="17558"/>
                  </a:lnTo>
                  <a:lnTo>
                    <a:pt x="18864" y="17492"/>
                  </a:lnTo>
                  <a:lnTo>
                    <a:pt x="19308" y="17624"/>
                  </a:lnTo>
                  <a:lnTo>
                    <a:pt x="19492" y="17690"/>
                  </a:lnTo>
                  <a:lnTo>
                    <a:pt x="19492" y="17690"/>
                  </a:lnTo>
                </a:path>
                <a:path w="21600" h="21600">
                  <a:moveTo>
                    <a:pt x="20025" y="18287"/>
                  </a:moveTo>
                  <a:lnTo>
                    <a:pt x="11230" y="18287"/>
                  </a:lnTo>
                  <a:lnTo>
                    <a:pt x="11365" y="18154"/>
                  </a:lnTo>
                  <a:lnTo>
                    <a:pt x="11382" y="18059"/>
                  </a:lnTo>
                  <a:lnTo>
                    <a:pt x="11408" y="18022"/>
                  </a:lnTo>
                  <a:lnTo>
                    <a:pt x="11659" y="17889"/>
                  </a:lnTo>
                  <a:lnTo>
                    <a:pt x="12755" y="17889"/>
                  </a:lnTo>
                  <a:lnTo>
                    <a:pt x="13325" y="17757"/>
                  </a:lnTo>
                  <a:lnTo>
                    <a:pt x="13194" y="18154"/>
                  </a:lnTo>
                  <a:lnTo>
                    <a:pt x="19814" y="18154"/>
                  </a:lnTo>
                  <a:lnTo>
                    <a:pt x="19804" y="18220"/>
                  </a:lnTo>
                  <a:lnTo>
                    <a:pt x="19958" y="18220"/>
                  </a:lnTo>
                  <a:lnTo>
                    <a:pt x="20025" y="18287"/>
                  </a:lnTo>
                  <a:lnTo>
                    <a:pt x="20025" y="18287"/>
                  </a:lnTo>
                </a:path>
                <a:path w="21600" h="21600">
                  <a:moveTo>
                    <a:pt x="20334" y="18485"/>
                  </a:moveTo>
                  <a:lnTo>
                    <a:pt x="7535" y="18485"/>
                  </a:lnTo>
                  <a:lnTo>
                    <a:pt x="7505" y="18287"/>
                  </a:lnTo>
                  <a:lnTo>
                    <a:pt x="7637" y="18220"/>
                  </a:lnTo>
                  <a:lnTo>
                    <a:pt x="8528" y="18220"/>
                  </a:lnTo>
                  <a:lnTo>
                    <a:pt x="9153" y="18154"/>
                  </a:lnTo>
                  <a:lnTo>
                    <a:pt x="9459" y="18154"/>
                  </a:lnTo>
                  <a:lnTo>
                    <a:pt x="10375" y="17955"/>
                  </a:lnTo>
                  <a:lnTo>
                    <a:pt x="10688" y="17823"/>
                  </a:lnTo>
                  <a:lnTo>
                    <a:pt x="11012" y="17889"/>
                  </a:lnTo>
                  <a:lnTo>
                    <a:pt x="11218" y="17955"/>
                  </a:lnTo>
                  <a:lnTo>
                    <a:pt x="11303" y="18022"/>
                  </a:lnTo>
                  <a:lnTo>
                    <a:pt x="11389" y="18022"/>
                  </a:lnTo>
                  <a:lnTo>
                    <a:pt x="11382" y="18059"/>
                  </a:lnTo>
                  <a:lnTo>
                    <a:pt x="11230" y="18287"/>
                  </a:lnTo>
                  <a:lnTo>
                    <a:pt x="20025" y="18287"/>
                  </a:lnTo>
                  <a:lnTo>
                    <a:pt x="20166" y="18353"/>
                  </a:lnTo>
                  <a:lnTo>
                    <a:pt x="20334" y="18485"/>
                  </a:lnTo>
                  <a:lnTo>
                    <a:pt x="20334" y="18485"/>
                  </a:lnTo>
                </a:path>
                <a:path w="21600" h="21600">
                  <a:moveTo>
                    <a:pt x="19814" y="18154"/>
                  </a:moveTo>
                  <a:lnTo>
                    <a:pt x="13316" y="18154"/>
                  </a:lnTo>
                  <a:lnTo>
                    <a:pt x="13616" y="18022"/>
                  </a:lnTo>
                  <a:lnTo>
                    <a:pt x="13938" y="17889"/>
                  </a:lnTo>
                  <a:lnTo>
                    <a:pt x="14624" y="17955"/>
                  </a:lnTo>
                  <a:lnTo>
                    <a:pt x="19841" y="17955"/>
                  </a:lnTo>
                  <a:lnTo>
                    <a:pt x="19814" y="18154"/>
                  </a:lnTo>
                  <a:lnTo>
                    <a:pt x="19814" y="18154"/>
                  </a:lnTo>
                </a:path>
                <a:path w="21600" h="21600">
                  <a:moveTo>
                    <a:pt x="11230" y="18287"/>
                  </a:moveTo>
                  <a:lnTo>
                    <a:pt x="11382" y="18059"/>
                  </a:lnTo>
                  <a:lnTo>
                    <a:pt x="11365" y="18154"/>
                  </a:lnTo>
                  <a:lnTo>
                    <a:pt x="11230" y="18287"/>
                  </a:lnTo>
                  <a:lnTo>
                    <a:pt x="11230" y="18287"/>
                  </a:lnTo>
                </a:path>
                <a:path w="21600" h="21600">
                  <a:moveTo>
                    <a:pt x="4981" y="18485"/>
                  </a:moveTo>
                  <a:lnTo>
                    <a:pt x="4907" y="18287"/>
                  </a:lnTo>
                  <a:lnTo>
                    <a:pt x="4925" y="18220"/>
                  </a:lnTo>
                  <a:lnTo>
                    <a:pt x="5146" y="18088"/>
                  </a:lnTo>
                  <a:lnTo>
                    <a:pt x="5188" y="18102"/>
                  </a:lnTo>
                  <a:lnTo>
                    <a:pt x="5232" y="18220"/>
                  </a:lnTo>
                  <a:lnTo>
                    <a:pt x="5164" y="18353"/>
                  </a:lnTo>
                  <a:lnTo>
                    <a:pt x="4981" y="18485"/>
                  </a:lnTo>
                  <a:lnTo>
                    <a:pt x="4981" y="18485"/>
                  </a:lnTo>
                </a:path>
                <a:path w="21600" h="21600">
                  <a:moveTo>
                    <a:pt x="5188" y="18102"/>
                  </a:moveTo>
                  <a:lnTo>
                    <a:pt x="5146" y="18088"/>
                  </a:lnTo>
                  <a:lnTo>
                    <a:pt x="5183" y="18088"/>
                  </a:lnTo>
                  <a:lnTo>
                    <a:pt x="5188" y="18102"/>
                  </a:lnTo>
                  <a:lnTo>
                    <a:pt x="5188" y="18102"/>
                  </a:lnTo>
                </a:path>
                <a:path w="21600" h="21600">
                  <a:moveTo>
                    <a:pt x="13316" y="18154"/>
                  </a:moveTo>
                  <a:lnTo>
                    <a:pt x="13194" y="18154"/>
                  </a:lnTo>
                  <a:lnTo>
                    <a:pt x="13334" y="18088"/>
                  </a:lnTo>
                  <a:lnTo>
                    <a:pt x="13353" y="18088"/>
                  </a:lnTo>
                  <a:lnTo>
                    <a:pt x="13316" y="18154"/>
                  </a:lnTo>
                  <a:lnTo>
                    <a:pt x="13316" y="18154"/>
                  </a:lnTo>
                </a:path>
                <a:path w="21600" h="21600">
                  <a:moveTo>
                    <a:pt x="7535" y="18485"/>
                  </a:moveTo>
                  <a:lnTo>
                    <a:pt x="4981" y="18485"/>
                  </a:lnTo>
                  <a:lnTo>
                    <a:pt x="5164" y="18353"/>
                  </a:lnTo>
                  <a:lnTo>
                    <a:pt x="5232" y="18220"/>
                  </a:lnTo>
                  <a:lnTo>
                    <a:pt x="5188" y="18102"/>
                  </a:lnTo>
                  <a:lnTo>
                    <a:pt x="5348" y="18154"/>
                  </a:lnTo>
                  <a:lnTo>
                    <a:pt x="5642" y="18154"/>
                  </a:lnTo>
                  <a:lnTo>
                    <a:pt x="5783" y="18220"/>
                  </a:lnTo>
                  <a:lnTo>
                    <a:pt x="5912" y="18287"/>
                  </a:lnTo>
                  <a:lnTo>
                    <a:pt x="7456" y="18287"/>
                  </a:lnTo>
                  <a:lnTo>
                    <a:pt x="7535" y="18485"/>
                  </a:lnTo>
                  <a:lnTo>
                    <a:pt x="7535" y="18485"/>
                  </a:lnTo>
                </a:path>
                <a:path w="21600" h="21600">
                  <a:moveTo>
                    <a:pt x="7456" y="18287"/>
                  </a:moveTo>
                  <a:lnTo>
                    <a:pt x="6145" y="18287"/>
                  </a:lnTo>
                  <a:lnTo>
                    <a:pt x="6286" y="18220"/>
                  </a:lnTo>
                  <a:lnTo>
                    <a:pt x="6616" y="18220"/>
                  </a:lnTo>
                  <a:lnTo>
                    <a:pt x="6819" y="18154"/>
                  </a:lnTo>
                  <a:lnTo>
                    <a:pt x="7297" y="18154"/>
                  </a:lnTo>
                  <a:lnTo>
                    <a:pt x="7456" y="18287"/>
                  </a:lnTo>
                  <a:lnTo>
                    <a:pt x="7456" y="18287"/>
                  </a:lnTo>
                </a:path>
                <a:path w="21600" h="21600">
                  <a:moveTo>
                    <a:pt x="19958" y="18220"/>
                  </a:moveTo>
                  <a:lnTo>
                    <a:pt x="19804" y="18220"/>
                  </a:lnTo>
                  <a:lnTo>
                    <a:pt x="19817" y="18154"/>
                  </a:lnTo>
                  <a:lnTo>
                    <a:pt x="19890" y="18154"/>
                  </a:lnTo>
                  <a:lnTo>
                    <a:pt x="19958" y="18220"/>
                  </a:lnTo>
                  <a:lnTo>
                    <a:pt x="19958" y="18220"/>
                  </a:lnTo>
                </a:path>
                <a:path w="21600" h="21600">
                  <a:moveTo>
                    <a:pt x="20043" y="19281"/>
                  </a:moveTo>
                  <a:lnTo>
                    <a:pt x="19964" y="19214"/>
                  </a:lnTo>
                  <a:lnTo>
                    <a:pt x="19958" y="19148"/>
                  </a:lnTo>
                  <a:lnTo>
                    <a:pt x="20092" y="18949"/>
                  </a:lnTo>
                  <a:lnTo>
                    <a:pt x="20273" y="18949"/>
                  </a:lnTo>
                  <a:lnTo>
                    <a:pt x="20377" y="19015"/>
                  </a:lnTo>
                  <a:lnTo>
                    <a:pt x="20491" y="19015"/>
                  </a:lnTo>
                  <a:lnTo>
                    <a:pt x="20516" y="19042"/>
                  </a:lnTo>
                  <a:lnTo>
                    <a:pt x="20429" y="19148"/>
                  </a:lnTo>
                  <a:lnTo>
                    <a:pt x="20043" y="19281"/>
                  </a:lnTo>
                  <a:lnTo>
                    <a:pt x="20043" y="19281"/>
                  </a:lnTo>
                </a:path>
                <a:path w="21600" h="21600">
                  <a:moveTo>
                    <a:pt x="20516" y="19042"/>
                  </a:moveTo>
                  <a:lnTo>
                    <a:pt x="20491" y="19015"/>
                  </a:lnTo>
                  <a:lnTo>
                    <a:pt x="20377" y="19015"/>
                  </a:lnTo>
                  <a:lnTo>
                    <a:pt x="20273" y="18949"/>
                  </a:lnTo>
                  <a:lnTo>
                    <a:pt x="20592" y="18949"/>
                  </a:lnTo>
                  <a:lnTo>
                    <a:pt x="20516" y="19042"/>
                  </a:lnTo>
                  <a:lnTo>
                    <a:pt x="20516" y="19042"/>
                  </a:lnTo>
                </a:path>
                <a:path w="21600" h="21600">
                  <a:moveTo>
                    <a:pt x="20754" y="19281"/>
                  </a:moveTo>
                  <a:lnTo>
                    <a:pt x="20043" y="19281"/>
                  </a:lnTo>
                  <a:lnTo>
                    <a:pt x="20429" y="19148"/>
                  </a:lnTo>
                  <a:lnTo>
                    <a:pt x="20516" y="19042"/>
                  </a:lnTo>
                  <a:lnTo>
                    <a:pt x="20613" y="19148"/>
                  </a:lnTo>
                  <a:lnTo>
                    <a:pt x="20736" y="19214"/>
                  </a:lnTo>
                  <a:lnTo>
                    <a:pt x="20754" y="19281"/>
                  </a:lnTo>
                  <a:lnTo>
                    <a:pt x="20754" y="19281"/>
                  </a:lnTo>
                </a:path>
                <a:path w="21600" h="21600">
                  <a:moveTo>
                    <a:pt x="18597" y="20539"/>
                  </a:moveTo>
                  <a:lnTo>
                    <a:pt x="18420" y="20539"/>
                  </a:lnTo>
                  <a:lnTo>
                    <a:pt x="18352" y="20407"/>
                  </a:lnTo>
                  <a:lnTo>
                    <a:pt x="19434" y="20407"/>
                  </a:lnTo>
                  <a:lnTo>
                    <a:pt x="19173" y="20473"/>
                  </a:lnTo>
                  <a:lnTo>
                    <a:pt x="18885" y="20473"/>
                  </a:lnTo>
                  <a:lnTo>
                    <a:pt x="18597" y="20539"/>
                  </a:lnTo>
                  <a:lnTo>
                    <a:pt x="18597" y="20539"/>
                  </a:lnTo>
                </a:path>
                <a:path w="21600" h="21600">
                  <a:moveTo>
                    <a:pt x="10342" y="20871"/>
                  </a:moveTo>
                  <a:lnTo>
                    <a:pt x="10308" y="20871"/>
                  </a:lnTo>
                  <a:lnTo>
                    <a:pt x="10210" y="20804"/>
                  </a:lnTo>
                  <a:lnTo>
                    <a:pt x="10112" y="20804"/>
                  </a:lnTo>
                  <a:lnTo>
                    <a:pt x="10106" y="20733"/>
                  </a:lnTo>
                  <a:lnTo>
                    <a:pt x="10182" y="20606"/>
                  </a:lnTo>
                  <a:lnTo>
                    <a:pt x="10268" y="20539"/>
                  </a:lnTo>
                  <a:lnTo>
                    <a:pt x="10338" y="20539"/>
                  </a:lnTo>
                  <a:lnTo>
                    <a:pt x="10394" y="20672"/>
                  </a:lnTo>
                  <a:lnTo>
                    <a:pt x="10449" y="20738"/>
                  </a:lnTo>
                  <a:lnTo>
                    <a:pt x="10342" y="20871"/>
                  </a:lnTo>
                  <a:lnTo>
                    <a:pt x="10342" y="20871"/>
                  </a:lnTo>
                </a:path>
                <a:path w="21600" h="21600">
                  <a:moveTo>
                    <a:pt x="10862" y="20871"/>
                  </a:moveTo>
                  <a:lnTo>
                    <a:pt x="10342" y="20871"/>
                  </a:lnTo>
                  <a:lnTo>
                    <a:pt x="10449" y="20738"/>
                  </a:lnTo>
                  <a:lnTo>
                    <a:pt x="10394" y="20672"/>
                  </a:lnTo>
                  <a:lnTo>
                    <a:pt x="10338" y="20539"/>
                  </a:lnTo>
                  <a:lnTo>
                    <a:pt x="18205" y="20539"/>
                  </a:lnTo>
                  <a:lnTo>
                    <a:pt x="18132" y="20606"/>
                  </a:lnTo>
                  <a:lnTo>
                    <a:pt x="12290" y="20606"/>
                  </a:lnTo>
                  <a:lnTo>
                    <a:pt x="12287" y="20738"/>
                  </a:lnTo>
                  <a:lnTo>
                    <a:pt x="12177" y="20804"/>
                  </a:lnTo>
                  <a:lnTo>
                    <a:pt x="11040" y="20804"/>
                  </a:lnTo>
                  <a:lnTo>
                    <a:pt x="10862" y="20871"/>
                  </a:lnTo>
                  <a:lnTo>
                    <a:pt x="10862" y="20871"/>
                  </a:lnTo>
                </a:path>
                <a:path w="21600" h="21600">
                  <a:moveTo>
                    <a:pt x="12296" y="20733"/>
                  </a:moveTo>
                  <a:lnTo>
                    <a:pt x="12290" y="20606"/>
                  </a:lnTo>
                  <a:lnTo>
                    <a:pt x="12324" y="20606"/>
                  </a:lnTo>
                  <a:lnTo>
                    <a:pt x="12397" y="20672"/>
                  </a:lnTo>
                  <a:lnTo>
                    <a:pt x="12296" y="20733"/>
                  </a:lnTo>
                  <a:lnTo>
                    <a:pt x="12296" y="20733"/>
                  </a:lnTo>
                </a:path>
                <a:path w="21600" h="21600">
                  <a:moveTo>
                    <a:pt x="12584" y="20937"/>
                  </a:moveTo>
                  <a:lnTo>
                    <a:pt x="12302" y="20871"/>
                  </a:lnTo>
                  <a:lnTo>
                    <a:pt x="12296" y="20733"/>
                  </a:lnTo>
                  <a:lnTo>
                    <a:pt x="12397" y="20672"/>
                  </a:lnTo>
                  <a:lnTo>
                    <a:pt x="12324" y="20606"/>
                  </a:lnTo>
                  <a:lnTo>
                    <a:pt x="18132" y="20606"/>
                  </a:lnTo>
                  <a:lnTo>
                    <a:pt x="17807" y="20738"/>
                  </a:lnTo>
                  <a:lnTo>
                    <a:pt x="16955" y="20871"/>
                  </a:lnTo>
                  <a:lnTo>
                    <a:pt x="13142" y="20871"/>
                  </a:lnTo>
                  <a:lnTo>
                    <a:pt x="12584" y="20937"/>
                  </a:lnTo>
                  <a:lnTo>
                    <a:pt x="12584" y="20937"/>
                  </a:lnTo>
                </a:path>
                <a:path w="21600" h="21600">
                  <a:moveTo>
                    <a:pt x="8869" y="20923"/>
                  </a:moveTo>
                  <a:lnTo>
                    <a:pt x="8840" y="20738"/>
                  </a:lnTo>
                  <a:lnTo>
                    <a:pt x="8896" y="20871"/>
                  </a:lnTo>
                  <a:lnTo>
                    <a:pt x="8869" y="20923"/>
                  </a:lnTo>
                  <a:lnTo>
                    <a:pt x="8869" y="20923"/>
                  </a:lnTo>
                </a:path>
                <a:path w="21600" h="21600">
                  <a:moveTo>
                    <a:pt x="9291" y="21003"/>
                  </a:moveTo>
                  <a:lnTo>
                    <a:pt x="9021" y="21003"/>
                  </a:lnTo>
                  <a:lnTo>
                    <a:pt x="8871" y="20937"/>
                  </a:lnTo>
                  <a:lnTo>
                    <a:pt x="8869" y="20923"/>
                  </a:lnTo>
                  <a:lnTo>
                    <a:pt x="8896" y="20871"/>
                  </a:lnTo>
                  <a:lnTo>
                    <a:pt x="8840" y="20738"/>
                  </a:lnTo>
                  <a:lnTo>
                    <a:pt x="10103" y="20738"/>
                  </a:lnTo>
                  <a:lnTo>
                    <a:pt x="10112" y="20804"/>
                  </a:lnTo>
                  <a:lnTo>
                    <a:pt x="10210" y="20804"/>
                  </a:lnTo>
                  <a:lnTo>
                    <a:pt x="10308" y="20871"/>
                  </a:lnTo>
                  <a:lnTo>
                    <a:pt x="10342" y="20871"/>
                  </a:lnTo>
                  <a:lnTo>
                    <a:pt x="10207" y="20937"/>
                  </a:lnTo>
                  <a:lnTo>
                    <a:pt x="9560" y="20937"/>
                  </a:lnTo>
                  <a:lnTo>
                    <a:pt x="9291" y="21003"/>
                  </a:lnTo>
                  <a:lnTo>
                    <a:pt x="9291" y="21003"/>
                  </a:lnTo>
                </a:path>
                <a:path w="21600" h="21600">
                  <a:moveTo>
                    <a:pt x="14646" y="21003"/>
                  </a:moveTo>
                  <a:lnTo>
                    <a:pt x="14511" y="20937"/>
                  </a:lnTo>
                  <a:lnTo>
                    <a:pt x="13390" y="20937"/>
                  </a:lnTo>
                  <a:lnTo>
                    <a:pt x="13279" y="20871"/>
                  </a:lnTo>
                  <a:lnTo>
                    <a:pt x="15283" y="20871"/>
                  </a:lnTo>
                  <a:lnTo>
                    <a:pt x="14903" y="20937"/>
                  </a:lnTo>
                  <a:lnTo>
                    <a:pt x="14646" y="21003"/>
                  </a:lnTo>
                  <a:lnTo>
                    <a:pt x="14646" y="21003"/>
                  </a:lnTo>
                </a:path>
                <a:path w="21600" h="21600">
                  <a:moveTo>
                    <a:pt x="16508" y="20937"/>
                  </a:moveTo>
                  <a:lnTo>
                    <a:pt x="15739" y="20937"/>
                  </a:lnTo>
                  <a:lnTo>
                    <a:pt x="15470" y="20871"/>
                  </a:lnTo>
                  <a:lnTo>
                    <a:pt x="16955" y="20871"/>
                  </a:lnTo>
                  <a:lnTo>
                    <a:pt x="16508" y="20937"/>
                  </a:lnTo>
                  <a:lnTo>
                    <a:pt x="16508" y="20937"/>
                  </a:lnTo>
                </a:path>
                <a:path w="21600" h="21600">
                  <a:moveTo>
                    <a:pt x="1874" y="21467"/>
                  </a:moveTo>
                  <a:lnTo>
                    <a:pt x="2125" y="21136"/>
                  </a:lnTo>
                  <a:lnTo>
                    <a:pt x="2214" y="20937"/>
                  </a:lnTo>
                  <a:lnTo>
                    <a:pt x="8862" y="20937"/>
                  </a:lnTo>
                  <a:lnTo>
                    <a:pt x="8739" y="21003"/>
                  </a:lnTo>
                  <a:lnTo>
                    <a:pt x="7655" y="21003"/>
                  </a:lnTo>
                  <a:lnTo>
                    <a:pt x="7655" y="21069"/>
                  </a:lnTo>
                  <a:lnTo>
                    <a:pt x="7630" y="21069"/>
                  </a:lnTo>
                  <a:lnTo>
                    <a:pt x="7581" y="21136"/>
                  </a:lnTo>
                  <a:lnTo>
                    <a:pt x="7539" y="21202"/>
                  </a:lnTo>
                  <a:lnTo>
                    <a:pt x="6620" y="21202"/>
                  </a:lnTo>
                  <a:lnTo>
                    <a:pt x="6497" y="21268"/>
                  </a:lnTo>
                  <a:lnTo>
                    <a:pt x="5474" y="21268"/>
                  </a:lnTo>
                  <a:lnTo>
                    <a:pt x="5094" y="21335"/>
                  </a:lnTo>
                  <a:lnTo>
                    <a:pt x="4890" y="21401"/>
                  </a:lnTo>
                  <a:lnTo>
                    <a:pt x="2469" y="21401"/>
                  </a:lnTo>
                  <a:lnTo>
                    <a:pt x="1874" y="21467"/>
                  </a:lnTo>
                  <a:lnTo>
                    <a:pt x="1874" y="21467"/>
                  </a:lnTo>
                </a:path>
                <a:path w="21600" h="21600">
                  <a:moveTo>
                    <a:pt x="10072" y="21003"/>
                  </a:moveTo>
                  <a:lnTo>
                    <a:pt x="9821" y="20937"/>
                  </a:lnTo>
                  <a:lnTo>
                    <a:pt x="10207" y="20937"/>
                  </a:lnTo>
                  <a:lnTo>
                    <a:pt x="10072" y="21003"/>
                  </a:lnTo>
                  <a:lnTo>
                    <a:pt x="10072" y="21003"/>
                  </a:lnTo>
                </a:path>
                <a:path w="21600" h="21600">
                  <a:moveTo>
                    <a:pt x="14015" y="21069"/>
                  </a:moveTo>
                  <a:lnTo>
                    <a:pt x="13714" y="21003"/>
                  </a:lnTo>
                  <a:lnTo>
                    <a:pt x="13506" y="20937"/>
                  </a:lnTo>
                  <a:lnTo>
                    <a:pt x="14382" y="20937"/>
                  </a:lnTo>
                  <a:lnTo>
                    <a:pt x="14217" y="21003"/>
                  </a:lnTo>
                  <a:lnTo>
                    <a:pt x="14015" y="21069"/>
                  </a:lnTo>
                  <a:lnTo>
                    <a:pt x="14015" y="21069"/>
                  </a:lnTo>
                </a:path>
                <a:path w="21600" h="21600">
                  <a:moveTo>
                    <a:pt x="7946" y="21268"/>
                  </a:moveTo>
                  <a:lnTo>
                    <a:pt x="7716" y="21268"/>
                  </a:lnTo>
                  <a:lnTo>
                    <a:pt x="7667" y="21003"/>
                  </a:lnTo>
                  <a:lnTo>
                    <a:pt x="8617" y="21003"/>
                  </a:lnTo>
                  <a:lnTo>
                    <a:pt x="8497" y="21069"/>
                  </a:lnTo>
                  <a:lnTo>
                    <a:pt x="8381" y="21136"/>
                  </a:lnTo>
                  <a:lnTo>
                    <a:pt x="7946" y="21268"/>
                  </a:lnTo>
                  <a:lnTo>
                    <a:pt x="7946" y="21268"/>
                  </a:lnTo>
                </a:path>
                <a:path w="21600" h="21600">
                  <a:moveTo>
                    <a:pt x="7416" y="21268"/>
                  </a:moveTo>
                  <a:lnTo>
                    <a:pt x="6975" y="21268"/>
                  </a:lnTo>
                  <a:lnTo>
                    <a:pt x="6828" y="21202"/>
                  </a:lnTo>
                  <a:lnTo>
                    <a:pt x="7539" y="21202"/>
                  </a:lnTo>
                  <a:lnTo>
                    <a:pt x="7416" y="21268"/>
                  </a:lnTo>
                  <a:lnTo>
                    <a:pt x="7416" y="21268"/>
                  </a:lnTo>
                </a:path>
                <a:path w="21600" h="21600">
                  <a:moveTo>
                    <a:pt x="6374" y="21335"/>
                  </a:moveTo>
                  <a:lnTo>
                    <a:pt x="5927" y="21335"/>
                  </a:lnTo>
                  <a:lnTo>
                    <a:pt x="5474" y="21268"/>
                  </a:lnTo>
                  <a:lnTo>
                    <a:pt x="6497" y="21268"/>
                  </a:lnTo>
                  <a:lnTo>
                    <a:pt x="6374" y="21335"/>
                  </a:lnTo>
                  <a:lnTo>
                    <a:pt x="6374" y="21335"/>
                  </a:lnTo>
                </a:path>
                <a:path w="21600" h="21600">
                  <a:moveTo>
                    <a:pt x="4101" y="21600"/>
                  </a:moveTo>
                  <a:lnTo>
                    <a:pt x="3317" y="21600"/>
                  </a:lnTo>
                  <a:lnTo>
                    <a:pt x="3087" y="21533"/>
                  </a:lnTo>
                  <a:lnTo>
                    <a:pt x="2830" y="21401"/>
                  </a:lnTo>
                  <a:lnTo>
                    <a:pt x="4890" y="21401"/>
                  </a:lnTo>
                  <a:lnTo>
                    <a:pt x="4481" y="21533"/>
                  </a:lnTo>
                  <a:lnTo>
                    <a:pt x="4101" y="2160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4985891" y="468350"/>
              <a:ext cx="1651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1244600" y="468350"/>
              <a:ext cx="0" cy="0"/>
            </a:xfrm>
            <a:custGeom>
              <a:gdLst>
                <a:gd name="T1" fmla="*/ 0 w 21600"/>
                <a:gd name="T2" fmla="*/ 0 h 21600"/>
                <a:gd name="T3" fmla="*/ 0 w 21600"/>
                <a:gd name="T4" fmla="*/ 0 h 21600"/>
              </a:gdLst>
              <a:rect l="T1" t="T2" r="T3" b="T4"/>
              <a:pathLst/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5150991" y="468350"/>
              <a:ext cx="3556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5186280" y="609191"/>
              <a:ext cx="306070" cy="4140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040" y="198"/>
                  </a:moveTo>
                  <a:lnTo>
                    <a:pt x="18395" y="198"/>
                  </a:lnTo>
                  <a:lnTo>
                    <a:pt x="18757" y="132"/>
                  </a:lnTo>
                  <a:lnTo>
                    <a:pt x="19179" y="0"/>
                  </a:lnTo>
                  <a:lnTo>
                    <a:pt x="19412" y="66"/>
                  </a:lnTo>
                  <a:lnTo>
                    <a:pt x="19630" y="132"/>
                  </a:lnTo>
                  <a:lnTo>
                    <a:pt x="19832" y="132"/>
                  </a:lnTo>
                  <a:lnTo>
                    <a:pt x="20040" y="198"/>
                  </a:lnTo>
                  <a:lnTo>
                    <a:pt x="20040" y="198"/>
                  </a:lnTo>
                </a:path>
                <a:path w="21600" h="21600">
                  <a:moveTo>
                    <a:pt x="4714" y="596"/>
                  </a:moveTo>
                  <a:lnTo>
                    <a:pt x="1767" y="596"/>
                  </a:lnTo>
                  <a:lnTo>
                    <a:pt x="1681" y="530"/>
                  </a:lnTo>
                  <a:lnTo>
                    <a:pt x="1785" y="463"/>
                  </a:lnTo>
                  <a:lnTo>
                    <a:pt x="1985" y="331"/>
                  </a:lnTo>
                  <a:lnTo>
                    <a:pt x="2279" y="198"/>
                  </a:lnTo>
                  <a:lnTo>
                    <a:pt x="2573" y="132"/>
                  </a:lnTo>
                  <a:lnTo>
                    <a:pt x="2787" y="66"/>
                  </a:lnTo>
                  <a:lnTo>
                    <a:pt x="3418" y="66"/>
                  </a:lnTo>
                  <a:lnTo>
                    <a:pt x="3786" y="132"/>
                  </a:lnTo>
                  <a:lnTo>
                    <a:pt x="4353" y="331"/>
                  </a:lnTo>
                  <a:lnTo>
                    <a:pt x="4509" y="397"/>
                  </a:lnTo>
                  <a:lnTo>
                    <a:pt x="4631" y="463"/>
                  </a:lnTo>
                  <a:lnTo>
                    <a:pt x="4760" y="530"/>
                  </a:lnTo>
                  <a:lnTo>
                    <a:pt x="4788" y="530"/>
                  </a:lnTo>
                  <a:lnTo>
                    <a:pt x="4714" y="596"/>
                  </a:lnTo>
                  <a:lnTo>
                    <a:pt x="4714" y="596"/>
                  </a:lnTo>
                </a:path>
                <a:path w="21600" h="21600">
                  <a:moveTo>
                    <a:pt x="19860" y="530"/>
                  </a:moveTo>
                  <a:lnTo>
                    <a:pt x="14551" y="530"/>
                  </a:lnTo>
                  <a:lnTo>
                    <a:pt x="15114" y="463"/>
                  </a:lnTo>
                  <a:lnTo>
                    <a:pt x="15320" y="397"/>
                  </a:lnTo>
                  <a:lnTo>
                    <a:pt x="15448" y="397"/>
                  </a:lnTo>
                  <a:lnTo>
                    <a:pt x="15589" y="331"/>
                  </a:lnTo>
                  <a:lnTo>
                    <a:pt x="15810" y="265"/>
                  </a:lnTo>
                  <a:lnTo>
                    <a:pt x="16416" y="198"/>
                  </a:lnTo>
                  <a:lnTo>
                    <a:pt x="16701" y="132"/>
                  </a:lnTo>
                  <a:lnTo>
                    <a:pt x="16965" y="66"/>
                  </a:lnTo>
                  <a:lnTo>
                    <a:pt x="17418" y="132"/>
                  </a:lnTo>
                  <a:lnTo>
                    <a:pt x="17795" y="198"/>
                  </a:lnTo>
                  <a:lnTo>
                    <a:pt x="20040" y="198"/>
                  </a:lnTo>
                  <a:lnTo>
                    <a:pt x="20049" y="320"/>
                  </a:lnTo>
                  <a:lnTo>
                    <a:pt x="19860" y="530"/>
                  </a:lnTo>
                  <a:lnTo>
                    <a:pt x="19860" y="530"/>
                  </a:lnTo>
                </a:path>
                <a:path w="21600" h="21600">
                  <a:moveTo>
                    <a:pt x="21198" y="530"/>
                  </a:moveTo>
                  <a:lnTo>
                    <a:pt x="19860" y="530"/>
                  </a:lnTo>
                  <a:lnTo>
                    <a:pt x="20049" y="331"/>
                  </a:lnTo>
                  <a:lnTo>
                    <a:pt x="20049" y="320"/>
                  </a:lnTo>
                  <a:lnTo>
                    <a:pt x="20099" y="265"/>
                  </a:lnTo>
                  <a:lnTo>
                    <a:pt x="20285" y="198"/>
                  </a:lnTo>
                  <a:lnTo>
                    <a:pt x="20420" y="331"/>
                  </a:lnTo>
                  <a:lnTo>
                    <a:pt x="20561" y="397"/>
                  </a:lnTo>
                  <a:lnTo>
                    <a:pt x="20815" y="463"/>
                  </a:lnTo>
                  <a:lnTo>
                    <a:pt x="21183" y="463"/>
                  </a:lnTo>
                  <a:lnTo>
                    <a:pt x="21198" y="530"/>
                  </a:lnTo>
                  <a:lnTo>
                    <a:pt x="21198" y="530"/>
                  </a:lnTo>
                </a:path>
                <a:path w="21600" h="21600">
                  <a:moveTo>
                    <a:pt x="19860" y="530"/>
                  </a:moveTo>
                  <a:lnTo>
                    <a:pt x="20049" y="320"/>
                  </a:lnTo>
                  <a:lnTo>
                    <a:pt x="20049" y="331"/>
                  </a:lnTo>
                  <a:lnTo>
                    <a:pt x="19860" y="530"/>
                  </a:lnTo>
                  <a:lnTo>
                    <a:pt x="19860" y="530"/>
                  </a:lnTo>
                </a:path>
                <a:path w="21600" h="21600">
                  <a:moveTo>
                    <a:pt x="21212" y="596"/>
                  </a:moveTo>
                  <a:lnTo>
                    <a:pt x="10302" y="596"/>
                  </a:lnTo>
                  <a:lnTo>
                    <a:pt x="10351" y="530"/>
                  </a:lnTo>
                  <a:lnTo>
                    <a:pt x="10486" y="463"/>
                  </a:lnTo>
                  <a:lnTo>
                    <a:pt x="10706" y="397"/>
                  </a:lnTo>
                  <a:lnTo>
                    <a:pt x="11019" y="463"/>
                  </a:lnTo>
                  <a:lnTo>
                    <a:pt x="12140" y="463"/>
                  </a:lnTo>
                  <a:lnTo>
                    <a:pt x="12452" y="530"/>
                  </a:lnTo>
                  <a:lnTo>
                    <a:pt x="21198" y="530"/>
                  </a:lnTo>
                  <a:lnTo>
                    <a:pt x="21212" y="596"/>
                  </a:lnTo>
                  <a:lnTo>
                    <a:pt x="21212" y="596"/>
                  </a:lnTo>
                </a:path>
                <a:path w="21600" h="21600">
                  <a:moveTo>
                    <a:pt x="13972" y="530"/>
                  </a:moveTo>
                  <a:lnTo>
                    <a:pt x="12682" y="530"/>
                  </a:lnTo>
                  <a:lnTo>
                    <a:pt x="12829" y="463"/>
                  </a:lnTo>
                  <a:lnTo>
                    <a:pt x="12976" y="463"/>
                  </a:lnTo>
                  <a:lnTo>
                    <a:pt x="13175" y="397"/>
                  </a:lnTo>
                  <a:lnTo>
                    <a:pt x="13647" y="397"/>
                  </a:lnTo>
                  <a:lnTo>
                    <a:pt x="13800" y="463"/>
                  </a:lnTo>
                  <a:lnTo>
                    <a:pt x="13972" y="530"/>
                  </a:lnTo>
                  <a:lnTo>
                    <a:pt x="13972" y="530"/>
                  </a:lnTo>
                </a:path>
                <a:path w="21600" h="21600">
                  <a:moveTo>
                    <a:pt x="45" y="16763"/>
                  </a:moveTo>
                  <a:lnTo>
                    <a:pt x="474" y="16233"/>
                  </a:lnTo>
                  <a:lnTo>
                    <a:pt x="698" y="15968"/>
                  </a:lnTo>
                  <a:lnTo>
                    <a:pt x="735" y="15636"/>
                  </a:lnTo>
                  <a:lnTo>
                    <a:pt x="744" y="15504"/>
                  </a:lnTo>
                  <a:lnTo>
                    <a:pt x="744" y="15239"/>
                  </a:lnTo>
                  <a:lnTo>
                    <a:pt x="707" y="15106"/>
                  </a:lnTo>
                  <a:lnTo>
                    <a:pt x="560" y="14841"/>
                  </a:lnTo>
                  <a:lnTo>
                    <a:pt x="523" y="14642"/>
                  </a:lnTo>
                  <a:lnTo>
                    <a:pt x="523" y="14245"/>
                  </a:lnTo>
                  <a:lnTo>
                    <a:pt x="554" y="14046"/>
                  </a:lnTo>
                  <a:lnTo>
                    <a:pt x="676" y="13715"/>
                  </a:lnTo>
                  <a:lnTo>
                    <a:pt x="707" y="13649"/>
                  </a:lnTo>
                  <a:lnTo>
                    <a:pt x="707" y="13582"/>
                  </a:lnTo>
                  <a:lnTo>
                    <a:pt x="566" y="13384"/>
                  </a:lnTo>
                  <a:lnTo>
                    <a:pt x="548" y="13251"/>
                  </a:lnTo>
                  <a:lnTo>
                    <a:pt x="756" y="13052"/>
                  </a:lnTo>
                  <a:lnTo>
                    <a:pt x="744" y="13052"/>
                  </a:lnTo>
                  <a:lnTo>
                    <a:pt x="744" y="12986"/>
                  </a:lnTo>
                  <a:lnTo>
                    <a:pt x="729" y="12854"/>
                  </a:lnTo>
                  <a:lnTo>
                    <a:pt x="698" y="12787"/>
                  </a:lnTo>
                  <a:lnTo>
                    <a:pt x="673" y="12655"/>
                  </a:lnTo>
                  <a:lnTo>
                    <a:pt x="578" y="12456"/>
                  </a:lnTo>
                  <a:lnTo>
                    <a:pt x="413" y="12257"/>
                  </a:lnTo>
                  <a:lnTo>
                    <a:pt x="634" y="12058"/>
                  </a:lnTo>
                  <a:lnTo>
                    <a:pt x="744" y="11860"/>
                  </a:lnTo>
                  <a:lnTo>
                    <a:pt x="744" y="11396"/>
                  </a:lnTo>
                  <a:lnTo>
                    <a:pt x="848" y="11197"/>
                  </a:lnTo>
                  <a:lnTo>
                    <a:pt x="1056" y="11065"/>
                  </a:lnTo>
                  <a:lnTo>
                    <a:pt x="1061" y="10932"/>
                  </a:lnTo>
                  <a:lnTo>
                    <a:pt x="1047" y="10800"/>
                  </a:lnTo>
                  <a:lnTo>
                    <a:pt x="937" y="10336"/>
                  </a:lnTo>
                  <a:lnTo>
                    <a:pt x="1001" y="10137"/>
                  </a:lnTo>
                  <a:lnTo>
                    <a:pt x="1185" y="10004"/>
                  </a:lnTo>
                  <a:lnTo>
                    <a:pt x="1062" y="9938"/>
                  </a:lnTo>
                  <a:lnTo>
                    <a:pt x="1001" y="9806"/>
                  </a:lnTo>
                  <a:lnTo>
                    <a:pt x="1007" y="9342"/>
                  </a:lnTo>
                  <a:lnTo>
                    <a:pt x="1026" y="9143"/>
                  </a:lnTo>
                  <a:lnTo>
                    <a:pt x="1032" y="8944"/>
                  </a:lnTo>
                  <a:lnTo>
                    <a:pt x="1020" y="8878"/>
                  </a:lnTo>
                  <a:lnTo>
                    <a:pt x="1013" y="8746"/>
                  </a:lnTo>
                  <a:lnTo>
                    <a:pt x="897" y="8613"/>
                  </a:lnTo>
                  <a:lnTo>
                    <a:pt x="670" y="8348"/>
                  </a:lnTo>
                  <a:lnTo>
                    <a:pt x="928" y="8215"/>
                  </a:lnTo>
                  <a:lnTo>
                    <a:pt x="1059" y="8083"/>
                  </a:lnTo>
                  <a:lnTo>
                    <a:pt x="1072" y="7950"/>
                  </a:lnTo>
                  <a:lnTo>
                    <a:pt x="1053" y="7884"/>
                  </a:lnTo>
                  <a:lnTo>
                    <a:pt x="968" y="7553"/>
                  </a:lnTo>
                  <a:lnTo>
                    <a:pt x="919" y="7420"/>
                  </a:lnTo>
                  <a:lnTo>
                    <a:pt x="808" y="7089"/>
                  </a:lnTo>
                  <a:lnTo>
                    <a:pt x="781" y="6890"/>
                  </a:lnTo>
                  <a:lnTo>
                    <a:pt x="781" y="6692"/>
                  </a:lnTo>
                  <a:lnTo>
                    <a:pt x="964" y="6692"/>
                  </a:lnTo>
                  <a:lnTo>
                    <a:pt x="817" y="6625"/>
                  </a:lnTo>
                  <a:lnTo>
                    <a:pt x="781" y="6559"/>
                  </a:lnTo>
                  <a:lnTo>
                    <a:pt x="781" y="6294"/>
                  </a:lnTo>
                  <a:lnTo>
                    <a:pt x="799" y="6161"/>
                  </a:lnTo>
                  <a:lnTo>
                    <a:pt x="891" y="5830"/>
                  </a:lnTo>
                  <a:lnTo>
                    <a:pt x="891" y="5631"/>
                  </a:lnTo>
                  <a:lnTo>
                    <a:pt x="866" y="5565"/>
                  </a:lnTo>
                  <a:lnTo>
                    <a:pt x="768" y="5366"/>
                  </a:lnTo>
                  <a:lnTo>
                    <a:pt x="744" y="5234"/>
                  </a:lnTo>
                  <a:lnTo>
                    <a:pt x="744" y="4770"/>
                  </a:lnTo>
                  <a:lnTo>
                    <a:pt x="802" y="4439"/>
                  </a:lnTo>
                  <a:lnTo>
                    <a:pt x="919" y="4174"/>
                  </a:lnTo>
                  <a:lnTo>
                    <a:pt x="1041" y="3909"/>
                  </a:lnTo>
                  <a:lnTo>
                    <a:pt x="1013" y="3710"/>
                  </a:lnTo>
                  <a:lnTo>
                    <a:pt x="836" y="3445"/>
                  </a:lnTo>
                  <a:lnTo>
                    <a:pt x="891" y="3114"/>
                  </a:lnTo>
                  <a:lnTo>
                    <a:pt x="971" y="2915"/>
                  </a:lnTo>
                  <a:lnTo>
                    <a:pt x="1075" y="2849"/>
                  </a:lnTo>
                  <a:lnTo>
                    <a:pt x="1001" y="2650"/>
                  </a:lnTo>
                  <a:lnTo>
                    <a:pt x="989" y="2517"/>
                  </a:lnTo>
                  <a:lnTo>
                    <a:pt x="981" y="2319"/>
                  </a:lnTo>
                  <a:lnTo>
                    <a:pt x="1026" y="1590"/>
                  </a:lnTo>
                  <a:lnTo>
                    <a:pt x="1087" y="1192"/>
                  </a:lnTo>
                  <a:lnTo>
                    <a:pt x="1185" y="795"/>
                  </a:lnTo>
                  <a:lnTo>
                    <a:pt x="1375" y="662"/>
                  </a:lnTo>
                  <a:lnTo>
                    <a:pt x="1525" y="596"/>
                  </a:lnTo>
                  <a:lnTo>
                    <a:pt x="4714" y="596"/>
                  </a:lnTo>
                  <a:lnTo>
                    <a:pt x="5039" y="530"/>
                  </a:lnTo>
                  <a:lnTo>
                    <a:pt x="5324" y="530"/>
                  </a:lnTo>
                  <a:lnTo>
                    <a:pt x="5814" y="662"/>
                  </a:lnTo>
                  <a:lnTo>
                    <a:pt x="6031" y="728"/>
                  </a:lnTo>
                  <a:lnTo>
                    <a:pt x="21242" y="728"/>
                  </a:lnTo>
                  <a:lnTo>
                    <a:pt x="21256" y="795"/>
                  </a:lnTo>
                  <a:lnTo>
                    <a:pt x="21296" y="993"/>
                  </a:lnTo>
                  <a:lnTo>
                    <a:pt x="21302" y="1126"/>
                  </a:lnTo>
                  <a:lnTo>
                    <a:pt x="21315" y="1192"/>
                  </a:lnTo>
                  <a:lnTo>
                    <a:pt x="21400" y="1391"/>
                  </a:lnTo>
                  <a:lnTo>
                    <a:pt x="21507" y="1656"/>
                  </a:lnTo>
                  <a:lnTo>
                    <a:pt x="21149" y="1656"/>
                  </a:lnTo>
                  <a:lnTo>
                    <a:pt x="20720" y="1722"/>
                  </a:lnTo>
                  <a:lnTo>
                    <a:pt x="20607" y="1788"/>
                  </a:lnTo>
                  <a:lnTo>
                    <a:pt x="20595" y="1855"/>
                  </a:lnTo>
                  <a:lnTo>
                    <a:pt x="20840" y="2053"/>
                  </a:lnTo>
                  <a:lnTo>
                    <a:pt x="21256" y="2053"/>
                  </a:lnTo>
                  <a:lnTo>
                    <a:pt x="21256" y="2319"/>
                  </a:lnTo>
                  <a:lnTo>
                    <a:pt x="21158" y="2451"/>
                  </a:lnTo>
                  <a:lnTo>
                    <a:pt x="20766" y="2517"/>
                  </a:lnTo>
                  <a:lnTo>
                    <a:pt x="20684" y="2716"/>
                  </a:lnTo>
                  <a:lnTo>
                    <a:pt x="20707" y="2915"/>
                  </a:lnTo>
                  <a:lnTo>
                    <a:pt x="19976" y="2915"/>
                  </a:lnTo>
                  <a:lnTo>
                    <a:pt x="19801" y="2981"/>
                  </a:lnTo>
                  <a:lnTo>
                    <a:pt x="19642" y="3047"/>
                  </a:lnTo>
                  <a:lnTo>
                    <a:pt x="18558" y="3047"/>
                  </a:lnTo>
                  <a:lnTo>
                    <a:pt x="18527" y="3180"/>
                  </a:lnTo>
                  <a:lnTo>
                    <a:pt x="16615" y="3180"/>
                  </a:lnTo>
                  <a:lnTo>
                    <a:pt x="16560" y="3246"/>
                  </a:lnTo>
                  <a:lnTo>
                    <a:pt x="13279" y="3246"/>
                  </a:lnTo>
                  <a:lnTo>
                    <a:pt x="13279" y="3312"/>
                  </a:lnTo>
                  <a:lnTo>
                    <a:pt x="4726" y="3312"/>
                  </a:lnTo>
                  <a:lnTo>
                    <a:pt x="4714" y="3445"/>
                  </a:lnTo>
                  <a:lnTo>
                    <a:pt x="4800" y="3445"/>
                  </a:lnTo>
                  <a:lnTo>
                    <a:pt x="4968" y="3511"/>
                  </a:lnTo>
                  <a:lnTo>
                    <a:pt x="5045" y="3511"/>
                  </a:lnTo>
                  <a:lnTo>
                    <a:pt x="5045" y="3776"/>
                  </a:lnTo>
                  <a:lnTo>
                    <a:pt x="5011" y="3842"/>
                  </a:lnTo>
                  <a:lnTo>
                    <a:pt x="4944" y="3909"/>
                  </a:lnTo>
                  <a:lnTo>
                    <a:pt x="4883" y="3975"/>
                  </a:lnTo>
                  <a:lnTo>
                    <a:pt x="4935" y="3975"/>
                  </a:lnTo>
                  <a:lnTo>
                    <a:pt x="4935" y="4041"/>
                  </a:lnTo>
                  <a:lnTo>
                    <a:pt x="4953" y="4041"/>
                  </a:lnTo>
                  <a:lnTo>
                    <a:pt x="4990" y="4107"/>
                  </a:lnTo>
                  <a:lnTo>
                    <a:pt x="5033" y="4174"/>
                  </a:lnTo>
                  <a:lnTo>
                    <a:pt x="5073" y="4306"/>
                  </a:lnTo>
                  <a:lnTo>
                    <a:pt x="5109" y="4439"/>
                  </a:lnTo>
                  <a:lnTo>
                    <a:pt x="5189" y="4836"/>
                  </a:lnTo>
                  <a:lnTo>
                    <a:pt x="5229" y="5234"/>
                  </a:lnTo>
                  <a:lnTo>
                    <a:pt x="5229" y="5631"/>
                  </a:lnTo>
                  <a:lnTo>
                    <a:pt x="5125" y="5764"/>
                  </a:lnTo>
                  <a:lnTo>
                    <a:pt x="5109" y="5830"/>
                  </a:lnTo>
                  <a:lnTo>
                    <a:pt x="5183" y="5830"/>
                  </a:lnTo>
                  <a:lnTo>
                    <a:pt x="5262" y="5896"/>
                  </a:lnTo>
                  <a:lnTo>
                    <a:pt x="5302" y="5963"/>
                  </a:lnTo>
                  <a:lnTo>
                    <a:pt x="5302" y="6228"/>
                  </a:lnTo>
                  <a:lnTo>
                    <a:pt x="5290" y="6294"/>
                  </a:lnTo>
                  <a:lnTo>
                    <a:pt x="5241" y="6427"/>
                  </a:lnTo>
                  <a:lnTo>
                    <a:pt x="5229" y="6493"/>
                  </a:lnTo>
                  <a:lnTo>
                    <a:pt x="5290" y="6625"/>
                  </a:lnTo>
                  <a:lnTo>
                    <a:pt x="5302" y="6692"/>
                  </a:lnTo>
                  <a:lnTo>
                    <a:pt x="5302" y="6957"/>
                  </a:lnTo>
                  <a:lnTo>
                    <a:pt x="5229" y="7089"/>
                  </a:lnTo>
                  <a:lnTo>
                    <a:pt x="5118" y="7089"/>
                  </a:lnTo>
                  <a:lnTo>
                    <a:pt x="5137" y="7155"/>
                  </a:lnTo>
                  <a:lnTo>
                    <a:pt x="5210" y="7288"/>
                  </a:lnTo>
                  <a:lnTo>
                    <a:pt x="5229" y="7420"/>
                  </a:lnTo>
                  <a:lnTo>
                    <a:pt x="5229" y="7685"/>
                  </a:lnTo>
                  <a:lnTo>
                    <a:pt x="5210" y="7752"/>
                  </a:lnTo>
                  <a:lnTo>
                    <a:pt x="5137" y="7884"/>
                  </a:lnTo>
                  <a:lnTo>
                    <a:pt x="5118" y="7950"/>
                  </a:lnTo>
                  <a:lnTo>
                    <a:pt x="5039" y="7950"/>
                  </a:lnTo>
                  <a:lnTo>
                    <a:pt x="5060" y="8017"/>
                  </a:lnTo>
                  <a:lnTo>
                    <a:pt x="5159" y="8177"/>
                  </a:lnTo>
                  <a:lnTo>
                    <a:pt x="4852" y="8547"/>
                  </a:lnTo>
                  <a:lnTo>
                    <a:pt x="20846" y="8547"/>
                  </a:lnTo>
                  <a:lnTo>
                    <a:pt x="20907" y="8613"/>
                  </a:lnTo>
                  <a:lnTo>
                    <a:pt x="21109" y="8812"/>
                  </a:lnTo>
                  <a:lnTo>
                    <a:pt x="21054" y="9011"/>
                  </a:lnTo>
                  <a:lnTo>
                    <a:pt x="20993" y="9143"/>
                  </a:lnTo>
                  <a:lnTo>
                    <a:pt x="20864" y="9143"/>
                  </a:lnTo>
                  <a:lnTo>
                    <a:pt x="20984" y="9209"/>
                  </a:lnTo>
                  <a:lnTo>
                    <a:pt x="21284" y="9276"/>
                  </a:lnTo>
                  <a:lnTo>
                    <a:pt x="21045" y="9607"/>
                  </a:lnTo>
                  <a:lnTo>
                    <a:pt x="20864" y="9806"/>
                  </a:lnTo>
                  <a:lnTo>
                    <a:pt x="20619" y="10004"/>
                  </a:lnTo>
                  <a:lnTo>
                    <a:pt x="20472" y="10137"/>
                  </a:lnTo>
                  <a:lnTo>
                    <a:pt x="20429" y="10203"/>
                  </a:lnTo>
                  <a:lnTo>
                    <a:pt x="16138" y="10203"/>
                  </a:lnTo>
                  <a:lnTo>
                    <a:pt x="16023" y="10402"/>
                  </a:lnTo>
                  <a:lnTo>
                    <a:pt x="13454" y="10402"/>
                  </a:lnTo>
                  <a:lnTo>
                    <a:pt x="13491" y="10601"/>
                  </a:lnTo>
                  <a:lnTo>
                    <a:pt x="10835" y="10601"/>
                  </a:lnTo>
                  <a:lnTo>
                    <a:pt x="10675" y="10733"/>
                  </a:lnTo>
                  <a:lnTo>
                    <a:pt x="10424" y="10800"/>
                  </a:lnTo>
                  <a:lnTo>
                    <a:pt x="8445" y="10800"/>
                  </a:lnTo>
                  <a:lnTo>
                    <a:pt x="8108" y="10998"/>
                  </a:lnTo>
                  <a:lnTo>
                    <a:pt x="5112" y="10998"/>
                  </a:lnTo>
                  <a:lnTo>
                    <a:pt x="5125" y="11131"/>
                  </a:lnTo>
                  <a:lnTo>
                    <a:pt x="5249" y="11174"/>
                  </a:lnTo>
                  <a:lnTo>
                    <a:pt x="5235" y="11197"/>
                  </a:lnTo>
                  <a:lnTo>
                    <a:pt x="5149" y="11462"/>
                  </a:lnTo>
                  <a:lnTo>
                    <a:pt x="5051" y="12125"/>
                  </a:lnTo>
                  <a:lnTo>
                    <a:pt x="5140" y="12456"/>
                  </a:lnTo>
                  <a:lnTo>
                    <a:pt x="5367" y="12787"/>
                  </a:lnTo>
                  <a:lnTo>
                    <a:pt x="5213" y="12986"/>
                  </a:lnTo>
                  <a:lnTo>
                    <a:pt x="5100" y="13185"/>
                  </a:lnTo>
                  <a:lnTo>
                    <a:pt x="4953" y="13317"/>
                  </a:lnTo>
                  <a:lnTo>
                    <a:pt x="4996" y="13317"/>
                  </a:lnTo>
                  <a:lnTo>
                    <a:pt x="5118" y="13450"/>
                  </a:lnTo>
                  <a:lnTo>
                    <a:pt x="5118" y="13715"/>
                  </a:lnTo>
                  <a:lnTo>
                    <a:pt x="5085" y="13847"/>
                  </a:lnTo>
                  <a:lnTo>
                    <a:pt x="4916" y="14046"/>
                  </a:lnTo>
                  <a:lnTo>
                    <a:pt x="4962" y="14179"/>
                  </a:lnTo>
                  <a:lnTo>
                    <a:pt x="4971" y="14245"/>
                  </a:lnTo>
                  <a:lnTo>
                    <a:pt x="4971" y="14510"/>
                  </a:lnTo>
                  <a:lnTo>
                    <a:pt x="4947" y="14642"/>
                  </a:lnTo>
                  <a:lnTo>
                    <a:pt x="4824" y="14974"/>
                  </a:lnTo>
                  <a:lnTo>
                    <a:pt x="4824" y="15106"/>
                  </a:lnTo>
                  <a:lnTo>
                    <a:pt x="4849" y="15173"/>
                  </a:lnTo>
                  <a:lnTo>
                    <a:pt x="4947" y="15305"/>
                  </a:lnTo>
                  <a:lnTo>
                    <a:pt x="4971" y="15371"/>
                  </a:lnTo>
                  <a:lnTo>
                    <a:pt x="4971" y="15835"/>
                  </a:lnTo>
                  <a:lnTo>
                    <a:pt x="4918" y="15901"/>
                  </a:lnTo>
                  <a:lnTo>
                    <a:pt x="4441" y="15901"/>
                  </a:lnTo>
                  <a:lnTo>
                    <a:pt x="4621" y="15958"/>
                  </a:lnTo>
                  <a:lnTo>
                    <a:pt x="4625" y="15968"/>
                  </a:lnTo>
                  <a:lnTo>
                    <a:pt x="4760" y="16034"/>
                  </a:lnTo>
                  <a:lnTo>
                    <a:pt x="4901" y="16166"/>
                  </a:lnTo>
                  <a:lnTo>
                    <a:pt x="4781" y="16233"/>
                  </a:lnTo>
                  <a:lnTo>
                    <a:pt x="4402" y="16299"/>
                  </a:lnTo>
                  <a:lnTo>
                    <a:pt x="4702" y="16365"/>
                  </a:lnTo>
                  <a:lnTo>
                    <a:pt x="4806" y="16498"/>
                  </a:lnTo>
                  <a:lnTo>
                    <a:pt x="732" y="16498"/>
                  </a:lnTo>
                  <a:lnTo>
                    <a:pt x="45" y="16763"/>
                  </a:lnTo>
                  <a:lnTo>
                    <a:pt x="45" y="16763"/>
                  </a:lnTo>
                </a:path>
                <a:path w="21600" h="21600">
                  <a:moveTo>
                    <a:pt x="21242" y="728"/>
                  </a:moveTo>
                  <a:lnTo>
                    <a:pt x="7407" y="728"/>
                  </a:lnTo>
                  <a:lnTo>
                    <a:pt x="7738" y="596"/>
                  </a:lnTo>
                  <a:lnTo>
                    <a:pt x="8170" y="530"/>
                  </a:lnTo>
                  <a:lnTo>
                    <a:pt x="8703" y="596"/>
                  </a:lnTo>
                  <a:lnTo>
                    <a:pt x="21212" y="596"/>
                  </a:lnTo>
                  <a:lnTo>
                    <a:pt x="21242" y="728"/>
                  </a:lnTo>
                  <a:lnTo>
                    <a:pt x="21242" y="728"/>
                  </a:lnTo>
                </a:path>
                <a:path w="21600" h="21600">
                  <a:moveTo>
                    <a:pt x="7407" y="728"/>
                  </a:moveTo>
                  <a:lnTo>
                    <a:pt x="6589" y="728"/>
                  </a:lnTo>
                  <a:lnTo>
                    <a:pt x="7104" y="662"/>
                  </a:lnTo>
                  <a:lnTo>
                    <a:pt x="7290" y="662"/>
                  </a:lnTo>
                  <a:lnTo>
                    <a:pt x="7407" y="728"/>
                  </a:lnTo>
                  <a:lnTo>
                    <a:pt x="7407" y="728"/>
                  </a:lnTo>
                </a:path>
                <a:path w="21600" h="21600">
                  <a:moveTo>
                    <a:pt x="20953" y="2053"/>
                  </a:moveTo>
                  <a:lnTo>
                    <a:pt x="20840" y="2053"/>
                  </a:lnTo>
                  <a:lnTo>
                    <a:pt x="20595" y="1855"/>
                  </a:lnTo>
                  <a:lnTo>
                    <a:pt x="20607" y="1788"/>
                  </a:lnTo>
                  <a:lnTo>
                    <a:pt x="20720" y="1722"/>
                  </a:lnTo>
                  <a:lnTo>
                    <a:pt x="21149" y="1656"/>
                  </a:lnTo>
                  <a:lnTo>
                    <a:pt x="21203" y="1722"/>
                  </a:lnTo>
                  <a:lnTo>
                    <a:pt x="21131" y="1722"/>
                  </a:lnTo>
                  <a:lnTo>
                    <a:pt x="20923" y="1788"/>
                  </a:lnTo>
                  <a:lnTo>
                    <a:pt x="20935" y="1921"/>
                  </a:lnTo>
                  <a:lnTo>
                    <a:pt x="20953" y="2053"/>
                  </a:lnTo>
                  <a:lnTo>
                    <a:pt x="20953" y="2053"/>
                  </a:lnTo>
                </a:path>
                <a:path w="21600" h="21600">
                  <a:moveTo>
                    <a:pt x="21560" y="1788"/>
                  </a:moveTo>
                  <a:lnTo>
                    <a:pt x="21213" y="1735"/>
                  </a:lnTo>
                  <a:lnTo>
                    <a:pt x="21149" y="1656"/>
                  </a:lnTo>
                  <a:lnTo>
                    <a:pt x="21507" y="1656"/>
                  </a:lnTo>
                  <a:lnTo>
                    <a:pt x="21560" y="1788"/>
                  </a:lnTo>
                  <a:lnTo>
                    <a:pt x="21560" y="1788"/>
                  </a:lnTo>
                </a:path>
                <a:path w="21600" h="21600">
                  <a:moveTo>
                    <a:pt x="21256" y="2053"/>
                  </a:moveTo>
                  <a:lnTo>
                    <a:pt x="20953" y="2053"/>
                  </a:lnTo>
                  <a:lnTo>
                    <a:pt x="20935" y="1921"/>
                  </a:lnTo>
                  <a:lnTo>
                    <a:pt x="20923" y="1788"/>
                  </a:lnTo>
                  <a:lnTo>
                    <a:pt x="21131" y="1722"/>
                  </a:lnTo>
                  <a:lnTo>
                    <a:pt x="21213" y="1735"/>
                  </a:lnTo>
                  <a:lnTo>
                    <a:pt x="21256" y="1788"/>
                  </a:lnTo>
                  <a:lnTo>
                    <a:pt x="21256" y="2053"/>
                  </a:lnTo>
                  <a:lnTo>
                    <a:pt x="21256" y="2053"/>
                  </a:lnTo>
                </a:path>
                <a:path w="21600" h="21600">
                  <a:moveTo>
                    <a:pt x="21213" y="1735"/>
                  </a:moveTo>
                  <a:lnTo>
                    <a:pt x="21131" y="1722"/>
                  </a:lnTo>
                  <a:lnTo>
                    <a:pt x="21203" y="1722"/>
                  </a:lnTo>
                  <a:lnTo>
                    <a:pt x="21213" y="1735"/>
                  </a:lnTo>
                  <a:lnTo>
                    <a:pt x="21213" y="1735"/>
                  </a:lnTo>
                </a:path>
                <a:path w="21600" h="21600">
                  <a:moveTo>
                    <a:pt x="20714" y="2981"/>
                  </a:moveTo>
                  <a:lnTo>
                    <a:pt x="20273" y="2915"/>
                  </a:lnTo>
                  <a:lnTo>
                    <a:pt x="20707" y="2915"/>
                  </a:lnTo>
                  <a:lnTo>
                    <a:pt x="20714" y="2981"/>
                  </a:lnTo>
                  <a:lnTo>
                    <a:pt x="20714" y="2981"/>
                  </a:lnTo>
                </a:path>
                <a:path w="21600" h="21600">
                  <a:moveTo>
                    <a:pt x="18928" y="3180"/>
                  </a:moveTo>
                  <a:lnTo>
                    <a:pt x="18573" y="3180"/>
                  </a:lnTo>
                  <a:lnTo>
                    <a:pt x="18573" y="3047"/>
                  </a:lnTo>
                  <a:lnTo>
                    <a:pt x="19642" y="3047"/>
                  </a:lnTo>
                  <a:lnTo>
                    <a:pt x="19483" y="3114"/>
                  </a:lnTo>
                  <a:lnTo>
                    <a:pt x="19032" y="3114"/>
                  </a:lnTo>
                  <a:lnTo>
                    <a:pt x="18928" y="3180"/>
                  </a:lnTo>
                  <a:lnTo>
                    <a:pt x="18928" y="3180"/>
                  </a:lnTo>
                </a:path>
                <a:path w="21600" h="21600">
                  <a:moveTo>
                    <a:pt x="16560" y="3644"/>
                  </a:moveTo>
                  <a:lnTo>
                    <a:pt x="16615" y="3312"/>
                  </a:lnTo>
                  <a:lnTo>
                    <a:pt x="16615" y="3180"/>
                  </a:lnTo>
                  <a:lnTo>
                    <a:pt x="18527" y="3180"/>
                  </a:lnTo>
                  <a:lnTo>
                    <a:pt x="18502" y="3246"/>
                  </a:lnTo>
                  <a:lnTo>
                    <a:pt x="18392" y="3312"/>
                  </a:lnTo>
                  <a:lnTo>
                    <a:pt x="17933" y="3379"/>
                  </a:lnTo>
                  <a:lnTo>
                    <a:pt x="17332" y="3379"/>
                  </a:lnTo>
                  <a:lnTo>
                    <a:pt x="17014" y="3445"/>
                  </a:lnTo>
                  <a:lnTo>
                    <a:pt x="16560" y="3644"/>
                  </a:lnTo>
                  <a:lnTo>
                    <a:pt x="16560" y="3644"/>
                  </a:lnTo>
                </a:path>
                <a:path w="21600" h="21600">
                  <a:moveTo>
                    <a:pt x="13291" y="3379"/>
                  </a:moveTo>
                  <a:lnTo>
                    <a:pt x="13279" y="3379"/>
                  </a:lnTo>
                  <a:lnTo>
                    <a:pt x="13279" y="3246"/>
                  </a:lnTo>
                  <a:lnTo>
                    <a:pt x="13291" y="3379"/>
                  </a:lnTo>
                  <a:lnTo>
                    <a:pt x="13291" y="3379"/>
                  </a:lnTo>
                </a:path>
                <a:path w="21600" h="21600">
                  <a:moveTo>
                    <a:pt x="14836" y="3445"/>
                  </a:moveTo>
                  <a:lnTo>
                    <a:pt x="13907" y="3445"/>
                  </a:lnTo>
                  <a:lnTo>
                    <a:pt x="13589" y="3379"/>
                  </a:lnTo>
                  <a:lnTo>
                    <a:pt x="13291" y="3379"/>
                  </a:lnTo>
                  <a:lnTo>
                    <a:pt x="13282" y="3246"/>
                  </a:lnTo>
                  <a:lnTo>
                    <a:pt x="16560" y="3246"/>
                  </a:lnTo>
                  <a:lnTo>
                    <a:pt x="16536" y="3312"/>
                  </a:lnTo>
                  <a:lnTo>
                    <a:pt x="15252" y="3312"/>
                  </a:lnTo>
                  <a:lnTo>
                    <a:pt x="14836" y="3445"/>
                  </a:lnTo>
                  <a:lnTo>
                    <a:pt x="14836" y="3445"/>
                  </a:lnTo>
                </a:path>
                <a:path w="21600" h="21600">
                  <a:moveTo>
                    <a:pt x="5045" y="3511"/>
                  </a:moveTo>
                  <a:lnTo>
                    <a:pt x="4968" y="3511"/>
                  </a:lnTo>
                  <a:lnTo>
                    <a:pt x="4800" y="3445"/>
                  </a:lnTo>
                  <a:lnTo>
                    <a:pt x="4714" y="3445"/>
                  </a:lnTo>
                  <a:lnTo>
                    <a:pt x="4726" y="3312"/>
                  </a:lnTo>
                  <a:lnTo>
                    <a:pt x="4784" y="3312"/>
                  </a:lnTo>
                  <a:lnTo>
                    <a:pt x="4993" y="3445"/>
                  </a:lnTo>
                  <a:lnTo>
                    <a:pt x="5045" y="3511"/>
                  </a:lnTo>
                  <a:lnTo>
                    <a:pt x="5045" y="3511"/>
                  </a:lnTo>
                </a:path>
                <a:path w="21600" h="21600">
                  <a:moveTo>
                    <a:pt x="5655" y="3511"/>
                  </a:moveTo>
                  <a:lnTo>
                    <a:pt x="5045" y="3511"/>
                  </a:lnTo>
                  <a:lnTo>
                    <a:pt x="4993" y="3445"/>
                  </a:lnTo>
                  <a:lnTo>
                    <a:pt x="4784" y="3312"/>
                  </a:lnTo>
                  <a:lnTo>
                    <a:pt x="13279" y="3312"/>
                  </a:lnTo>
                  <a:lnTo>
                    <a:pt x="13279" y="3379"/>
                  </a:lnTo>
                  <a:lnTo>
                    <a:pt x="13291" y="3379"/>
                  </a:lnTo>
                  <a:lnTo>
                    <a:pt x="13295" y="3445"/>
                  </a:lnTo>
                  <a:lnTo>
                    <a:pt x="5753" y="3445"/>
                  </a:lnTo>
                  <a:lnTo>
                    <a:pt x="5655" y="3511"/>
                  </a:lnTo>
                  <a:lnTo>
                    <a:pt x="5655" y="3511"/>
                  </a:lnTo>
                </a:path>
                <a:path w="21600" h="21600">
                  <a:moveTo>
                    <a:pt x="16410" y="3445"/>
                  </a:moveTo>
                  <a:lnTo>
                    <a:pt x="16030" y="3445"/>
                  </a:lnTo>
                  <a:lnTo>
                    <a:pt x="15868" y="3379"/>
                  </a:lnTo>
                  <a:lnTo>
                    <a:pt x="15672" y="3312"/>
                  </a:lnTo>
                  <a:lnTo>
                    <a:pt x="16536" y="3312"/>
                  </a:lnTo>
                  <a:lnTo>
                    <a:pt x="16511" y="3379"/>
                  </a:lnTo>
                  <a:lnTo>
                    <a:pt x="16410" y="3445"/>
                  </a:lnTo>
                  <a:lnTo>
                    <a:pt x="16410" y="3445"/>
                  </a:lnTo>
                </a:path>
                <a:path w="21600" h="21600">
                  <a:moveTo>
                    <a:pt x="17706" y="3445"/>
                  </a:moveTo>
                  <a:lnTo>
                    <a:pt x="17516" y="3379"/>
                  </a:lnTo>
                  <a:lnTo>
                    <a:pt x="17933" y="3379"/>
                  </a:lnTo>
                  <a:lnTo>
                    <a:pt x="17706" y="3445"/>
                  </a:lnTo>
                  <a:lnTo>
                    <a:pt x="17706" y="3445"/>
                  </a:lnTo>
                </a:path>
                <a:path w="21600" h="21600">
                  <a:moveTo>
                    <a:pt x="7241" y="3577"/>
                  </a:moveTo>
                  <a:lnTo>
                    <a:pt x="6139" y="3577"/>
                  </a:lnTo>
                  <a:lnTo>
                    <a:pt x="5875" y="3511"/>
                  </a:lnTo>
                  <a:lnTo>
                    <a:pt x="5753" y="3445"/>
                  </a:lnTo>
                  <a:lnTo>
                    <a:pt x="10746" y="3445"/>
                  </a:lnTo>
                  <a:lnTo>
                    <a:pt x="10259" y="3511"/>
                  </a:lnTo>
                  <a:lnTo>
                    <a:pt x="7425" y="3511"/>
                  </a:lnTo>
                  <a:lnTo>
                    <a:pt x="7241" y="3577"/>
                  </a:lnTo>
                  <a:lnTo>
                    <a:pt x="7241" y="3577"/>
                  </a:lnTo>
                </a:path>
                <a:path w="21600" h="21600">
                  <a:moveTo>
                    <a:pt x="12728" y="3644"/>
                  </a:moveTo>
                  <a:lnTo>
                    <a:pt x="12219" y="3511"/>
                  </a:lnTo>
                  <a:lnTo>
                    <a:pt x="11720" y="3445"/>
                  </a:lnTo>
                  <a:lnTo>
                    <a:pt x="13295" y="3445"/>
                  </a:lnTo>
                  <a:lnTo>
                    <a:pt x="12728" y="3644"/>
                  </a:lnTo>
                  <a:lnTo>
                    <a:pt x="12728" y="3644"/>
                  </a:lnTo>
                </a:path>
                <a:path w="21600" h="21600">
                  <a:moveTo>
                    <a:pt x="8099" y="3577"/>
                  </a:moveTo>
                  <a:lnTo>
                    <a:pt x="7738" y="3577"/>
                  </a:lnTo>
                  <a:lnTo>
                    <a:pt x="7425" y="3511"/>
                  </a:lnTo>
                  <a:lnTo>
                    <a:pt x="8920" y="3511"/>
                  </a:lnTo>
                  <a:lnTo>
                    <a:pt x="8099" y="3577"/>
                  </a:lnTo>
                  <a:lnTo>
                    <a:pt x="8099" y="3577"/>
                  </a:lnTo>
                </a:path>
                <a:path w="21600" h="21600">
                  <a:moveTo>
                    <a:pt x="9769" y="3710"/>
                  </a:moveTo>
                  <a:lnTo>
                    <a:pt x="9340" y="3577"/>
                  </a:lnTo>
                  <a:lnTo>
                    <a:pt x="8920" y="3511"/>
                  </a:lnTo>
                  <a:lnTo>
                    <a:pt x="10259" y="3511"/>
                  </a:lnTo>
                  <a:lnTo>
                    <a:pt x="9769" y="3710"/>
                  </a:lnTo>
                  <a:lnTo>
                    <a:pt x="9769" y="3710"/>
                  </a:lnTo>
                </a:path>
                <a:path w="21600" h="21600">
                  <a:moveTo>
                    <a:pt x="17887" y="7553"/>
                  </a:moveTo>
                  <a:lnTo>
                    <a:pt x="15344" y="7553"/>
                  </a:lnTo>
                  <a:lnTo>
                    <a:pt x="15629" y="7487"/>
                  </a:lnTo>
                  <a:lnTo>
                    <a:pt x="16242" y="7354"/>
                  </a:lnTo>
                  <a:lnTo>
                    <a:pt x="17109" y="7354"/>
                  </a:lnTo>
                  <a:lnTo>
                    <a:pt x="17280" y="7288"/>
                  </a:lnTo>
                  <a:lnTo>
                    <a:pt x="17654" y="7288"/>
                  </a:lnTo>
                  <a:lnTo>
                    <a:pt x="17819" y="7487"/>
                  </a:lnTo>
                  <a:lnTo>
                    <a:pt x="17887" y="7553"/>
                  </a:lnTo>
                  <a:lnTo>
                    <a:pt x="17887" y="7553"/>
                  </a:lnTo>
                </a:path>
                <a:path w="21600" h="21600">
                  <a:moveTo>
                    <a:pt x="19161" y="7553"/>
                  </a:moveTo>
                  <a:lnTo>
                    <a:pt x="17887" y="7553"/>
                  </a:lnTo>
                  <a:lnTo>
                    <a:pt x="17856" y="7487"/>
                  </a:lnTo>
                  <a:lnTo>
                    <a:pt x="17832" y="7354"/>
                  </a:lnTo>
                  <a:lnTo>
                    <a:pt x="17960" y="7288"/>
                  </a:lnTo>
                  <a:lnTo>
                    <a:pt x="18524" y="7288"/>
                  </a:lnTo>
                  <a:lnTo>
                    <a:pt x="18763" y="7354"/>
                  </a:lnTo>
                  <a:lnTo>
                    <a:pt x="18959" y="7420"/>
                  </a:lnTo>
                  <a:lnTo>
                    <a:pt x="19161" y="7553"/>
                  </a:lnTo>
                  <a:lnTo>
                    <a:pt x="19161" y="7553"/>
                  </a:lnTo>
                </a:path>
                <a:path w="21600" h="21600">
                  <a:moveTo>
                    <a:pt x="12141" y="8017"/>
                  </a:moveTo>
                  <a:lnTo>
                    <a:pt x="10271" y="8017"/>
                  </a:lnTo>
                  <a:lnTo>
                    <a:pt x="10479" y="7884"/>
                  </a:lnTo>
                  <a:lnTo>
                    <a:pt x="10697" y="7685"/>
                  </a:lnTo>
                  <a:lnTo>
                    <a:pt x="11028" y="7420"/>
                  </a:lnTo>
                  <a:lnTo>
                    <a:pt x="11212" y="7685"/>
                  </a:lnTo>
                  <a:lnTo>
                    <a:pt x="11319" y="7818"/>
                  </a:lnTo>
                  <a:lnTo>
                    <a:pt x="12002" y="7818"/>
                  </a:lnTo>
                  <a:lnTo>
                    <a:pt x="12014" y="7884"/>
                  </a:lnTo>
                  <a:lnTo>
                    <a:pt x="12141" y="8017"/>
                  </a:lnTo>
                  <a:lnTo>
                    <a:pt x="12141" y="8017"/>
                  </a:lnTo>
                </a:path>
                <a:path w="21600" h="21600">
                  <a:moveTo>
                    <a:pt x="20751" y="7950"/>
                  </a:moveTo>
                  <a:lnTo>
                    <a:pt x="13160" y="7950"/>
                  </a:lnTo>
                  <a:lnTo>
                    <a:pt x="13460" y="7685"/>
                  </a:lnTo>
                  <a:lnTo>
                    <a:pt x="13462" y="7618"/>
                  </a:lnTo>
                  <a:lnTo>
                    <a:pt x="13763" y="7487"/>
                  </a:lnTo>
                  <a:lnTo>
                    <a:pt x="14376" y="7553"/>
                  </a:lnTo>
                  <a:lnTo>
                    <a:pt x="20144" y="7553"/>
                  </a:lnTo>
                  <a:lnTo>
                    <a:pt x="20481" y="7884"/>
                  </a:lnTo>
                  <a:lnTo>
                    <a:pt x="20751" y="7950"/>
                  </a:lnTo>
                  <a:lnTo>
                    <a:pt x="20751" y="7950"/>
                  </a:lnTo>
                </a:path>
                <a:path w="21600" h="21600">
                  <a:moveTo>
                    <a:pt x="20730" y="8083"/>
                  </a:moveTo>
                  <a:lnTo>
                    <a:pt x="12204" y="8083"/>
                  </a:lnTo>
                  <a:lnTo>
                    <a:pt x="12210" y="7818"/>
                  </a:lnTo>
                  <a:lnTo>
                    <a:pt x="12131" y="7685"/>
                  </a:lnTo>
                  <a:lnTo>
                    <a:pt x="12271" y="7685"/>
                  </a:lnTo>
                  <a:lnTo>
                    <a:pt x="12409" y="7618"/>
                  </a:lnTo>
                  <a:lnTo>
                    <a:pt x="12664" y="7553"/>
                  </a:lnTo>
                  <a:lnTo>
                    <a:pt x="13463" y="7553"/>
                  </a:lnTo>
                  <a:lnTo>
                    <a:pt x="13460" y="7619"/>
                  </a:lnTo>
                  <a:lnTo>
                    <a:pt x="13160" y="7950"/>
                  </a:lnTo>
                  <a:lnTo>
                    <a:pt x="20751" y="7950"/>
                  </a:lnTo>
                  <a:lnTo>
                    <a:pt x="20730" y="8083"/>
                  </a:lnTo>
                  <a:lnTo>
                    <a:pt x="20730" y="8083"/>
                  </a:lnTo>
                </a:path>
                <a:path w="21600" h="21600">
                  <a:moveTo>
                    <a:pt x="13160" y="7950"/>
                  </a:moveTo>
                  <a:lnTo>
                    <a:pt x="13462" y="7618"/>
                  </a:lnTo>
                  <a:lnTo>
                    <a:pt x="13460" y="7685"/>
                  </a:lnTo>
                  <a:lnTo>
                    <a:pt x="13160" y="7950"/>
                  </a:lnTo>
                  <a:lnTo>
                    <a:pt x="13160" y="7950"/>
                  </a:lnTo>
                </a:path>
                <a:path w="21600" h="21600">
                  <a:moveTo>
                    <a:pt x="12002" y="7818"/>
                  </a:moveTo>
                  <a:lnTo>
                    <a:pt x="11319" y="7818"/>
                  </a:lnTo>
                  <a:lnTo>
                    <a:pt x="11349" y="7752"/>
                  </a:lnTo>
                  <a:lnTo>
                    <a:pt x="11386" y="7685"/>
                  </a:lnTo>
                  <a:lnTo>
                    <a:pt x="11457" y="7685"/>
                  </a:lnTo>
                  <a:lnTo>
                    <a:pt x="11671" y="7619"/>
                  </a:lnTo>
                  <a:lnTo>
                    <a:pt x="11965" y="7619"/>
                  </a:lnTo>
                  <a:lnTo>
                    <a:pt x="12131" y="7685"/>
                  </a:lnTo>
                  <a:lnTo>
                    <a:pt x="11990" y="7752"/>
                  </a:lnTo>
                  <a:lnTo>
                    <a:pt x="12002" y="7818"/>
                  </a:lnTo>
                  <a:lnTo>
                    <a:pt x="12002" y="7818"/>
                  </a:lnTo>
                </a:path>
                <a:path w="21600" h="21600">
                  <a:moveTo>
                    <a:pt x="12204" y="8083"/>
                  </a:moveTo>
                  <a:lnTo>
                    <a:pt x="12014" y="7884"/>
                  </a:lnTo>
                  <a:lnTo>
                    <a:pt x="11990" y="7752"/>
                  </a:lnTo>
                  <a:lnTo>
                    <a:pt x="12131" y="7685"/>
                  </a:lnTo>
                  <a:lnTo>
                    <a:pt x="12210" y="7818"/>
                  </a:lnTo>
                  <a:lnTo>
                    <a:pt x="12204" y="8083"/>
                  </a:lnTo>
                  <a:lnTo>
                    <a:pt x="12204" y="8083"/>
                  </a:lnTo>
                </a:path>
                <a:path w="21600" h="21600">
                  <a:moveTo>
                    <a:pt x="20719" y="8149"/>
                  </a:moveTo>
                  <a:lnTo>
                    <a:pt x="9058" y="8149"/>
                  </a:lnTo>
                  <a:lnTo>
                    <a:pt x="9116" y="8083"/>
                  </a:lnTo>
                  <a:lnTo>
                    <a:pt x="9263" y="7950"/>
                  </a:lnTo>
                  <a:lnTo>
                    <a:pt x="9989" y="7950"/>
                  </a:lnTo>
                  <a:lnTo>
                    <a:pt x="10136" y="8017"/>
                  </a:lnTo>
                  <a:lnTo>
                    <a:pt x="12141" y="8017"/>
                  </a:lnTo>
                  <a:lnTo>
                    <a:pt x="12204" y="8083"/>
                  </a:lnTo>
                  <a:lnTo>
                    <a:pt x="20730" y="8083"/>
                  </a:lnTo>
                  <a:lnTo>
                    <a:pt x="20719" y="8149"/>
                  </a:lnTo>
                  <a:lnTo>
                    <a:pt x="20719" y="8149"/>
                  </a:lnTo>
                </a:path>
                <a:path w="21600" h="21600">
                  <a:moveTo>
                    <a:pt x="20846" y="8547"/>
                  </a:moveTo>
                  <a:lnTo>
                    <a:pt x="4852" y="8547"/>
                  </a:lnTo>
                  <a:lnTo>
                    <a:pt x="5201" y="8481"/>
                  </a:lnTo>
                  <a:lnTo>
                    <a:pt x="5311" y="8348"/>
                  </a:lnTo>
                  <a:lnTo>
                    <a:pt x="5183" y="8215"/>
                  </a:lnTo>
                  <a:lnTo>
                    <a:pt x="5159" y="8177"/>
                  </a:lnTo>
                  <a:lnTo>
                    <a:pt x="5183" y="8149"/>
                  </a:lnTo>
                  <a:lnTo>
                    <a:pt x="5557" y="8017"/>
                  </a:lnTo>
                  <a:lnTo>
                    <a:pt x="6396" y="8149"/>
                  </a:lnTo>
                  <a:lnTo>
                    <a:pt x="6773" y="8215"/>
                  </a:lnTo>
                  <a:lnTo>
                    <a:pt x="20708" y="8215"/>
                  </a:lnTo>
                  <a:lnTo>
                    <a:pt x="20705" y="8348"/>
                  </a:lnTo>
                  <a:lnTo>
                    <a:pt x="20742" y="8414"/>
                  </a:lnTo>
                  <a:lnTo>
                    <a:pt x="20785" y="8481"/>
                  </a:lnTo>
                  <a:lnTo>
                    <a:pt x="20846" y="8547"/>
                  </a:lnTo>
                  <a:lnTo>
                    <a:pt x="20846" y="8547"/>
                  </a:lnTo>
                </a:path>
                <a:path w="21600" h="21600">
                  <a:moveTo>
                    <a:pt x="20708" y="8215"/>
                  </a:moveTo>
                  <a:lnTo>
                    <a:pt x="7202" y="8215"/>
                  </a:lnTo>
                  <a:lnTo>
                    <a:pt x="7330" y="8149"/>
                  </a:lnTo>
                  <a:lnTo>
                    <a:pt x="7649" y="8083"/>
                  </a:lnTo>
                  <a:lnTo>
                    <a:pt x="8856" y="8083"/>
                  </a:lnTo>
                  <a:lnTo>
                    <a:pt x="8942" y="8149"/>
                  </a:lnTo>
                  <a:lnTo>
                    <a:pt x="20719" y="8149"/>
                  </a:lnTo>
                  <a:lnTo>
                    <a:pt x="20708" y="8215"/>
                  </a:lnTo>
                  <a:lnTo>
                    <a:pt x="20708" y="8215"/>
                  </a:lnTo>
                </a:path>
                <a:path w="21600" h="21600">
                  <a:moveTo>
                    <a:pt x="4852" y="8547"/>
                  </a:moveTo>
                  <a:lnTo>
                    <a:pt x="5159" y="8177"/>
                  </a:lnTo>
                  <a:lnTo>
                    <a:pt x="5183" y="8215"/>
                  </a:lnTo>
                  <a:lnTo>
                    <a:pt x="5311" y="8348"/>
                  </a:lnTo>
                  <a:lnTo>
                    <a:pt x="5201" y="8481"/>
                  </a:lnTo>
                  <a:lnTo>
                    <a:pt x="4852" y="8547"/>
                  </a:lnTo>
                  <a:lnTo>
                    <a:pt x="4852" y="8547"/>
                  </a:lnTo>
                </a:path>
                <a:path w="21600" h="21600">
                  <a:moveTo>
                    <a:pt x="16003" y="10601"/>
                  </a:moveTo>
                  <a:lnTo>
                    <a:pt x="15984" y="10468"/>
                  </a:lnTo>
                  <a:lnTo>
                    <a:pt x="16138" y="10203"/>
                  </a:lnTo>
                  <a:lnTo>
                    <a:pt x="16192" y="10469"/>
                  </a:lnTo>
                  <a:lnTo>
                    <a:pt x="16003" y="10601"/>
                  </a:lnTo>
                  <a:lnTo>
                    <a:pt x="16003" y="10601"/>
                  </a:lnTo>
                </a:path>
                <a:path w="21600" h="21600">
                  <a:moveTo>
                    <a:pt x="16192" y="10469"/>
                  </a:moveTo>
                  <a:lnTo>
                    <a:pt x="16138" y="10203"/>
                  </a:lnTo>
                  <a:lnTo>
                    <a:pt x="20429" y="10203"/>
                  </a:lnTo>
                  <a:lnTo>
                    <a:pt x="20344" y="10336"/>
                  </a:lnTo>
                  <a:lnTo>
                    <a:pt x="16383" y="10336"/>
                  </a:lnTo>
                  <a:lnTo>
                    <a:pt x="16192" y="10469"/>
                  </a:lnTo>
                  <a:lnTo>
                    <a:pt x="16192" y="10469"/>
                  </a:lnTo>
                </a:path>
                <a:path w="21600" h="21600">
                  <a:moveTo>
                    <a:pt x="17084" y="10667"/>
                  </a:moveTo>
                  <a:lnTo>
                    <a:pt x="16211" y="10667"/>
                  </a:lnTo>
                  <a:lnTo>
                    <a:pt x="16389" y="10402"/>
                  </a:lnTo>
                  <a:lnTo>
                    <a:pt x="16383" y="10336"/>
                  </a:lnTo>
                  <a:lnTo>
                    <a:pt x="19685" y="10336"/>
                  </a:lnTo>
                  <a:lnTo>
                    <a:pt x="19611" y="10402"/>
                  </a:lnTo>
                  <a:lnTo>
                    <a:pt x="17896" y="10402"/>
                  </a:lnTo>
                  <a:lnTo>
                    <a:pt x="17828" y="10468"/>
                  </a:lnTo>
                  <a:lnTo>
                    <a:pt x="17121" y="10468"/>
                  </a:lnTo>
                  <a:lnTo>
                    <a:pt x="17084" y="10667"/>
                  </a:lnTo>
                  <a:lnTo>
                    <a:pt x="17084" y="10667"/>
                  </a:lnTo>
                </a:path>
                <a:path w="21600" h="21600">
                  <a:moveTo>
                    <a:pt x="20301" y="10402"/>
                  </a:moveTo>
                  <a:lnTo>
                    <a:pt x="19970" y="10336"/>
                  </a:lnTo>
                  <a:lnTo>
                    <a:pt x="20344" y="10336"/>
                  </a:lnTo>
                  <a:lnTo>
                    <a:pt x="20301" y="10402"/>
                  </a:lnTo>
                  <a:lnTo>
                    <a:pt x="20301" y="10402"/>
                  </a:lnTo>
                </a:path>
                <a:path w="21600" h="21600">
                  <a:moveTo>
                    <a:pt x="14021" y="10866"/>
                  </a:moveTo>
                  <a:lnTo>
                    <a:pt x="13717" y="10733"/>
                  </a:lnTo>
                  <a:lnTo>
                    <a:pt x="13454" y="10402"/>
                  </a:lnTo>
                  <a:lnTo>
                    <a:pt x="16023" y="10402"/>
                  </a:lnTo>
                  <a:lnTo>
                    <a:pt x="15984" y="10469"/>
                  </a:lnTo>
                  <a:lnTo>
                    <a:pt x="15994" y="10534"/>
                  </a:lnTo>
                  <a:lnTo>
                    <a:pt x="14995" y="10534"/>
                  </a:lnTo>
                  <a:lnTo>
                    <a:pt x="14707" y="10601"/>
                  </a:lnTo>
                  <a:lnTo>
                    <a:pt x="14021" y="10866"/>
                  </a:lnTo>
                  <a:lnTo>
                    <a:pt x="14021" y="10866"/>
                  </a:lnTo>
                </a:path>
                <a:path w="21600" h="21600">
                  <a:moveTo>
                    <a:pt x="18123" y="10800"/>
                  </a:moveTo>
                  <a:lnTo>
                    <a:pt x="17994" y="10468"/>
                  </a:lnTo>
                  <a:lnTo>
                    <a:pt x="17896" y="10402"/>
                  </a:lnTo>
                  <a:lnTo>
                    <a:pt x="19480" y="10402"/>
                  </a:lnTo>
                  <a:lnTo>
                    <a:pt x="19290" y="10468"/>
                  </a:lnTo>
                  <a:lnTo>
                    <a:pt x="18570" y="10468"/>
                  </a:lnTo>
                  <a:lnTo>
                    <a:pt x="18380" y="10534"/>
                  </a:lnTo>
                  <a:lnTo>
                    <a:pt x="18123" y="10800"/>
                  </a:lnTo>
                  <a:lnTo>
                    <a:pt x="18123" y="10800"/>
                  </a:lnTo>
                </a:path>
                <a:path w="21600" h="21600">
                  <a:moveTo>
                    <a:pt x="17620" y="10601"/>
                  </a:moveTo>
                  <a:lnTo>
                    <a:pt x="17387" y="10601"/>
                  </a:lnTo>
                  <a:lnTo>
                    <a:pt x="17216" y="10534"/>
                  </a:lnTo>
                  <a:lnTo>
                    <a:pt x="17121" y="10468"/>
                  </a:lnTo>
                  <a:lnTo>
                    <a:pt x="17828" y="10468"/>
                  </a:lnTo>
                  <a:lnTo>
                    <a:pt x="17767" y="10534"/>
                  </a:lnTo>
                  <a:lnTo>
                    <a:pt x="17620" y="10601"/>
                  </a:lnTo>
                  <a:lnTo>
                    <a:pt x="17620" y="10601"/>
                  </a:lnTo>
                </a:path>
                <a:path w="21600" h="21600">
                  <a:moveTo>
                    <a:pt x="19020" y="10534"/>
                  </a:moveTo>
                  <a:lnTo>
                    <a:pt x="18821" y="10534"/>
                  </a:lnTo>
                  <a:lnTo>
                    <a:pt x="18692" y="10468"/>
                  </a:lnTo>
                  <a:lnTo>
                    <a:pt x="19290" y="10468"/>
                  </a:lnTo>
                  <a:lnTo>
                    <a:pt x="19020" y="10534"/>
                  </a:lnTo>
                  <a:lnTo>
                    <a:pt x="19020" y="10534"/>
                  </a:lnTo>
                </a:path>
                <a:path w="21600" h="21600">
                  <a:moveTo>
                    <a:pt x="16147" y="10601"/>
                  </a:moveTo>
                  <a:lnTo>
                    <a:pt x="16003" y="10601"/>
                  </a:lnTo>
                  <a:lnTo>
                    <a:pt x="16192" y="10469"/>
                  </a:lnTo>
                  <a:lnTo>
                    <a:pt x="16205" y="10534"/>
                  </a:lnTo>
                  <a:lnTo>
                    <a:pt x="16147" y="10601"/>
                  </a:lnTo>
                  <a:lnTo>
                    <a:pt x="16147" y="10601"/>
                  </a:lnTo>
                </a:path>
                <a:path w="21600" h="21600">
                  <a:moveTo>
                    <a:pt x="16088" y="10667"/>
                  </a:moveTo>
                  <a:lnTo>
                    <a:pt x="15494" y="10534"/>
                  </a:lnTo>
                  <a:lnTo>
                    <a:pt x="15994" y="10534"/>
                  </a:lnTo>
                  <a:lnTo>
                    <a:pt x="16003" y="10601"/>
                  </a:lnTo>
                  <a:lnTo>
                    <a:pt x="16147" y="10601"/>
                  </a:lnTo>
                  <a:lnTo>
                    <a:pt x="16088" y="10667"/>
                  </a:lnTo>
                  <a:lnTo>
                    <a:pt x="16088" y="10667"/>
                  </a:lnTo>
                </a:path>
                <a:path w="21600" h="21600">
                  <a:moveTo>
                    <a:pt x="11650" y="10800"/>
                  </a:moveTo>
                  <a:lnTo>
                    <a:pt x="11055" y="10800"/>
                  </a:lnTo>
                  <a:lnTo>
                    <a:pt x="10865" y="10733"/>
                  </a:lnTo>
                  <a:lnTo>
                    <a:pt x="10835" y="10601"/>
                  </a:lnTo>
                  <a:lnTo>
                    <a:pt x="13491" y="10601"/>
                  </a:lnTo>
                  <a:lnTo>
                    <a:pt x="13425" y="10667"/>
                  </a:lnTo>
                  <a:lnTo>
                    <a:pt x="12140" y="10667"/>
                  </a:lnTo>
                  <a:lnTo>
                    <a:pt x="11846" y="10733"/>
                  </a:lnTo>
                  <a:lnTo>
                    <a:pt x="11650" y="10800"/>
                  </a:lnTo>
                  <a:lnTo>
                    <a:pt x="11650" y="10800"/>
                  </a:lnTo>
                </a:path>
                <a:path w="21600" h="21600">
                  <a:moveTo>
                    <a:pt x="13359" y="10733"/>
                  </a:moveTo>
                  <a:lnTo>
                    <a:pt x="12893" y="10733"/>
                  </a:lnTo>
                  <a:lnTo>
                    <a:pt x="12762" y="10667"/>
                  </a:lnTo>
                  <a:lnTo>
                    <a:pt x="13425" y="10667"/>
                  </a:lnTo>
                  <a:lnTo>
                    <a:pt x="13359" y="10733"/>
                  </a:lnTo>
                  <a:lnTo>
                    <a:pt x="13359" y="10733"/>
                  </a:lnTo>
                </a:path>
                <a:path w="21600" h="21600">
                  <a:moveTo>
                    <a:pt x="8776" y="10998"/>
                  </a:moveTo>
                  <a:lnTo>
                    <a:pt x="8507" y="10932"/>
                  </a:lnTo>
                  <a:lnTo>
                    <a:pt x="8445" y="10800"/>
                  </a:lnTo>
                  <a:lnTo>
                    <a:pt x="9738" y="10800"/>
                  </a:lnTo>
                  <a:lnTo>
                    <a:pt x="9462" y="10866"/>
                  </a:lnTo>
                  <a:lnTo>
                    <a:pt x="9254" y="10932"/>
                  </a:lnTo>
                  <a:lnTo>
                    <a:pt x="8776" y="10998"/>
                  </a:lnTo>
                  <a:lnTo>
                    <a:pt x="8776" y="10998"/>
                  </a:lnTo>
                </a:path>
                <a:path w="21600" h="21600">
                  <a:moveTo>
                    <a:pt x="5249" y="11174"/>
                  </a:moveTo>
                  <a:lnTo>
                    <a:pt x="5125" y="11131"/>
                  </a:lnTo>
                  <a:lnTo>
                    <a:pt x="5112" y="10998"/>
                  </a:lnTo>
                  <a:lnTo>
                    <a:pt x="5357" y="10998"/>
                  </a:lnTo>
                  <a:lnTo>
                    <a:pt x="5249" y="11174"/>
                  </a:lnTo>
                  <a:lnTo>
                    <a:pt x="5249" y="11174"/>
                  </a:lnTo>
                </a:path>
                <a:path w="21600" h="21600">
                  <a:moveTo>
                    <a:pt x="5688" y="11263"/>
                  </a:moveTo>
                  <a:lnTo>
                    <a:pt x="5314" y="11197"/>
                  </a:lnTo>
                  <a:lnTo>
                    <a:pt x="5249" y="11174"/>
                  </a:lnTo>
                  <a:lnTo>
                    <a:pt x="5357" y="10998"/>
                  </a:lnTo>
                  <a:lnTo>
                    <a:pt x="8108" y="10998"/>
                  </a:lnTo>
                  <a:lnTo>
                    <a:pt x="7897" y="11065"/>
                  </a:lnTo>
                  <a:lnTo>
                    <a:pt x="6669" y="11065"/>
                  </a:lnTo>
                  <a:lnTo>
                    <a:pt x="6172" y="11131"/>
                  </a:lnTo>
                  <a:lnTo>
                    <a:pt x="5688" y="11263"/>
                  </a:lnTo>
                  <a:lnTo>
                    <a:pt x="5688" y="11263"/>
                  </a:lnTo>
                </a:path>
                <a:path w="21600" h="21600">
                  <a:moveTo>
                    <a:pt x="7686" y="11131"/>
                  </a:moveTo>
                  <a:lnTo>
                    <a:pt x="6669" y="11065"/>
                  </a:lnTo>
                  <a:lnTo>
                    <a:pt x="7897" y="11065"/>
                  </a:lnTo>
                  <a:lnTo>
                    <a:pt x="7686" y="11131"/>
                  </a:lnTo>
                  <a:lnTo>
                    <a:pt x="7686" y="11131"/>
                  </a:lnTo>
                </a:path>
                <a:path w="21600" h="21600">
                  <a:moveTo>
                    <a:pt x="4621" y="15958"/>
                  </a:moveTo>
                  <a:lnTo>
                    <a:pt x="4441" y="15901"/>
                  </a:lnTo>
                  <a:lnTo>
                    <a:pt x="4619" y="15955"/>
                  </a:lnTo>
                  <a:lnTo>
                    <a:pt x="4621" y="15958"/>
                  </a:lnTo>
                </a:path>
                <a:path w="21600" h="21600">
                  <a:moveTo>
                    <a:pt x="4619" y="15955"/>
                  </a:moveTo>
                  <a:lnTo>
                    <a:pt x="4445" y="15901"/>
                  </a:lnTo>
                  <a:lnTo>
                    <a:pt x="4592" y="15901"/>
                  </a:lnTo>
                  <a:lnTo>
                    <a:pt x="4619" y="15955"/>
                  </a:lnTo>
                  <a:lnTo>
                    <a:pt x="4619" y="15955"/>
                  </a:lnTo>
                </a:path>
                <a:path w="21600" h="21600">
                  <a:moveTo>
                    <a:pt x="4864" y="15968"/>
                  </a:moveTo>
                  <a:lnTo>
                    <a:pt x="4659" y="15968"/>
                  </a:lnTo>
                  <a:lnTo>
                    <a:pt x="4592" y="15901"/>
                  </a:lnTo>
                  <a:lnTo>
                    <a:pt x="4918" y="15901"/>
                  </a:lnTo>
                  <a:lnTo>
                    <a:pt x="4864" y="15968"/>
                  </a:lnTo>
                  <a:lnTo>
                    <a:pt x="4864" y="15968"/>
                  </a:lnTo>
                </a:path>
                <a:path w="21600" h="21600">
                  <a:moveTo>
                    <a:pt x="4659" y="15968"/>
                  </a:moveTo>
                  <a:lnTo>
                    <a:pt x="4650" y="15968"/>
                  </a:lnTo>
                  <a:lnTo>
                    <a:pt x="4621" y="15958"/>
                  </a:lnTo>
                  <a:lnTo>
                    <a:pt x="4659" y="15968"/>
                  </a:lnTo>
                  <a:lnTo>
                    <a:pt x="4659" y="15968"/>
                  </a:lnTo>
                </a:path>
                <a:path w="21600" h="21600">
                  <a:moveTo>
                    <a:pt x="2067" y="21069"/>
                  </a:moveTo>
                  <a:lnTo>
                    <a:pt x="1966" y="21003"/>
                  </a:lnTo>
                  <a:lnTo>
                    <a:pt x="1837" y="20937"/>
                  </a:lnTo>
                  <a:lnTo>
                    <a:pt x="1719" y="20733"/>
                  </a:lnTo>
                  <a:lnTo>
                    <a:pt x="1663" y="20606"/>
                  </a:lnTo>
                  <a:lnTo>
                    <a:pt x="1657" y="20407"/>
                  </a:lnTo>
                  <a:lnTo>
                    <a:pt x="1602" y="20341"/>
                  </a:lnTo>
                  <a:lnTo>
                    <a:pt x="1513" y="20208"/>
                  </a:lnTo>
                  <a:lnTo>
                    <a:pt x="1378" y="20142"/>
                  </a:lnTo>
                  <a:lnTo>
                    <a:pt x="1249" y="20076"/>
                  </a:lnTo>
                  <a:lnTo>
                    <a:pt x="1127" y="19943"/>
                  </a:lnTo>
                  <a:lnTo>
                    <a:pt x="1010" y="19811"/>
                  </a:lnTo>
                  <a:lnTo>
                    <a:pt x="919" y="19612"/>
                  </a:lnTo>
                  <a:lnTo>
                    <a:pt x="903" y="19479"/>
                  </a:lnTo>
                  <a:lnTo>
                    <a:pt x="964" y="19479"/>
                  </a:lnTo>
                  <a:lnTo>
                    <a:pt x="1026" y="19413"/>
                  </a:lnTo>
                  <a:lnTo>
                    <a:pt x="882" y="19413"/>
                  </a:lnTo>
                  <a:lnTo>
                    <a:pt x="692" y="19214"/>
                  </a:lnTo>
                  <a:lnTo>
                    <a:pt x="667" y="19082"/>
                  </a:lnTo>
                  <a:lnTo>
                    <a:pt x="808" y="19015"/>
                  </a:lnTo>
                  <a:lnTo>
                    <a:pt x="0" y="19015"/>
                  </a:lnTo>
                  <a:lnTo>
                    <a:pt x="508" y="18618"/>
                  </a:lnTo>
                  <a:lnTo>
                    <a:pt x="735" y="18353"/>
                  </a:lnTo>
                  <a:lnTo>
                    <a:pt x="624" y="18022"/>
                  </a:lnTo>
                  <a:lnTo>
                    <a:pt x="597" y="17823"/>
                  </a:lnTo>
                  <a:lnTo>
                    <a:pt x="597" y="17425"/>
                  </a:lnTo>
                  <a:lnTo>
                    <a:pt x="627" y="17293"/>
                  </a:lnTo>
                  <a:lnTo>
                    <a:pt x="750" y="17094"/>
                  </a:lnTo>
                  <a:lnTo>
                    <a:pt x="781" y="17028"/>
                  </a:lnTo>
                  <a:lnTo>
                    <a:pt x="781" y="16962"/>
                  </a:lnTo>
                  <a:lnTo>
                    <a:pt x="827" y="16962"/>
                  </a:lnTo>
                  <a:lnTo>
                    <a:pt x="673" y="16895"/>
                  </a:lnTo>
                  <a:lnTo>
                    <a:pt x="597" y="16829"/>
                  </a:lnTo>
                  <a:lnTo>
                    <a:pt x="597" y="16630"/>
                  </a:lnTo>
                  <a:lnTo>
                    <a:pt x="915" y="16498"/>
                  </a:lnTo>
                  <a:lnTo>
                    <a:pt x="4806" y="16498"/>
                  </a:lnTo>
                  <a:lnTo>
                    <a:pt x="4858" y="16564"/>
                  </a:lnTo>
                  <a:lnTo>
                    <a:pt x="4883" y="17028"/>
                  </a:lnTo>
                  <a:lnTo>
                    <a:pt x="5039" y="17293"/>
                  </a:lnTo>
                  <a:lnTo>
                    <a:pt x="5339" y="17558"/>
                  </a:lnTo>
                  <a:lnTo>
                    <a:pt x="5186" y="17757"/>
                  </a:lnTo>
                  <a:lnTo>
                    <a:pt x="5134" y="17955"/>
                  </a:lnTo>
                  <a:lnTo>
                    <a:pt x="5183" y="18088"/>
                  </a:lnTo>
                  <a:lnTo>
                    <a:pt x="5146" y="18088"/>
                  </a:lnTo>
                  <a:lnTo>
                    <a:pt x="4925" y="18220"/>
                  </a:lnTo>
                  <a:lnTo>
                    <a:pt x="4907" y="18287"/>
                  </a:lnTo>
                  <a:lnTo>
                    <a:pt x="4981" y="18485"/>
                  </a:lnTo>
                  <a:lnTo>
                    <a:pt x="20334" y="18485"/>
                  </a:lnTo>
                  <a:lnTo>
                    <a:pt x="20530" y="18618"/>
                  </a:lnTo>
                  <a:lnTo>
                    <a:pt x="20592" y="18949"/>
                  </a:lnTo>
                  <a:lnTo>
                    <a:pt x="20092" y="18949"/>
                  </a:lnTo>
                  <a:lnTo>
                    <a:pt x="19958" y="19148"/>
                  </a:lnTo>
                  <a:lnTo>
                    <a:pt x="19964" y="19214"/>
                  </a:lnTo>
                  <a:lnTo>
                    <a:pt x="20043" y="19281"/>
                  </a:lnTo>
                  <a:lnTo>
                    <a:pt x="20754" y="19281"/>
                  </a:lnTo>
                  <a:lnTo>
                    <a:pt x="20772" y="19347"/>
                  </a:lnTo>
                  <a:lnTo>
                    <a:pt x="20723" y="19479"/>
                  </a:lnTo>
                  <a:lnTo>
                    <a:pt x="20785" y="19678"/>
                  </a:lnTo>
                  <a:lnTo>
                    <a:pt x="20680" y="19877"/>
                  </a:lnTo>
                  <a:lnTo>
                    <a:pt x="20147" y="20142"/>
                  </a:lnTo>
                  <a:lnTo>
                    <a:pt x="19899" y="20274"/>
                  </a:lnTo>
                  <a:lnTo>
                    <a:pt x="19434" y="20407"/>
                  </a:lnTo>
                  <a:lnTo>
                    <a:pt x="18352" y="20407"/>
                  </a:lnTo>
                  <a:lnTo>
                    <a:pt x="18205" y="20539"/>
                  </a:lnTo>
                  <a:lnTo>
                    <a:pt x="10268" y="20539"/>
                  </a:lnTo>
                  <a:lnTo>
                    <a:pt x="10182" y="20606"/>
                  </a:lnTo>
                  <a:lnTo>
                    <a:pt x="10103" y="20738"/>
                  </a:lnTo>
                  <a:lnTo>
                    <a:pt x="8840" y="20738"/>
                  </a:lnTo>
                  <a:lnTo>
                    <a:pt x="8861" y="20871"/>
                  </a:lnTo>
                  <a:lnTo>
                    <a:pt x="8862" y="20937"/>
                  </a:lnTo>
                  <a:lnTo>
                    <a:pt x="2214" y="20937"/>
                  </a:lnTo>
                  <a:lnTo>
                    <a:pt x="2067" y="21069"/>
                  </a:lnTo>
                  <a:lnTo>
                    <a:pt x="2067" y="21069"/>
                  </a:lnTo>
                </a:path>
                <a:path w="21600" h="21600">
                  <a:moveTo>
                    <a:pt x="19841" y="17955"/>
                  </a:moveTo>
                  <a:lnTo>
                    <a:pt x="14934" y="17955"/>
                  </a:lnTo>
                  <a:lnTo>
                    <a:pt x="15209" y="17889"/>
                  </a:lnTo>
                  <a:lnTo>
                    <a:pt x="15338" y="17889"/>
                  </a:lnTo>
                  <a:lnTo>
                    <a:pt x="15482" y="17823"/>
                  </a:lnTo>
                  <a:lnTo>
                    <a:pt x="15801" y="17690"/>
                  </a:lnTo>
                  <a:lnTo>
                    <a:pt x="16092" y="17624"/>
                  </a:lnTo>
                  <a:lnTo>
                    <a:pt x="16514" y="17492"/>
                  </a:lnTo>
                  <a:lnTo>
                    <a:pt x="16723" y="17624"/>
                  </a:lnTo>
                  <a:lnTo>
                    <a:pt x="16903" y="17690"/>
                  </a:lnTo>
                  <a:lnTo>
                    <a:pt x="19492" y="17690"/>
                  </a:lnTo>
                  <a:lnTo>
                    <a:pt x="19860" y="17823"/>
                  </a:lnTo>
                  <a:lnTo>
                    <a:pt x="19841" y="17955"/>
                  </a:lnTo>
                  <a:lnTo>
                    <a:pt x="19841" y="17955"/>
                  </a:lnTo>
                </a:path>
                <a:path w="21600" h="21600">
                  <a:moveTo>
                    <a:pt x="19492" y="17690"/>
                  </a:moveTo>
                  <a:lnTo>
                    <a:pt x="17216" y="17690"/>
                  </a:lnTo>
                  <a:lnTo>
                    <a:pt x="17418" y="17624"/>
                  </a:lnTo>
                  <a:lnTo>
                    <a:pt x="17908" y="17558"/>
                  </a:lnTo>
                  <a:lnTo>
                    <a:pt x="18527" y="17558"/>
                  </a:lnTo>
                  <a:lnTo>
                    <a:pt x="18864" y="17492"/>
                  </a:lnTo>
                  <a:lnTo>
                    <a:pt x="19308" y="17624"/>
                  </a:lnTo>
                  <a:lnTo>
                    <a:pt x="19492" y="17690"/>
                  </a:lnTo>
                  <a:lnTo>
                    <a:pt x="19492" y="17690"/>
                  </a:lnTo>
                </a:path>
                <a:path w="21600" h="21600">
                  <a:moveTo>
                    <a:pt x="20025" y="18287"/>
                  </a:moveTo>
                  <a:lnTo>
                    <a:pt x="11230" y="18287"/>
                  </a:lnTo>
                  <a:lnTo>
                    <a:pt x="11365" y="18154"/>
                  </a:lnTo>
                  <a:lnTo>
                    <a:pt x="11382" y="18059"/>
                  </a:lnTo>
                  <a:lnTo>
                    <a:pt x="11408" y="18022"/>
                  </a:lnTo>
                  <a:lnTo>
                    <a:pt x="11659" y="17889"/>
                  </a:lnTo>
                  <a:lnTo>
                    <a:pt x="12755" y="17889"/>
                  </a:lnTo>
                  <a:lnTo>
                    <a:pt x="13325" y="17757"/>
                  </a:lnTo>
                  <a:lnTo>
                    <a:pt x="13194" y="18154"/>
                  </a:lnTo>
                  <a:lnTo>
                    <a:pt x="19814" y="18154"/>
                  </a:lnTo>
                  <a:lnTo>
                    <a:pt x="19804" y="18220"/>
                  </a:lnTo>
                  <a:lnTo>
                    <a:pt x="19958" y="18220"/>
                  </a:lnTo>
                  <a:lnTo>
                    <a:pt x="20025" y="18287"/>
                  </a:lnTo>
                  <a:lnTo>
                    <a:pt x="20025" y="18287"/>
                  </a:lnTo>
                </a:path>
                <a:path w="21600" h="21600">
                  <a:moveTo>
                    <a:pt x="20334" y="18485"/>
                  </a:moveTo>
                  <a:lnTo>
                    <a:pt x="7535" y="18485"/>
                  </a:lnTo>
                  <a:lnTo>
                    <a:pt x="7505" y="18287"/>
                  </a:lnTo>
                  <a:lnTo>
                    <a:pt x="7637" y="18220"/>
                  </a:lnTo>
                  <a:lnTo>
                    <a:pt x="8528" y="18220"/>
                  </a:lnTo>
                  <a:lnTo>
                    <a:pt x="9153" y="18154"/>
                  </a:lnTo>
                  <a:lnTo>
                    <a:pt x="9459" y="18154"/>
                  </a:lnTo>
                  <a:lnTo>
                    <a:pt x="10375" y="17955"/>
                  </a:lnTo>
                  <a:lnTo>
                    <a:pt x="10688" y="17823"/>
                  </a:lnTo>
                  <a:lnTo>
                    <a:pt x="11012" y="17889"/>
                  </a:lnTo>
                  <a:lnTo>
                    <a:pt x="11218" y="17955"/>
                  </a:lnTo>
                  <a:lnTo>
                    <a:pt x="11303" y="18022"/>
                  </a:lnTo>
                  <a:lnTo>
                    <a:pt x="11389" y="18022"/>
                  </a:lnTo>
                  <a:lnTo>
                    <a:pt x="11382" y="18059"/>
                  </a:lnTo>
                  <a:lnTo>
                    <a:pt x="11230" y="18287"/>
                  </a:lnTo>
                  <a:lnTo>
                    <a:pt x="20025" y="18287"/>
                  </a:lnTo>
                  <a:lnTo>
                    <a:pt x="20166" y="18353"/>
                  </a:lnTo>
                  <a:lnTo>
                    <a:pt x="20334" y="18485"/>
                  </a:lnTo>
                  <a:lnTo>
                    <a:pt x="20334" y="18485"/>
                  </a:lnTo>
                </a:path>
                <a:path w="21600" h="21600">
                  <a:moveTo>
                    <a:pt x="19814" y="18154"/>
                  </a:moveTo>
                  <a:lnTo>
                    <a:pt x="13316" y="18154"/>
                  </a:lnTo>
                  <a:lnTo>
                    <a:pt x="13616" y="18022"/>
                  </a:lnTo>
                  <a:lnTo>
                    <a:pt x="13938" y="17889"/>
                  </a:lnTo>
                  <a:lnTo>
                    <a:pt x="14624" y="17955"/>
                  </a:lnTo>
                  <a:lnTo>
                    <a:pt x="19841" y="17955"/>
                  </a:lnTo>
                  <a:lnTo>
                    <a:pt x="19814" y="18154"/>
                  </a:lnTo>
                  <a:lnTo>
                    <a:pt x="19814" y="18154"/>
                  </a:lnTo>
                </a:path>
                <a:path w="21600" h="21600">
                  <a:moveTo>
                    <a:pt x="11230" y="18287"/>
                  </a:moveTo>
                  <a:lnTo>
                    <a:pt x="11382" y="18059"/>
                  </a:lnTo>
                  <a:lnTo>
                    <a:pt x="11365" y="18154"/>
                  </a:lnTo>
                  <a:lnTo>
                    <a:pt x="11230" y="18287"/>
                  </a:lnTo>
                  <a:lnTo>
                    <a:pt x="11230" y="18287"/>
                  </a:lnTo>
                </a:path>
                <a:path w="21600" h="21600">
                  <a:moveTo>
                    <a:pt x="4981" y="18485"/>
                  </a:moveTo>
                  <a:lnTo>
                    <a:pt x="4907" y="18287"/>
                  </a:lnTo>
                  <a:lnTo>
                    <a:pt x="4925" y="18220"/>
                  </a:lnTo>
                  <a:lnTo>
                    <a:pt x="5146" y="18088"/>
                  </a:lnTo>
                  <a:lnTo>
                    <a:pt x="5188" y="18102"/>
                  </a:lnTo>
                  <a:lnTo>
                    <a:pt x="5232" y="18220"/>
                  </a:lnTo>
                  <a:lnTo>
                    <a:pt x="5164" y="18353"/>
                  </a:lnTo>
                  <a:lnTo>
                    <a:pt x="4981" y="18485"/>
                  </a:lnTo>
                  <a:lnTo>
                    <a:pt x="4981" y="18485"/>
                  </a:lnTo>
                </a:path>
                <a:path w="21600" h="21600">
                  <a:moveTo>
                    <a:pt x="5188" y="18102"/>
                  </a:moveTo>
                  <a:lnTo>
                    <a:pt x="5146" y="18088"/>
                  </a:lnTo>
                  <a:lnTo>
                    <a:pt x="5183" y="18088"/>
                  </a:lnTo>
                  <a:lnTo>
                    <a:pt x="5188" y="18102"/>
                  </a:lnTo>
                  <a:lnTo>
                    <a:pt x="5188" y="18102"/>
                  </a:lnTo>
                </a:path>
                <a:path w="21600" h="21600">
                  <a:moveTo>
                    <a:pt x="13316" y="18154"/>
                  </a:moveTo>
                  <a:lnTo>
                    <a:pt x="13194" y="18154"/>
                  </a:lnTo>
                  <a:lnTo>
                    <a:pt x="13334" y="18088"/>
                  </a:lnTo>
                  <a:lnTo>
                    <a:pt x="13353" y="18088"/>
                  </a:lnTo>
                  <a:lnTo>
                    <a:pt x="13316" y="18154"/>
                  </a:lnTo>
                  <a:lnTo>
                    <a:pt x="13316" y="18154"/>
                  </a:lnTo>
                </a:path>
                <a:path w="21600" h="21600">
                  <a:moveTo>
                    <a:pt x="7535" y="18485"/>
                  </a:moveTo>
                  <a:lnTo>
                    <a:pt x="4981" y="18485"/>
                  </a:lnTo>
                  <a:lnTo>
                    <a:pt x="5164" y="18353"/>
                  </a:lnTo>
                  <a:lnTo>
                    <a:pt x="5232" y="18220"/>
                  </a:lnTo>
                  <a:lnTo>
                    <a:pt x="5188" y="18102"/>
                  </a:lnTo>
                  <a:lnTo>
                    <a:pt x="5348" y="18154"/>
                  </a:lnTo>
                  <a:lnTo>
                    <a:pt x="5642" y="18154"/>
                  </a:lnTo>
                  <a:lnTo>
                    <a:pt x="5783" y="18220"/>
                  </a:lnTo>
                  <a:lnTo>
                    <a:pt x="5912" y="18287"/>
                  </a:lnTo>
                  <a:lnTo>
                    <a:pt x="7456" y="18287"/>
                  </a:lnTo>
                  <a:lnTo>
                    <a:pt x="7535" y="18485"/>
                  </a:lnTo>
                  <a:lnTo>
                    <a:pt x="7535" y="18485"/>
                  </a:lnTo>
                </a:path>
                <a:path w="21600" h="21600">
                  <a:moveTo>
                    <a:pt x="7456" y="18287"/>
                  </a:moveTo>
                  <a:lnTo>
                    <a:pt x="6145" y="18287"/>
                  </a:lnTo>
                  <a:lnTo>
                    <a:pt x="6286" y="18220"/>
                  </a:lnTo>
                  <a:lnTo>
                    <a:pt x="6616" y="18220"/>
                  </a:lnTo>
                  <a:lnTo>
                    <a:pt x="6819" y="18154"/>
                  </a:lnTo>
                  <a:lnTo>
                    <a:pt x="7297" y="18154"/>
                  </a:lnTo>
                  <a:lnTo>
                    <a:pt x="7456" y="18287"/>
                  </a:lnTo>
                  <a:lnTo>
                    <a:pt x="7456" y="18287"/>
                  </a:lnTo>
                </a:path>
                <a:path w="21600" h="21600">
                  <a:moveTo>
                    <a:pt x="19958" y="18220"/>
                  </a:moveTo>
                  <a:lnTo>
                    <a:pt x="19804" y="18220"/>
                  </a:lnTo>
                  <a:lnTo>
                    <a:pt x="19817" y="18154"/>
                  </a:lnTo>
                  <a:lnTo>
                    <a:pt x="19890" y="18154"/>
                  </a:lnTo>
                  <a:lnTo>
                    <a:pt x="19958" y="18220"/>
                  </a:lnTo>
                  <a:lnTo>
                    <a:pt x="19958" y="18220"/>
                  </a:lnTo>
                </a:path>
                <a:path w="21600" h="21600">
                  <a:moveTo>
                    <a:pt x="20043" y="19281"/>
                  </a:moveTo>
                  <a:lnTo>
                    <a:pt x="19964" y="19214"/>
                  </a:lnTo>
                  <a:lnTo>
                    <a:pt x="19958" y="19148"/>
                  </a:lnTo>
                  <a:lnTo>
                    <a:pt x="20092" y="18949"/>
                  </a:lnTo>
                  <a:lnTo>
                    <a:pt x="20273" y="18949"/>
                  </a:lnTo>
                  <a:lnTo>
                    <a:pt x="20377" y="19015"/>
                  </a:lnTo>
                  <a:lnTo>
                    <a:pt x="20491" y="19015"/>
                  </a:lnTo>
                  <a:lnTo>
                    <a:pt x="20516" y="19042"/>
                  </a:lnTo>
                  <a:lnTo>
                    <a:pt x="20429" y="19148"/>
                  </a:lnTo>
                  <a:lnTo>
                    <a:pt x="20043" y="19281"/>
                  </a:lnTo>
                  <a:lnTo>
                    <a:pt x="20043" y="19281"/>
                  </a:lnTo>
                </a:path>
                <a:path w="21600" h="21600">
                  <a:moveTo>
                    <a:pt x="20516" y="19042"/>
                  </a:moveTo>
                  <a:lnTo>
                    <a:pt x="20491" y="19015"/>
                  </a:lnTo>
                  <a:lnTo>
                    <a:pt x="20377" y="19015"/>
                  </a:lnTo>
                  <a:lnTo>
                    <a:pt x="20273" y="18949"/>
                  </a:lnTo>
                  <a:lnTo>
                    <a:pt x="20592" y="18949"/>
                  </a:lnTo>
                  <a:lnTo>
                    <a:pt x="20516" y="19042"/>
                  </a:lnTo>
                  <a:lnTo>
                    <a:pt x="20516" y="19042"/>
                  </a:lnTo>
                </a:path>
                <a:path w="21600" h="21600">
                  <a:moveTo>
                    <a:pt x="20754" y="19281"/>
                  </a:moveTo>
                  <a:lnTo>
                    <a:pt x="20043" y="19281"/>
                  </a:lnTo>
                  <a:lnTo>
                    <a:pt x="20429" y="19148"/>
                  </a:lnTo>
                  <a:lnTo>
                    <a:pt x="20516" y="19042"/>
                  </a:lnTo>
                  <a:lnTo>
                    <a:pt x="20613" y="19148"/>
                  </a:lnTo>
                  <a:lnTo>
                    <a:pt x="20736" y="19214"/>
                  </a:lnTo>
                  <a:lnTo>
                    <a:pt x="20754" y="19281"/>
                  </a:lnTo>
                  <a:lnTo>
                    <a:pt x="20754" y="19281"/>
                  </a:lnTo>
                </a:path>
                <a:path w="21600" h="21600">
                  <a:moveTo>
                    <a:pt x="18597" y="20539"/>
                  </a:moveTo>
                  <a:lnTo>
                    <a:pt x="18420" y="20539"/>
                  </a:lnTo>
                  <a:lnTo>
                    <a:pt x="18352" y="20407"/>
                  </a:lnTo>
                  <a:lnTo>
                    <a:pt x="19434" y="20407"/>
                  </a:lnTo>
                  <a:lnTo>
                    <a:pt x="19173" y="20473"/>
                  </a:lnTo>
                  <a:lnTo>
                    <a:pt x="18885" y="20473"/>
                  </a:lnTo>
                  <a:lnTo>
                    <a:pt x="18597" y="20539"/>
                  </a:lnTo>
                  <a:lnTo>
                    <a:pt x="18597" y="20539"/>
                  </a:lnTo>
                </a:path>
                <a:path w="21600" h="21600">
                  <a:moveTo>
                    <a:pt x="10342" y="20871"/>
                  </a:moveTo>
                  <a:lnTo>
                    <a:pt x="10308" y="20871"/>
                  </a:lnTo>
                  <a:lnTo>
                    <a:pt x="10210" y="20804"/>
                  </a:lnTo>
                  <a:lnTo>
                    <a:pt x="10112" y="20804"/>
                  </a:lnTo>
                  <a:lnTo>
                    <a:pt x="10106" y="20733"/>
                  </a:lnTo>
                  <a:lnTo>
                    <a:pt x="10182" y="20606"/>
                  </a:lnTo>
                  <a:lnTo>
                    <a:pt x="10268" y="20539"/>
                  </a:lnTo>
                  <a:lnTo>
                    <a:pt x="10338" y="20539"/>
                  </a:lnTo>
                  <a:lnTo>
                    <a:pt x="10394" y="20672"/>
                  </a:lnTo>
                  <a:lnTo>
                    <a:pt x="10449" y="20738"/>
                  </a:lnTo>
                  <a:lnTo>
                    <a:pt x="10342" y="20871"/>
                  </a:lnTo>
                  <a:lnTo>
                    <a:pt x="10342" y="20871"/>
                  </a:lnTo>
                </a:path>
                <a:path w="21600" h="21600">
                  <a:moveTo>
                    <a:pt x="10862" y="20871"/>
                  </a:moveTo>
                  <a:lnTo>
                    <a:pt x="10342" y="20871"/>
                  </a:lnTo>
                  <a:lnTo>
                    <a:pt x="10449" y="20738"/>
                  </a:lnTo>
                  <a:lnTo>
                    <a:pt x="10394" y="20672"/>
                  </a:lnTo>
                  <a:lnTo>
                    <a:pt x="10338" y="20539"/>
                  </a:lnTo>
                  <a:lnTo>
                    <a:pt x="18205" y="20539"/>
                  </a:lnTo>
                  <a:lnTo>
                    <a:pt x="18132" y="20606"/>
                  </a:lnTo>
                  <a:lnTo>
                    <a:pt x="12290" y="20606"/>
                  </a:lnTo>
                  <a:lnTo>
                    <a:pt x="12287" y="20738"/>
                  </a:lnTo>
                  <a:lnTo>
                    <a:pt x="12177" y="20804"/>
                  </a:lnTo>
                  <a:lnTo>
                    <a:pt x="11040" y="20804"/>
                  </a:lnTo>
                  <a:lnTo>
                    <a:pt x="10862" y="20871"/>
                  </a:lnTo>
                  <a:lnTo>
                    <a:pt x="10862" y="20871"/>
                  </a:lnTo>
                </a:path>
                <a:path w="21600" h="21600">
                  <a:moveTo>
                    <a:pt x="12296" y="20733"/>
                  </a:moveTo>
                  <a:lnTo>
                    <a:pt x="12290" y="20606"/>
                  </a:lnTo>
                  <a:lnTo>
                    <a:pt x="12324" y="20606"/>
                  </a:lnTo>
                  <a:lnTo>
                    <a:pt x="12397" y="20672"/>
                  </a:lnTo>
                  <a:lnTo>
                    <a:pt x="12296" y="20733"/>
                  </a:lnTo>
                  <a:lnTo>
                    <a:pt x="12296" y="20733"/>
                  </a:lnTo>
                </a:path>
                <a:path w="21600" h="21600">
                  <a:moveTo>
                    <a:pt x="12584" y="20937"/>
                  </a:moveTo>
                  <a:lnTo>
                    <a:pt x="12302" y="20871"/>
                  </a:lnTo>
                  <a:lnTo>
                    <a:pt x="12296" y="20733"/>
                  </a:lnTo>
                  <a:lnTo>
                    <a:pt x="12397" y="20672"/>
                  </a:lnTo>
                  <a:lnTo>
                    <a:pt x="12324" y="20606"/>
                  </a:lnTo>
                  <a:lnTo>
                    <a:pt x="18132" y="20606"/>
                  </a:lnTo>
                  <a:lnTo>
                    <a:pt x="17807" y="20738"/>
                  </a:lnTo>
                  <a:lnTo>
                    <a:pt x="16955" y="20871"/>
                  </a:lnTo>
                  <a:lnTo>
                    <a:pt x="13142" y="20871"/>
                  </a:lnTo>
                  <a:lnTo>
                    <a:pt x="12584" y="20937"/>
                  </a:lnTo>
                  <a:lnTo>
                    <a:pt x="12584" y="20937"/>
                  </a:lnTo>
                </a:path>
                <a:path w="21600" h="21600">
                  <a:moveTo>
                    <a:pt x="8869" y="20923"/>
                  </a:moveTo>
                  <a:lnTo>
                    <a:pt x="8840" y="20738"/>
                  </a:lnTo>
                  <a:lnTo>
                    <a:pt x="8896" y="20871"/>
                  </a:lnTo>
                  <a:lnTo>
                    <a:pt x="8869" y="20923"/>
                  </a:lnTo>
                  <a:lnTo>
                    <a:pt x="8869" y="20923"/>
                  </a:lnTo>
                </a:path>
                <a:path w="21600" h="21600">
                  <a:moveTo>
                    <a:pt x="9291" y="21003"/>
                  </a:moveTo>
                  <a:lnTo>
                    <a:pt x="9021" y="21003"/>
                  </a:lnTo>
                  <a:lnTo>
                    <a:pt x="8871" y="20937"/>
                  </a:lnTo>
                  <a:lnTo>
                    <a:pt x="8869" y="20923"/>
                  </a:lnTo>
                  <a:lnTo>
                    <a:pt x="8896" y="20871"/>
                  </a:lnTo>
                  <a:lnTo>
                    <a:pt x="8840" y="20738"/>
                  </a:lnTo>
                  <a:lnTo>
                    <a:pt x="10103" y="20738"/>
                  </a:lnTo>
                  <a:lnTo>
                    <a:pt x="10112" y="20804"/>
                  </a:lnTo>
                  <a:lnTo>
                    <a:pt x="10210" y="20804"/>
                  </a:lnTo>
                  <a:lnTo>
                    <a:pt x="10308" y="20871"/>
                  </a:lnTo>
                  <a:lnTo>
                    <a:pt x="10342" y="20871"/>
                  </a:lnTo>
                  <a:lnTo>
                    <a:pt x="10207" y="20937"/>
                  </a:lnTo>
                  <a:lnTo>
                    <a:pt x="9560" y="20937"/>
                  </a:lnTo>
                  <a:lnTo>
                    <a:pt x="9291" y="21003"/>
                  </a:lnTo>
                  <a:lnTo>
                    <a:pt x="9291" y="21003"/>
                  </a:lnTo>
                </a:path>
                <a:path w="21600" h="21600">
                  <a:moveTo>
                    <a:pt x="14646" y="21003"/>
                  </a:moveTo>
                  <a:lnTo>
                    <a:pt x="14511" y="20937"/>
                  </a:lnTo>
                  <a:lnTo>
                    <a:pt x="13390" y="20937"/>
                  </a:lnTo>
                  <a:lnTo>
                    <a:pt x="13279" y="20871"/>
                  </a:lnTo>
                  <a:lnTo>
                    <a:pt x="15283" y="20871"/>
                  </a:lnTo>
                  <a:lnTo>
                    <a:pt x="14903" y="20937"/>
                  </a:lnTo>
                  <a:lnTo>
                    <a:pt x="14646" y="21003"/>
                  </a:lnTo>
                  <a:lnTo>
                    <a:pt x="14646" y="21003"/>
                  </a:lnTo>
                </a:path>
                <a:path w="21600" h="21600">
                  <a:moveTo>
                    <a:pt x="16508" y="20937"/>
                  </a:moveTo>
                  <a:lnTo>
                    <a:pt x="15739" y="20937"/>
                  </a:lnTo>
                  <a:lnTo>
                    <a:pt x="15470" y="20871"/>
                  </a:lnTo>
                  <a:lnTo>
                    <a:pt x="16955" y="20871"/>
                  </a:lnTo>
                  <a:lnTo>
                    <a:pt x="16508" y="20937"/>
                  </a:lnTo>
                  <a:lnTo>
                    <a:pt x="16508" y="20937"/>
                  </a:lnTo>
                </a:path>
                <a:path w="21600" h="21600">
                  <a:moveTo>
                    <a:pt x="1874" y="21467"/>
                  </a:moveTo>
                  <a:lnTo>
                    <a:pt x="2125" y="21136"/>
                  </a:lnTo>
                  <a:lnTo>
                    <a:pt x="2214" y="20937"/>
                  </a:lnTo>
                  <a:lnTo>
                    <a:pt x="8862" y="20937"/>
                  </a:lnTo>
                  <a:lnTo>
                    <a:pt x="8739" y="21003"/>
                  </a:lnTo>
                  <a:lnTo>
                    <a:pt x="7655" y="21003"/>
                  </a:lnTo>
                  <a:lnTo>
                    <a:pt x="7655" y="21069"/>
                  </a:lnTo>
                  <a:lnTo>
                    <a:pt x="7630" y="21069"/>
                  </a:lnTo>
                  <a:lnTo>
                    <a:pt x="7581" y="21136"/>
                  </a:lnTo>
                  <a:lnTo>
                    <a:pt x="7539" y="21202"/>
                  </a:lnTo>
                  <a:lnTo>
                    <a:pt x="6620" y="21202"/>
                  </a:lnTo>
                  <a:lnTo>
                    <a:pt x="6497" y="21268"/>
                  </a:lnTo>
                  <a:lnTo>
                    <a:pt x="5474" y="21268"/>
                  </a:lnTo>
                  <a:lnTo>
                    <a:pt x="5094" y="21335"/>
                  </a:lnTo>
                  <a:lnTo>
                    <a:pt x="4890" y="21401"/>
                  </a:lnTo>
                  <a:lnTo>
                    <a:pt x="2469" y="21401"/>
                  </a:lnTo>
                  <a:lnTo>
                    <a:pt x="1874" y="21467"/>
                  </a:lnTo>
                  <a:lnTo>
                    <a:pt x="1874" y="21467"/>
                  </a:lnTo>
                </a:path>
                <a:path w="21600" h="21600">
                  <a:moveTo>
                    <a:pt x="10072" y="21003"/>
                  </a:moveTo>
                  <a:lnTo>
                    <a:pt x="9821" y="20937"/>
                  </a:lnTo>
                  <a:lnTo>
                    <a:pt x="10207" y="20937"/>
                  </a:lnTo>
                  <a:lnTo>
                    <a:pt x="10072" y="21003"/>
                  </a:lnTo>
                  <a:lnTo>
                    <a:pt x="10072" y="21003"/>
                  </a:lnTo>
                </a:path>
                <a:path w="21600" h="21600">
                  <a:moveTo>
                    <a:pt x="14015" y="21069"/>
                  </a:moveTo>
                  <a:lnTo>
                    <a:pt x="13714" y="21003"/>
                  </a:lnTo>
                  <a:lnTo>
                    <a:pt x="13506" y="20937"/>
                  </a:lnTo>
                  <a:lnTo>
                    <a:pt x="14382" y="20937"/>
                  </a:lnTo>
                  <a:lnTo>
                    <a:pt x="14217" y="21003"/>
                  </a:lnTo>
                  <a:lnTo>
                    <a:pt x="14015" y="21069"/>
                  </a:lnTo>
                  <a:lnTo>
                    <a:pt x="14015" y="21069"/>
                  </a:lnTo>
                </a:path>
                <a:path w="21600" h="21600">
                  <a:moveTo>
                    <a:pt x="7946" y="21268"/>
                  </a:moveTo>
                  <a:lnTo>
                    <a:pt x="7716" y="21268"/>
                  </a:lnTo>
                  <a:lnTo>
                    <a:pt x="7667" y="21003"/>
                  </a:lnTo>
                  <a:lnTo>
                    <a:pt x="8617" y="21003"/>
                  </a:lnTo>
                  <a:lnTo>
                    <a:pt x="8497" y="21069"/>
                  </a:lnTo>
                  <a:lnTo>
                    <a:pt x="8381" y="21136"/>
                  </a:lnTo>
                  <a:lnTo>
                    <a:pt x="7946" y="21268"/>
                  </a:lnTo>
                  <a:lnTo>
                    <a:pt x="7946" y="21268"/>
                  </a:lnTo>
                </a:path>
                <a:path w="21600" h="21600">
                  <a:moveTo>
                    <a:pt x="7416" y="21268"/>
                  </a:moveTo>
                  <a:lnTo>
                    <a:pt x="6975" y="21268"/>
                  </a:lnTo>
                  <a:lnTo>
                    <a:pt x="6828" y="21202"/>
                  </a:lnTo>
                  <a:lnTo>
                    <a:pt x="7539" y="21202"/>
                  </a:lnTo>
                  <a:lnTo>
                    <a:pt x="7416" y="21268"/>
                  </a:lnTo>
                  <a:lnTo>
                    <a:pt x="7416" y="21268"/>
                  </a:lnTo>
                </a:path>
                <a:path w="21600" h="21600">
                  <a:moveTo>
                    <a:pt x="6374" y="21335"/>
                  </a:moveTo>
                  <a:lnTo>
                    <a:pt x="5927" y="21335"/>
                  </a:lnTo>
                  <a:lnTo>
                    <a:pt x="5474" y="21268"/>
                  </a:lnTo>
                  <a:lnTo>
                    <a:pt x="6497" y="21268"/>
                  </a:lnTo>
                  <a:lnTo>
                    <a:pt x="6374" y="21335"/>
                  </a:lnTo>
                  <a:lnTo>
                    <a:pt x="6374" y="21335"/>
                  </a:lnTo>
                </a:path>
                <a:path w="21600" h="21600">
                  <a:moveTo>
                    <a:pt x="4101" y="21600"/>
                  </a:moveTo>
                  <a:lnTo>
                    <a:pt x="3317" y="21600"/>
                  </a:lnTo>
                  <a:lnTo>
                    <a:pt x="3087" y="21533"/>
                  </a:lnTo>
                  <a:lnTo>
                    <a:pt x="2830" y="21401"/>
                  </a:lnTo>
                  <a:lnTo>
                    <a:pt x="4890" y="21401"/>
                  </a:lnTo>
                  <a:lnTo>
                    <a:pt x="4481" y="21533"/>
                  </a:lnTo>
                  <a:lnTo>
                    <a:pt x="4101" y="2160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5506591" y="468350"/>
              <a:ext cx="3682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5532505" y="621476"/>
              <a:ext cx="327025" cy="393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815" y="6828"/>
                  </a:moveTo>
                  <a:lnTo>
                    <a:pt x="16689" y="6828"/>
                  </a:lnTo>
                  <a:lnTo>
                    <a:pt x="16606" y="6688"/>
                  </a:lnTo>
                  <a:lnTo>
                    <a:pt x="16566" y="6410"/>
                  </a:lnTo>
                  <a:lnTo>
                    <a:pt x="16508" y="6131"/>
                  </a:lnTo>
                  <a:lnTo>
                    <a:pt x="16508" y="5852"/>
                  </a:lnTo>
                  <a:lnTo>
                    <a:pt x="16566" y="5574"/>
                  </a:lnTo>
                  <a:lnTo>
                    <a:pt x="16629" y="5365"/>
                  </a:lnTo>
                  <a:lnTo>
                    <a:pt x="16652" y="5156"/>
                  </a:lnTo>
                  <a:lnTo>
                    <a:pt x="16660" y="4877"/>
                  </a:lnTo>
                  <a:lnTo>
                    <a:pt x="16672" y="4877"/>
                  </a:lnTo>
                  <a:lnTo>
                    <a:pt x="16523" y="4807"/>
                  </a:lnTo>
                  <a:lnTo>
                    <a:pt x="16213" y="4668"/>
                  </a:lnTo>
                  <a:lnTo>
                    <a:pt x="16379" y="4389"/>
                  </a:lnTo>
                  <a:lnTo>
                    <a:pt x="16448" y="4180"/>
                  </a:lnTo>
                  <a:lnTo>
                    <a:pt x="16419" y="4110"/>
                  </a:lnTo>
                  <a:lnTo>
                    <a:pt x="16396" y="3971"/>
                  </a:lnTo>
                  <a:lnTo>
                    <a:pt x="16391" y="3901"/>
                  </a:lnTo>
                  <a:lnTo>
                    <a:pt x="16385" y="3483"/>
                  </a:lnTo>
                  <a:lnTo>
                    <a:pt x="16419" y="3344"/>
                  </a:lnTo>
                  <a:lnTo>
                    <a:pt x="16557" y="3135"/>
                  </a:lnTo>
                  <a:lnTo>
                    <a:pt x="16591" y="2996"/>
                  </a:lnTo>
                  <a:lnTo>
                    <a:pt x="16591" y="2856"/>
                  </a:lnTo>
                  <a:lnTo>
                    <a:pt x="16798" y="2856"/>
                  </a:lnTo>
                  <a:lnTo>
                    <a:pt x="16872" y="2787"/>
                  </a:lnTo>
                  <a:lnTo>
                    <a:pt x="16758" y="2647"/>
                  </a:lnTo>
                  <a:lnTo>
                    <a:pt x="17065" y="2647"/>
                  </a:lnTo>
                  <a:lnTo>
                    <a:pt x="16910" y="2438"/>
                  </a:lnTo>
                  <a:lnTo>
                    <a:pt x="16815" y="2229"/>
                  </a:lnTo>
                  <a:lnTo>
                    <a:pt x="16746" y="1672"/>
                  </a:lnTo>
                  <a:lnTo>
                    <a:pt x="16706" y="1254"/>
                  </a:lnTo>
                  <a:lnTo>
                    <a:pt x="16660" y="696"/>
                  </a:lnTo>
                  <a:lnTo>
                    <a:pt x="17254" y="696"/>
                  </a:lnTo>
                  <a:lnTo>
                    <a:pt x="17391" y="557"/>
                  </a:lnTo>
                  <a:lnTo>
                    <a:pt x="17489" y="487"/>
                  </a:lnTo>
                  <a:lnTo>
                    <a:pt x="17615" y="348"/>
                  </a:lnTo>
                  <a:lnTo>
                    <a:pt x="17741" y="278"/>
                  </a:lnTo>
                  <a:lnTo>
                    <a:pt x="17925" y="139"/>
                  </a:lnTo>
                  <a:lnTo>
                    <a:pt x="18412" y="0"/>
                  </a:lnTo>
                  <a:lnTo>
                    <a:pt x="18687" y="0"/>
                  </a:lnTo>
                  <a:lnTo>
                    <a:pt x="18923" y="107"/>
                  </a:lnTo>
                  <a:lnTo>
                    <a:pt x="18914" y="139"/>
                  </a:lnTo>
                  <a:lnTo>
                    <a:pt x="18874" y="208"/>
                  </a:lnTo>
                  <a:lnTo>
                    <a:pt x="18899" y="278"/>
                  </a:lnTo>
                  <a:lnTo>
                    <a:pt x="19972" y="278"/>
                  </a:lnTo>
                  <a:lnTo>
                    <a:pt x="20086" y="348"/>
                  </a:lnTo>
                  <a:lnTo>
                    <a:pt x="20290" y="487"/>
                  </a:lnTo>
                  <a:lnTo>
                    <a:pt x="20582" y="627"/>
                  </a:lnTo>
                  <a:lnTo>
                    <a:pt x="20508" y="836"/>
                  </a:lnTo>
                  <a:lnTo>
                    <a:pt x="20508" y="905"/>
                  </a:lnTo>
                  <a:lnTo>
                    <a:pt x="20582" y="905"/>
                  </a:lnTo>
                  <a:lnTo>
                    <a:pt x="20743" y="1045"/>
                  </a:lnTo>
                  <a:lnTo>
                    <a:pt x="20823" y="1254"/>
                  </a:lnTo>
                  <a:lnTo>
                    <a:pt x="20898" y="1393"/>
                  </a:lnTo>
                  <a:lnTo>
                    <a:pt x="20921" y="1602"/>
                  </a:lnTo>
                  <a:lnTo>
                    <a:pt x="20892" y="1741"/>
                  </a:lnTo>
                  <a:lnTo>
                    <a:pt x="20869" y="1881"/>
                  </a:lnTo>
                  <a:lnTo>
                    <a:pt x="20858" y="2020"/>
                  </a:lnTo>
                  <a:lnTo>
                    <a:pt x="20858" y="2090"/>
                  </a:lnTo>
                  <a:lnTo>
                    <a:pt x="20760" y="2090"/>
                  </a:lnTo>
                  <a:lnTo>
                    <a:pt x="20752" y="2159"/>
                  </a:lnTo>
                  <a:lnTo>
                    <a:pt x="20832" y="2159"/>
                  </a:lnTo>
                  <a:lnTo>
                    <a:pt x="20918" y="2229"/>
                  </a:lnTo>
                  <a:lnTo>
                    <a:pt x="20961" y="2299"/>
                  </a:lnTo>
                  <a:lnTo>
                    <a:pt x="20961" y="2717"/>
                  </a:lnTo>
                  <a:lnTo>
                    <a:pt x="20909" y="2996"/>
                  </a:lnTo>
                  <a:lnTo>
                    <a:pt x="20703" y="3414"/>
                  </a:lnTo>
                  <a:lnTo>
                    <a:pt x="20651" y="3623"/>
                  </a:lnTo>
                  <a:lnTo>
                    <a:pt x="20651" y="3762"/>
                  </a:lnTo>
                  <a:lnTo>
                    <a:pt x="20697" y="3901"/>
                  </a:lnTo>
                  <a:lnTo>
                    <a:pt x="20433" y="3901"/>
                  </a:lnTo>
                  <a:lnTo>
                    <a:pt x="20324" y="3971"/>
                  </a:lnTo>
                  <a:lnTo>
                    <a:pt x="20221" y="4110"/>
                  </a:lnTo>
                  <a:lnTo>
                    <a:pt x="20296" y="4180"/>
                  </a:lnTo>
                  <a:lnTo>
                    <a:pt x="20708" y="4180"/>
                  </a:lnTo>
                  <a:lnTo>
                    <a:pt x="20884" y="4459"/>
                  </a:lnTo>
                  <a:lnTo>
                    <a:pt x="20706" y="4598"/>
                  </a:lnTo>
                  <a:lnTo>
                    <a:pt x="20654" y="4738"/>
                  </a:lnTo>
                  <a:lnTo>
                    <a:pt x="20729" y="4877"/>
                  </a:lnTo>
                  <a:lnTo>
                    <a:pt x="20809" y="5016"/>
                  </a:lnTo>
                  <a:lnTo>
                    <a:pt x="20582" y="5016"/>
                  </a:lnTo>
                  <a:lnTo>
                    <a:pt x="20273" y="5086"/>
                  </a:lnTo>
                  <a:lnTo>
                    <a:pt x="20605" y="5086"/>
                  </a:lnTo>
                  <a:lnTo>
                    <a:pt x="20408" y="5295"/>
                  </a:lnTo>
                  <a:lnTo>
                    <a:pt x="21235" y="5295"/>
                  </a:lnTo>
                  <a:lnTo>
                    <a:pt x="20970" y="5504"/>
                  </a:lnTo>
                  <a:lnTo>
                    <a:pt x="20680" y="5783"/>
                  </a:lnTo>
                  <a:lnTo>
                    <a:pt x="20720" y="5852"/>
                  </a:lnTo>
                  <a:lnTo>
                    <a:pt x="20766" y="5922"/>
                  </a:lnTo>
                  <a:lnTo>
                    <a:pt x="20846" y="6061"/>
                  </a:lnTo>
                  <a:lnTo>
                    <a:pt x="20961" y="6201"/>
                  </a:lnTo>
                  <a:lnTo>
                    <a:pt x="20961" y="6549"/>
                  </a:lnTo>
                  <a:lnTo>
                    <a:pt x="20912" y="6758"/>
                  </a:lnTo>
                  <a:lnTo>
                    <a:pt x="16947" y="6758"/>
                  </a:lnTo>
                  <a:lnTo>
                    <a:pt x="16815" y="6828"/>
                  </a:lnTo>
                  <a:lnTo>
                    <a:pt x="16815" y="6828"/>
                  </a:lnTo>
                </a:path>
                <a:path w="21600" h="21600">
                  <a:moveTo>
                    <a:pt x="19972" y="278"/>
                  </a:moveTo>
                  <a:lnTo>
                    <a:pt x="18899" y="278"/>
                  </a:lnTo>
                  <a:lnTo>
                    <a:pt x="18991" y="139"/>
                  </a:lnTo>
                  <a:lnTo>
                    <a:pt x="18923" y="107"/>
                  </a:lnTo>
                  <a:lnTo>
                    <a:pt x="18954" y="0"/>
                  </a:lnTo>
                  <a:lnTo>
                    <a:pt x="19172" y="0"/>
                  </a:lnTo>
                  <a:lnTo>
                    <a:pt x="19568" y="69"/>
                  </a:lnTo>
                  <a:lnTo>
                    <a:pt x="19722" y="139"/>
                  </a:lnTo>
                  <a:lnTo>
                    <a:pt x="19857" y="208"/>
                  </a:lnTo>
                  <a:lnTo>
                    <a:pt x="19972" y="278"/>
                  </a:lnTo>
                  <a:lnTo>
                    <a:pt x="19972" y="278"/>
                  </a:lnTo>
                </a:path>
                <a:path w="21600" h="21600">
                  <a:moveTo>
                    <a:pt x="18899" y="278"/>
                  </a:moveTo>
                  <a:lnTo>
                    <a:pt x="18874" y="208"/>
                  </a:lnTo>
                  <a:lnTo>
                    <a:pt x="18914" y="139"/>
                  </a:lnTo>
                  <a:lnTo>
                    <a:pt x="18923" y="107"/>
                  </a:lnTo>
                  <a:lnTo>
                    <a:pt x="18991" y="139"/>
                  </a:lnTo>
                  <a:lnTo>
                    <a:pt x="18899" y="278"/>
                  </a:lnTo>
                  <a:lnTo>
                    <a:pt x="18899" y="278"/>
                  </a:lnTo>
                </a:path>
                <a:path w="21600" h="21600">
                  <a:moveTo>
                    <a:pt x="0" y="5156"/>
                  </a:moveTo>
                  <a:lnTo>
                    <a:pt x="556" y="4528"/>
                  </a:lnTo>
                  <a:lnTo>
                    <a:pt x="834" y="4110"/>
                  </a:lnTo>
                  <a:lnTo>
                    <a:pt x="834" y="3623"/>
                  </a:lnTo>
                  <a:lnTo>
                    <a:pt x="776" y="3274"/>
                  </a:lnTo>
                  <a:lnTo>
                    <a:pt x="662" y="3065"/>
                  </a:lnTo>
                  <a:lnTo>
                    <a:pt x="553" y="2787"/>
                  </a:lnTo>
                  <a:lnTo>
                    <a:pt x="481" y="2508"/>
                  </a:lnTo>
                  <a:lnTo>
                    <a:pt x="447" y="2299"/>
                  </a:lnTo>
                  <a:lnTo>
                    <a:pt x="418" y="2020"/>
                  </a:lnTo>
                  <a:lnTo>
                    <a:pt x="510" y="1741"/>
                  </a:lnTo>
                  <a:lnTo>
                    <a:pt x="2133" y="418"/>
                  </a:lnTo>
                  <a:lnTo>
                    <a:pt x="3472" y="418"/>
                  </a:lnTo>
                  <a:lnTo>
                    <a:pt x="3827" y="557"/>
                  </a:lnTo>
                  <a:lnTo>
                    <a:pt x="4223" y="836"/>
                  </a:lnTo>
                  <a:lnTo>
                    <a:pt x="4297" y="1114"/>
                  </a:lnTo>
                  <a:lnTo>
                    <a:pt x="4363" y="1254"/>
                  </a:lnTo>
                  <a:lnTo>
                    <a:pt x="4421" y="1323"/>
                  </a:lnTo>
                  <a:lnTo>
                    <a:pt x="4484" y="1323"/>
                  </a:lnTo>
                  <a:lnTo>
                    <a:pt x="4481" y="1393"/>
                  </a:lnTo>
                  <a:lnTo>
                    <a:pt x="4412" y="1532"/>
                  </a:lnTo>
                  <a:lnTo>
                    <a:pt x="4736" y="1532"/>
                  </a:lnTo>
                  <a:lnTo>
                    <a:pt x="5241" y="1602"/>
                  </a:lnTo>
                  <a:lnTo>
                    <a:pt x="5527" y="1672"/>
                  </a:lnTo>
                  <a:lnTo>
                    <a:pt x="6009" y="1881"/>
                  </a:lnTo>
                  <a:lnTo>
                    <a:pt x="6118" y="2020"/>
                  </a:lnTo>
                  <a:lnTo>
                    <a:pt x="6233" y="2159"/>
                  </a:lnTo>
                  <a:lnTo>
                    <a:pt x="6324" y="2229"/>
                  </a:lnTo>
                  <a:lnTo>
                    <a:pt x="6450" y="2299"/>
                  </a:lnTo>
                  <a:lnTo>
                    <a:pt x="6571" y="2508"/>
                  </a:lnTo>
                  <a:lnTo>
                    <a:pt x="6637" y="2647"/>
                  </a:lnTo>
                  <a:lnTo>
                    <a:pt x="6660" y="2787"/>
                  </a:lnTo>
                  <a:lnTo>
                    <a:pt x="6800" y="2856"/>
                  </a:lnTo>
                  <a:lnTo>
                    <a:pt x="7070" y="2926"/>
                  </a:lnTo>
                  <a:lnTo>
                    <a:pt x="7030" y="3205"/>
                  </a:lnTo>
                  <a:lnTo>
                    <a:pt x="7024" y="3414"/>
                  </a:lnTo>
                  <a:lnTo>
                    <a:pt x="7053" y="3414"/>
                  </a:lnTo>
                  <a:lnTo>
                    <a:pt x="7087" y="3483"/>
                  </a:lnTo>
                  <a:lnTo>
                    <a:pt x="7144" y="3553"/>
                  </a:lnTo>
                  <a:lnTo>
                    <a:pt x="7225" y="3762"/>
                  </a:lnTo>
                  <a:lnTo>
                    <a:pt x="7293" y="3832"/>
                  </a:lnTo>
                  <a:lnTo>
                    <a:pt x="7276" y="3971"/>
                  </a:lnTo>
                  <a:lnTo>
                    <a:pt x="7075" y="4110"/>
                  </a:lnTo>
                  <a:lnTo>
                    <a:pt x="7629" y="4110"/>
                  </a:lnTo>
                  <a:lnTo>
                    <a:pt x="7612" y="4180"/>
                  </a:lnTo>
                  <a:lnTo>
                    <a:pt x="7566" y="4389"/>
                  </a:lnTo>
                  <a:lnTo>
                    <a:pt x="7577" y="4459"/>
                  </a:lnTo>
                  <a:lnTo>
                    <a:pt x="7600" y="4459"/>
                  </a:lnTo>
                  <a:lnTo>
                    <a:pt x="7612" y="4528"/>
                  </a:lnTo>
                  <a:lnTo>
                    <a:pt x="7675" y="4598"/>
                  </a:lnTo>
                  <a:lnTo>
                    <a:pt x="7746" y="4668"/>
                  </a:lnTo>
                  <a:lnTo>
                    <a:pt x="7787" y="4738"/>
                  </a:lnTo>
                  <a:lnTo>
                    <a:pt x="969" y="4738"/>
                  </a:lnTo>
                  <a:lnTo>
                    <a:pt x="822" y="4807"/>
                  </a:lnTo>
                  <a:lnTo>
                    <a:pt x="733" y="4903"/>
                  </a:lnTo>
                  <a:lnTo>
                    <a:pt x="0" y="5156"/>
                  </a:lnTo>
                  <a:lnTo>
                    <a:pt x="0" y="5156"/>
                  </a:lnTo>
                </a:path>
                <a:path w="21600" h="21600">
                  <a:moveTo>
                    <a:pt x="7629" y="4110"/>
                  </a:moveTo>
                  <a:lnTo>
                    <a:pt x="7075" y="4110"/>
                  </a:lnTo>
                  <a:lnTo>
                    <a:pt x="7256" y="4041"/>
                  </a:lnTo>
                  <a:lnTo>
                    <a:pt x="7715" y="3762"/>
                  </a:lnTo>
                  <a:lnTo>
                    <a:pt x="7629" y="4110"/>
                  </a:lnTo>
                  <a:lnTo>
                    <a:pt x="7629" y="4110"/>
                  </a:lnTo>
                </a:path>
                <a:path w="21600" h="21600">
                  <a:moveTo>
                    <a:pt x="20708" y="4180"/>
                  </a:moveTo>
                  <a:lnTo>
                    <a:pt x="20296" y="4180"/>
                  </a:lnTo>
                  <a:lnTo>
                    <a:pt x="20548" y="4110"/>
                  </a:lnTo>
                  <a:lnTo>
                    <a:pt x="20221" y="4110"/>
                  </a:lnTo>
                  <a:lnTo>
                    <a:pt x="20324" y="3971"/>
                  </a:lnTo>
                  <a:lnTo>
                    <a:pt x="20433" y="3901"/>
                  </a:lnTo>
                  <a:lnTo>
                    <a:pt x="20620" y="4041"/>
                  </a:lnTo>
                  <a:lnTo>
                    <a:pt x="20664" y="4110"/>
                  </a:lnTo>
                  <a:lnTo>
                    <a:pt x="20548" y="4110"/>
                  </a:lnTo>
                  <a:lnTo>
                    <a:pt x="20296" y="4180"/>
                  </a:lnTo>
                  <a:lnTo>
                    <a:pt x="20708" y="4180"/>
                  </a:lnTo>
                  <a:lnTo>
                    <a:pt x="20708" y="4180"/>
                  </a:lnTo>
                </a:path>
                <a:path w="21600" h="21600">
                  <a:moveTo>
                    <a:pt x="20668" y="4110"/>
                  </a:moveTo>
                  <a:lnTo>
                    <a:pt x="20620" y="4041"/>
                  </a:lnTo>
                  <a:lnTo>
                    <a:pt x="20433" y="3901"/>
                  </a:lnTo>
                  <a:lnTo>
                    <a:pt x="20697" y="3901"/>
                  </a:lnTo>
                  <a:lnTo>
                    <a:pt x="20720" y="3971"/>
                  </a:lnTo>
                  <a:lnTo>
                    <a:pt x="20668" y="4110"/>
                  </a:lnTo>
                  <a:lnTo>
                    <a:pt x="20668" y="4110"/>
                  </a:lnTo>
                </a:path>
                <a:path w="21600" h="21600">
                  <a:moveTo>
                    <a:pt x="733" y="4903"/>
                  </a:moveTo>
                  <a:lnTo>
                    <a:pt x="822" y="4807"/>
                  </a:lnTo>
                  <a:lnTo>
                    <a:pt x="969" y="4738"/>
                  </a:lnTo>
                  <a:lnTo>
                    <a:pt x="1027" y="4779"/>
                  </a:lnTo>
                  <a:lnTo>
                    <a:pt x="940" y="4807"/>
                  </a:lnTo>
                  <a:lnTo>
                    <a:pt x="983" y="4807"/>
                  </a:lnTo>
                  <a:lnTo>
                    <a:pt x="808" y="4877"/>
                  </a:lnTo>
                  <a:lnTo>
                    <a:pt x="733" y="4903"/>
                  </a:lnTo>
                  <a:lnTo>
                    <a:pt x="733" y="4903"/>
                  </a:lnTo>
                </a:path>
                <a:path w="21600" h="21600">
                  <a:moveTo>
                    <a:pt x="1027" y="4779"/>
                  </a:moveTo>
                  <a:lnTo>
                    <a:pt x="969" y="4738"/>
                  </a:lnTo>
                  <a:lnTo>
                    <a:pt x="1158" y="4738"/>
                  </a:lnTo>
                  <a:lnTo>
                    <a:pt x="1027" y="4779"/>
                  </a:lnTo>
                  <a:lnTo>
                    <a:pt x="1027" y="4779"/>
                  </a:lnTo>
                </a:path>
                <a:path w="21600" h="21600">
                  <a:moveTo>
                    <a:pt x="1036" y="4786"/>
                  </a:moveTo>
                  <a:lnTo>
                    <a:pt x="1027" y="4779"/>
                  </a:lnTo>
                  <a:lnTo>
                    <a:pt x="1158" y="4738"/>
                  </a:lnTo>
                  <a:lnTo>
                    <a:pt x="1036" y="4786"/>
                  </a:lnTo>
                  <a:lnTo>
                    <a:pt x="1036" y="4786"/>
                  </a:lnTo>
                </a:path>
                <a:path w="21600" h="21600">
                  <a:moveTo>
                    <a:pt x="7827" y="4807"/>
                  </a:moveTo>
                  <a:lnTo>
                    <a:pt x="1066" y="4807"/>
                  </a:lnTo>
                  <a:lnTo>
                    <a:pt x="1036" y="4786"/>
                  </a:lnTo>
                  <a:lnTo>
                    <a:pt x="1158" y="4738"/>
                  </a:lnTo>
                  <a:lnTo>
                    <a:pt x="7787" y="4738"/>
                  </a:lnTo>
                  <a:lnTo>
                    <a:pt x="7827" y="4807"/>
                  </a:lnTo>
                  <a:lnTo>
                    <a:pt x="7827" y="4807"/>
                  </a:lnTo>
                </a:path>
                <a:path w="21600" h="21600">
                  <a:moveTo>
                    <a:pt x="983" y="4807"/>
                  </a:moveTo>
                  <a:lnTo>
                    <a:pt x="940" y="4807"/>
                  </a:lnTo>
                  <a:lnTo>
                    <a:pt x="1027" y="4779"/>
                  </a:lnTo>
                  <a:lnTo>
                    <a:pt x="1036" y="4786"/>
                  </a:lnTo>
                  <a:lnTo>
                    <a:pt x="983" y="4807"/>
                  </a:lnTo>
                  <a:lnTo>
                    <a:pt x="983" y="4807"/>
                  </a:lnTo>
                </a:path>
                <a:path w="21600" h="21600">
                  <a:moveTo>
                    <a:pt x="903" y="7107"/>
                  </a:moveTo>
                  <a:lnTo>
                    <a:pt x="894" y="7107"/>
                  </a:lnTo>
                  <a:lnTo>
                    <a:pt x="834" y="6967"/>
                  </a:lnTo>
                  <a:lnTo>
                    <a:pt x="834" y="6688"/>
                  </a:lnTo>
                  <a:lnTo>
                    <a:pt x="845" y="6619"/>
                  </a:lnTo>
                  <a:lnTo>
                    <a:pt x="903" y="6549"/>
                  </a:lnTo>
                  <a:lnTo>
                    <a:pt x="903" y="6479"/>
                  </a:lnTo>
                  <a:lnTo>
                    <a:pt x="891" y="6479"/>
                  </a:lnTo>
                  <a:lnTo>
                    <a:pt x="845" y="6340"/>
                  </a:lnTo>
                  <a:lnTo>
                    <a:pt x="840" y="5852"/>
                  </a:lnTo>
                  <a:lnTo>
                    <a:pt x="847" y="5770"/>
                  </a:lnTo>
                  <a:lnTo>
                    <a:pt x="868" y="5643"/>
                  </a:lnTo>
                  <a:lnTo>
                    <a:pt x="897" y="5434"/>
                  </a:lnTo>
                  <a:lnTo>
                    <a:pt x="817" y="5295"/>
                  </a:lnTo>
                  <a:lnTo>
                    <a:pt x="627" y="5016"/>
                  </a:lnTo>
                  <a:lnTo>
                    <a:pt x="733" y="4903"/>
                  </a:lnTo>
                  <a:lnTo>
                    <a:pt x="808" y="4877"/>
                  </a:lnTo>
                  <a:lnTo>
                    <a:pt x="1036" y="4786"/>
                  </a:lnTo>
                  <a:lnTo>
                    <a:pt x="1066" y="4807"/>
                  </a:lnTo>
                  <a:lnTo>
                    <a:pt x="7827" y="4807"/>
                  </a:lnTo>
                  <a:lnTo>
                    <a:pt x="7913" y="4877"/>
                  </a:lnTo>
                  <a:lnTo>
                    <a:pt x="8002" y="5016"/>
                  </a:lnTo>
                  <a:lnTo>
                    <a:pt x="8093" y="5225"/>
                  </a:lnTo>
                  <a:lnTo>
                    <a:pt x="8111" y="5225"/>
                  </a:lnTo>
                  <a:lnTo>
                    <a:pt x="8489" y="5295"/>
                  </a:lnTo>
                  <a:lnTo>
                    <a:pt x="4077" y="5295"/>
                  </a:lnTo>
                  <a:lnTo>
                    <a:pt x="3939" y="5504"/>
                  </a:lnTo>
                  <a:lnTo>
                    <a:pt x="3919" y="5643"/>
                  </a:lnTo>
                  <a:lnTo>
                    <a:pt x="4016" y="5783"/>
                  </a:lnTo>
                  <a:lnTo>
                    <a:pt x="4114" y="5852"/>
                  </a:lnTo>
                  <a:lnTo>
                    <a:pt x="4194" y="5992"/>
                  </a:lnTo>
                  <a:lnTo>
                    <a:pt x="4257" y="6131"/>
                  </a:lnTo>
                  <a:lnTo>
                    <a:pt x="4383" y="6340"/>
                  </a:lnTo>
                  <a:lnTo>
                    <a:pt x="4469" y="6410"/>
                  </a:lnTo>
                  <a:lnTo>
                    <a:pt x="4561" y="6479"/>
                  </a:lnTo>
                  <a:lnTo>
                    <a:pt x="4584" y="6619"/>
                  </a:lnTo>
                  <a:lnTo>
                    <a:pt x="4584" y="6898"/>
                  </a:lnTo>
                  <a:lnTo>
                    <a:pt x="4736" y="6936"/>
                  </a:lnTo>
                  <a:lnTo>
                    <a:pt x="4765" y="7037"/>
                  </a:lnTo>
                  <a:lnTo>
                    <a:pt x="1020" y="7037"/>
                  </a:lnTo>
                  <a:lnTo>
                    <a:pt x="903" y="7107"/>
                  </a:lnTo>
                  <a:lnTo>
                    <a:pt x="903" y="7107"/>
                  </a:lnTo>
                </a:path>
                <a:path w="21600" h="21600">
                  <a:moveTo>
                    <a:pt x="20605" y="5086"/>
                  </a:moveTo>
                  <a:lnTo>
                    <a:pt x="20273" y="5086"/>
                  </a:lnTo>
                  <a:lnTo>
                    <a:pt x="20582" y="5016"/>
                  </a:lnTo>
                  <a:lnTo>
                    <a:pt x="20671" y="5016"/>
                  </a:lnTo>
                  <a:lnTo>
                    <a:pt x="20605" y="5086"/>
                  </a:lnTo>
                  <a:lnTo>
                    <a:pt x="20605" y="5086"/>
                  </a:lnTo>
                </a:path>
                <a:path w="21600" h="21600">
                  <a:moveTo>
                    <a:pt x="20657" y="5086"/>
                  </a:moveTo>
                  <a:lnTo>
                    <a:pt x="20605" y="5086"/>
                  </a:lnTo>
                  <a:lnTo>
                    <a:pt x="20671" y="5016"/>
                  </a:lnTo>
                  <a:lnTo>
                    <a:pt x="20809" y="5016"/>
                  </a:lnTo>
                  <a:lnTo>
                    <a:pt x="20657" y="5086"/>
                  </a:lnTo>
                  <a:lnTo>
                    <a:pt x="20657" y="5086"/>
                  </a:lnTo>
                </a:path>
                <a:path w="21600" h="21600">
                  <a:moveTo>
                    <a:pt x="21235" y="5295"/>
                  </a:moveTo>
                  <a:lnTo>
                    <a:pt x="20408" y="5295"/>
                  </a:lnTo>
                  <a:lnTo>
                    <a:pt x="20757" y="5225"/>
                  </a:lnTo>
                  <a:lnTo>
                    <a:pt x="21589" y="5016"/>
                  </a:lnTo>
                  <a:lnTo>
                    <a:pt x="21235" y="5295"/>
                  </a:lnTo>
                  <a:lnTo>
                    <a:pt x="21235" y="5295"/>
                  </a:lnTo>
                </a:path>
                <a:path w="21600" h="21600">
                  <a:moveTo>
                    <a:pt x="4736" y="6936"/>
                  </a:moveTo>
                  <a:lnTo>
                    <a:pt x="4584" y="6898"/>
                  </a:lnTo>
                  <a:lnTo>
                    <a:pt x="4584" y="6619"/>
                  </a:lnTo>
                  <a:lnTo>
                    <a:pt x="4561" y="6479"/>
                  </a:lnTo>
                  <a:lnTo>
                    <a:pt x="4469" y="6410"/>
                  </a:lnTo>
                  <a:lnTo>
                    <a:pt x="4383" y="6340"/>
                  </a:lnTo>
                  <a:lnTo>
                    <a:pt x="4257" y="6131"/>
                  </a:lnTo>
                  <a:lnTo>
                    <a:pt x="4194" y="5992"/>
                  </a:lnTo>
                  <a:lnTo>
                    <a:pt x="4114" y="5852"/>
                  </a:lnTo>
                  <a:lnTo>
                    <a:pt x="4016" y="5783"/>
                  </a:lnTo>
                  <a:lnTo>
                    <a:pt x="3919" y="5643"/>
                  </a:lnTo>
                  <a:lnTo>
                    <a:pt x="3939" y="5504"/>
                  </a:lnTo>
                  <a:lnTo>
                    <a:pt x="4077" y="5295"/>
                  </a:lnTo>
                  <a:lnTo>
                    <a:pt x="4162" y="5295"/>
                  </a:lnTo>
                  <a:lnTo>
                    <a:pt x="4300" y="5365"/>
                  </a:lnTo>
                  <a:lnTo>
                    <a:pt x="4395" y="5504"/>
                  </a:lnTo>
                  <a:lnTo>
                    <a:pt x="4085" y="5504"/>
                  </a:lnTo>
                  <a:lnTo>
                    <a:pt x="4550" y="5852"/>
                  </a:lnTo>
                  <a:lnTo>
                    <a:pt x="4601" y="5852"/>
                  </a:lnTo>
                  <a:lnTo>
                    <a:pt x="4588" y="6201"/>
                  </a:lnTo>
                  <a:lnTo>
                    <a:pt x="4584" y="6549"/>
                  </a:lnTo>
                  <a:lnTo>
                    <a:pt x="4604" y="6619"/>
                  </a:lnTo>
                  <a:lnTo>
                    <a:pt x="4684" y="6758"/>
                  </a:lnTo>
                  <a:lnTo>
                    <a:pt x="4736" y="6936"/>
                  </a:lnTo>
                  <a:lnTo>
                    <a:pt x="4736" y="6936"/>
                  </a:lnTo>
                </a:path>
                <a:path w="21600" h="21600">
                  <a:moveTo>
                    <a:pt x="4608" y="5770"/>
                  </a:moveTo>
                  <a:lnTo>
                    <a:pt x="4489" y="5643"/>
                  </a:lnTo>
                  <a:lnTo>
                    <a:pt x="4300" y="5365"/>
                  </a:lnTo>
                  <a:lnTo>
                    <a:pt x="4162" y="5295"/>
                  </a:lnTo>
                  <a:lnTo>
                    <a:pt x="8489" y="5295"/>
                  </a:lnTo>
                  <a:lnTo>
                    <a:pt x="8555" y="5434"/>
                  </a:lnTo>
                  <a:lnTo>
                    <a:pt x="8536" y="5504"/>
                  </a:lnTo>
                  <a:lnTo>
                    <a:pt x="4446" y="5504"/>
                  </a:lnTo>
                  <a:lnTo>
                    <a:pt x="4618" y="5643"/>
                  </a:lnTo>
                  <a:lnTo>
                    <a:pt x="4608" y="5770"/>
                  </a:lnTo>
                  <a:lnTo>
                    <a:pt x="4608" y="5770"/>
                  </a:lnTo>
                </a:path>
                <a:path w="21600" h="21600">
                  <a:moveTo>
                    <a:pt x="4601" y="5852"/>
                  </a:moveTo>
                  <a:lnTo>
                    <a:pt x="4550" y="5852"/>
                  </a:lnTo>
                  <a:lnTo>
                    <a:pt x="4085" y="5504"/>
                  </a:lnTo>
                  <a:lnTo>
                    <a:pt x="4395" y="5504"/>
                  </a:lnTo>
                  <a:lnTo>
                    <a:pt x="4489" y="5643"/>
                  </a:lnTo>
                  <a:lnTo>
                    <a:pt x="4608" y="5770"/>
                  </a:lnTo>
                  <a:lnTo>
                    <a:pt x="4601" y="5852"/>
                  </a:lnTo>
                  <a:lnTo>
                    <a:pt x="4601" y="5852"/>
                  </a:lnTo>
                </a:path>
                <a:path w="21600" h="21600">
                  <a:moveTo>
                    <a:pt x="8714" y="5852"/>
                  </a:moveTo>
                  <a:lnTo>
                    <a:pt x="4684" y="5852"/>
                  </a:lnTo>
                  <a:lnTo>
                    <a:pt x="4619" y="5783"/>
                  </a:lnTo>
                  <a:lnTo>
                    <a:pt x="4613" y="5713"/>
                  </a:lnTo>
                  <a:lnTo>
                    <a:pt x="4618" y="5643"/>
                  </a:lnTo>
                  <a:lnTo>
                    <a:pt x="4446" y="5504"/>
                  </a:lnTo>
                  <a:lnTo>
                    <a:pt x="8536" y="5504"/>
                  </a:lnTo>
                  <a:lnTo>
                    <a:pt x="8498" y="5643"/>
                  </a:lnTo>
                  <a:lnTo>
                    <a:pt x="8652" y="5713"/>
                  </a:lnTo>
                  <a:lnTo>
                    <a:pt x="8714" y="5852"/>
                  </a:lnTo>
                  <a:lnTo>
                    <a:pt x="8714" y="5852"/>
                  </a:lnTo>
                </a:path>
                <a:path w="21600" h="21600">
                  <a:moveTo>
                    <a:pt x="5134" y="7734"/>
                  </a:moveTo>
                  <a:lnTo>
                    <a:pt x="4736" y="6936"/>
                  </a:lnTo>
                  <a:lnTo>
                    <a:pt x="4684" y="6758"/>
                  </a:lnTo>
                  <a:lnTo>
                    <a:pt x="4604" y="6619"/>
                  </a:lnTo>
                  <a:lnTo>
                    <a:pt x="4584" y="6549"/>
                  </a:lnTo>
                  <a:lnTo>
                    <a:pt x="4588" y="6201"/>
                  </a:lnTo>
                  <a:lnTo>
                    <a:pt x="4601" y="5852"/>
                  </a:lnTo>
                  <a:lnTo>
                    <a:pt x="4608" y="5770"/>
                  </a:lnTo>
                  <a:lnTo>
                    <a:pt x="4684" y="5852"/>
                  </a:lnTo>
                  <a:lnTo>
                    <a:pt x="8714" y="5852"/>
                  </a:lnTo>
                  <a:lnTo>
                    <a:pt x="8776" y="5992"/>
                  </a:lnTo>
                  <a:lnTo>
                    <a:pt x="8831" y="6201"/>
                  </a:lnTo>
                  <a:lnTo>
                    <a:pt x="8624" y="6201"/>
                  </a:lnTo>
                  <a:lnTo>
                    <a:pt x="8326" y="6340"/>
                  </a:lnTo>
                  <a:lnTo>
                    <a:pt x="8784" y="6758"/>
                  </a:lnTo>
                  <a:lnTo>
                    <a:pt x="8990" y="6758"/>
                  </a:lnTo>
                  <a:lnTo>
                    <a:pt x="8936" y="6898"/>
                  </a:lnTo>
                  <a:lnTo>
                    <a:pt x="9166" y="6898"/>
                  </a:lnTo>
                  <a:lnTo>
                    <a:pt x="9203" y="6967"/>
                  </a:lnTo>
                  <a:lnTo>
                    <a:pt x="9444" y="7246"/>
                  </a:lnTo>
                  <a:lnTo>
                    <a:pt x="9535" y="7385"/>
                  </a:lnTo>
                  <a:lnTo>
                    <a:pt x="9587" y="7455"/>
                  </a:lnTo>
                  <a:lnTo>
                    <a:pt x="9599" y="7525"/>
                  </a:lnTo>
                  <a:lnTo>
                    <a:pt x="9616" y="7664"/>
                  </a:lnTo>
                  <a:lnTo>
                    <a:pt x="5421" y="7664"/>
                  </a:lnTo>
                  <a:lnTo>
                    <a:pt x="5134" y="7734"/>
                  </a:lnTo>
                  <a:lnTo>
                    <a:pt x="5134" y="7734"/>
                  </a:lnTo>
                </a:path>
                <a:path w="21600" h="21600">
                  <a:moveTo>
                    <a:pt x="8965" y="6758"/>
                  </a:moveTo>
                  <a:lnTo>
                    <a:pt x="8784" y="6758"/>
                  </a:lnTo>
                  <a:lnTo>
                    <a:pt x="8326" y="6340"/>
                  </a:lnTo>
                  <a:lnTo>
                    <a:pt x="8624" y="6201"/>
                  </a:lnTo>
                  <a:lnTo>
                    <a:pt x="8831" y="6201"/>
                  </a:lnTo>
                  <a:lnTo>
                    <a:pt x="8867" y="6340"/>
                  </a:lnTo>
                  <a:lnTo>
                    <a:pt x="8965" y="6758"/>
                  </a:lnTo>
                  <a:lnTo>
                    <a:pt x="8965" y="6758"/>
                  </a:lnTo>
                </a:path>
                <a:path w="21600" h="21600">
                  <a:moveTo>
                    <a:pt x="8990" y="6758"/>
                  </a:moveTo>
                  <a:lnTo>
                    <a:pt x="8965" y="6758"/>
                  </a:lnTo>
                  <a:lnTo>
                    <a:pt x="8867" y="6340"/>
                  </a:lnTo>
                  <a:lnTo>
                    <a:pt x="8831" y="6201"/>
                  </a:lnTo>
                  <a:lnTo>
                    <a:pt x="8890" y="6201"/>
                  </a:lnTo>
                  <a:lnTo>
                    <a:pt x="9125" y="6410"/>
                  </a:lnTo>
                  <a:lnTo>
                    <a:pt x="8990" y="6758"/>
                  </a:lnTo>
                  <a:lnTo>
                    <a:pt x="8990" y="6758"/>
                  </a:lnTo>
                </a:path>
                <a:path w="21600" h="21600">
                  <a:moveTo>
                    <a:pt x="20735" y="7873"/>
                  </a:moveTo>
                  <a:lnTo>
                    <a:pt x="16944" y="7873"/>
                  </a:lnTo>
                  <a:lnTo>
                    <a:pt x="16915" y="7803"/>
                  </a:lnTo>
                  <a:lnTo>
                    <a:pt x="16844" y="7734"/>
                  </a:lnTo>
                  <a:lnTo>
                    <a:pt x="16732" y="7734"/>
                  </a:lnTo>
                  <a:lnTo>
                    <a:pt x="16649" y="7594"/>
                  </a:lnTo>
                  <a:lnTo>
                    <a:pt x="16741" y="7316"/>
                  </a:lnTo>
                  <a:lnTo>
                    <a:pt x="16735" y="7176"/>
                  </a:lnTo>
                  <a:lnTo>
                    <a:pt x="16677" y="7107"/>
                  </a:lnTo>
                  <a:lnTo>
                    <a:pt x="16901" y="6898"/>
                  </a:lnTo>
                  <a:lnTo>
                    <a:pt x="16947" y="6758"/>
                  </a:lnTo>
                  <a:lnTo>
                    <a:pt x="20625" y="6758"/>
                  </a:lnTo>
                  <a:lnTo>
                    <a:pt x="20660" y="6828"/>
                  </a:lnTo>
                  <a:lnTo>
                    <a:pt x="20680" y="6828"/>
                  </a:lnTo>
                  <a:lnTo>
                    <a:pt x="20734" y="6898"/>
                  </a:lnTo>
                  <a:lnTo>
                    <a:pt x="20783" y="7107"/>
                  </a:lnTo>
                  <a:lnTo>
                    <a:pt x="20760" y="7594"/>
                  </a:lnTo>
                  <a:lnTo>
                    <a:pt x="20749" y="7734"/>
                  </a:lnTo>
                  <a:lnTo>
                    <a:pt x="16844" y="7734"/>
                  </a:lnTo>
                  <a:lnTo>
                    <a:pt x="16786" y="7769"/>
                  </a:lnTo>
                  <a:lnTo>
                    <a:pt x="20746" y="7769"/>
                  </a:lnTo>
                  <a:lnTo>
                    <a:pt x="20735" y="7873"/>
                  </a:lnTo>
                  <a:lnTo>
                    <a:pt x="20735" y="7873"/>
                  </a:lnTo>
                </a:path>
                <a:path w="21600" h="21600">
                  <a:moveTo>
                    <a:pt x="20680" y="6828"/>
                  </a:moveTo>
                  <a:lnTo>
                    <a:pt x="20660" y="6828"/>
                  </a:lnTo>
                  <a:lnTo>
                    <a:pt x="20625" y="6758"/>
                  </a:lnTo>
                  <a:lnTo>
                    <a:pt x="20680" y="6828"/>
                  </a:lnTo>
                  <a:lnTo>
                    <a:pt x="20680" y="6828"/>
                  </a:lnTo>
                </a:path>
                <a:path w="21600" h="21600">
                  <a:moveTo>
                    <a:pt x="20723" y="6828"/>
                  </a:moveTo>
                  <a:lnTo>
                    <a:pt x="20680" y="6828"/>
                  </a:lnTo>
                  <a:lnTo>
                    <a:pt x="20625" y="6758"/>
                  </a:lnTo>
                  <a:lnTo>
                    <a:pt x="20912" y="6758"/>
                  </a:lnTo>
                  <a:lnTo>
                    <a:pt x="20723" y="6828"/>
                  </a:lnTo>
                  <a:lnTo>
                    <a:pt x="20723" y="6828"/>
                  </a:lnTo>
                </a:path>
                <a:path w="21600" h="21600">
                  <a:moveTo>
                    <a:pt x="9166" y="6898"/>
                  </a:moveTo>
                  <a:lnTo>
                    <a:pt x="8936" y="6898"/>
                  </a:lnTo>
                  <a:lnTo>
                    <a:pt x="9040" y="6828"/>
                  </a:lnTo>
                  <a:lnTo>
                    <a:pt x="9128" y="6828"/>
                  </a:lnTo>
                  <a:lnTo>
                    <a:pt x="9166" y="6898"/>
                  </a:lnTo>
                  <a:lnTo>
                    <a:pt x="9166" y="6898"/>
                  </a:lnTo>
                </a:path>
                <a:path w="21600" h="21600">
                  <a:moveTo>
                    <a:pt x="1279" y="13583"/>
                  </a:moveTo>
                  <a:lnTo>
                    <a:pt x="1238" y="13378"/>
                  </a:lnTo>
                  <a:lnTo>
                    <a:pt x="1215" y="13308"/>
                  </a:lnTo>
                  <a:lnTo>
                    <a:pt x="1192" y="13099"/>
                  </a:lnTo>
                  <a:lnTo>
                    <a:pt x="1209" y="13099"/>
                  </a:lnTo>
                  <a:lnTo>
                    <a:pt x="1255" y="13029"/>
                  </a:lnTo>
                  <a:lnTo>
                    <a:pt x="1307" y="12959"/>
                  </a:lnTo>
                  <a:lnTo>
                    <a:pt x="920" y="12959"/>
                  </a:lnTo>
                  <a:lnTo>
                    <a:pt x="1000" y="12541"/>
                  </a:lnTo>
                  <a:lnTo>
                    <a:pt x="1055" y="12193"/>
                  </a:lnTo>
                  <a:lnTo>
                    <a:pt x="1112" y="11775"/>
                  </a:lnTo>
                  <a:lnTo>
                    <a:pt x="1029" y="11496"/>
                  </a:lnTo>
                  <a:lnTo>
                    <a:pt x="834" y="11287"/>
                  </a:lnTo>
                  <a:lnTo>
                    <a:pt x="994" y="11008"/>
                  </a:lnTo>
                  <a:lnTo>
                    <a:pt x="1075" y="10660"/>
                  </a:lnTo>
                  <a:lnTo>
                    <a:pt x="1075" y="10172"/>
                  </a:lnTo>
                  <a:lnTo>
                    <a:pt x="1000" y="9894"/>
                  </a:lnTo>
                  <a:lnTo>
                    <a:pt x="851" y="9615"/>
                  </a:lnTo>
                  <a:lnTo>
                    <a:pt x="960" y="9406"/>
                  </a:lnTo>
                  <a:lnTo>
                    <a:pt x="1075" y="8639"/>
                  </a:lnTo>
                  <a:lnTo>
                    <a:pt x="1046" y="8570"/>
                  </a:lnTo>
                  <a:lnTo>
                    <a:pt x="931" y="8361"/>
                  </a:lnTo>
                  <a:lnTo>
                    <a:pt x="903" y="8221"/>
                  </a:lnTo>
                  <a:lnTo>
                    <a:pt x="903" y="8012"/>
                  </a:lnTo>
                  <a:lnTo>
                    <a:pt x="1103" y="7943"/>
                  </a:lnTo>
                  <a:lnTo>
                    <a:pt x="951" y="7943"/>
                  </a:lnTo>
                  <a:lnTo>
                    <a:pt x="903" y="7873"/>
                  </a:lnTo>
                  <a:lnTo>
                    <a:pt x="903" y="7107"/>
                  </a:lnTo>
                  <a:lnTo>
                    <a:pt x="1020" y="7037"/>
                  </a:lnTo>
                  <a:lnTo>
                    <a:pt x="1255" y="7037"/>
                  </a:lnTo>
                  <a:lnTo>
                    <a:pt x="1215" y="7107"/>
                  </a:lnTo>
                  <a:lnTo>
                    <a:pt x="4749" y="7107"/>
                  </a:lnTo>
                  <a:lnTo>
                    <a:pt x="4719" y="7246"/>
                  </a:lnTo>
                  <a:lnTo>
                    <a:pt x="4704" y="7385"/>
                  </a:lnTo>
                  <a:lnTo>
                    <a:pt x="4739" y="7594"/>
                  </a:lnTo>
                  <a:lnTo>
                    <a:pt x="4653" y="7734"/>
                  </a:lnTo>
                  <a:lnTo>
                    <a:pt x="4423" y="7734"/>
                  </a:lnTo>
                  <a:lnTo>
                    <a:pt x="4464" y="7803"/>
                  </a:lnTo>
                  <a:lnTo>
                    <a:pt x="4726" y="7803"/>
                  </a:lnTo>
                  <a:lnTo>
                    <a:pt x="4756" y="7873"/>
                  </a:lnTo>
                  <a:lnTo>
                    <a:pt x="4756" y="8152"/>
                  </a:lnTo>
                  <a:lnTo>
                    <a:pt x="4681" y="8221"/>
                  </a:lnTo>
                  <a:lnTo>
                    <a:pt x="4389" y="8291"/>
                  </a:lnTo>
                  <a:lnTo>
                    <a:pt x="4793" y="8291"/>
                  </a:lnTo>
                  <a:lnTo>
                    <a:pt x="4733" y="8570"/>
                  </a:lnTo>
                  <a:lnTo>
                    <a:pt x="4727" y="8848"/>
                  </a:lnTo>
                  <a:lnTo>
                    <a:pt x="4790" y="9058"/>
                  </a:lnTo>
                  <a:lnTo>
                    <a:pt x="4859" y="9197"/>
                  </a:lnTo>
                  <a:lnTo>
                    <a:pt x="4893" y="9402"/>
                  </a:lnTo>
                  <a:lnTo>
                    <a:pt x="4894" y="9615"/>
                  </a:lnTo>
                  <a:lnTo>
                    <a:pt x="4853" y="9894"/>
                  </a:lnTo>
                  <a:lnTo>
                    <a:pt x="4842" y="10103"/>
                  </a:lnTo>
                  <a:lnTo>
                    <a:pt x="4859" y="10242"/>
                  </a:lnTo>
                  <a:lnTo>
                    <a:pt x="4882" y="10381"/>
                  </a:lnTo>
                  <a:lnTo>
                    <a:pt x="4888" y="10451"/>
                  </a:lnTo>
                  <a:lnTo>
                    <a:pt x="4894" y="10660"/>
                  </a:lnTo>
                  <a:lnTo>
                    <a:pt x="4876" y="10660"/>
                  </a:lnTo>
                  <a:lnTo>
                    <a:pt x="5011" y="10730"/>
                  </a:lnTo>
                  <a:lnTo>
                    <a:pt x="5212" y="10869"/>
                  </a:lnTo>
                  <a:lnTo>
                    <a:pt x="5132" y="11078"/>
                  </a:lnTo>
                  <a:lnTo>
                    <a:pt x="5080" y="11218"/>
                  </a:lnTo>
                  <a:lnTo>
                    <a:pt x="4833" y="11218"/>
                  </a:lnTo>
                  <a:lnTo>
                    <a:pt x="4507" y="11357"/>
                  </a:lnTo>
                  <a:lnTo>
                    <a:pt x="4851" y="11566"/>
                  </a:lnTo>
                  <a:lnTo>
                    <a:pt x="4997" y="11566"/>
                  </a:lnTo>
                  <a:lnTo>
                    <a:pt x="4997" y="11636"/>
                  </a:lnTo>
                  <a:lnTo>
                    <a:pt x="4819" y="11636"/>
                  </a:lnTo>
                  <a:lnTo>
                    <a:pt x="4813" y="11705"/>
                  </a:lnTo>
                  <a:lnTo>
                    <a:pt x="4980" y="11705"/>
                  </a:lnTo>
                  <a:lnTo>
                    <a:pt x="5152" y="11775"/>
                  </a:lnTo>
                  <a:lnTo>
                    <a:pt x="5238" y="11845"/>
                  </a:lnTo>
                  <a:lnTo>
                    <a:pt x="5238" y="12054"/>
                  </a:lnTo>
                  <a:lnTo>
                    <a:pt x="4974" y="12263"/>
                  </a:lnTo>
                  <a:lnTo>
                    <a:pt x="5270" y="12263"/>
                  </a:lnTo>
                  <a:lnTo>
                    <a:pt x="5349" y="12611"/>
                  </a:lnTo>
                  <a:lnTo>
                    <a:pt x="5134" y="12611"/>
                  </a:lnTo>
                  <a:lnTo>
                    <a:pt x="4882" y="12681"/>
                  </a:lnTo>
                  <a:lnTo>
                    <a:pt x="4871" y="12750"/>
                  </a:lnTo>
                  <a:lnTo>
                    <a:pt x="5100" y="12890"/>
                  </a:lnTo>
                  <a:lnTo>
                    <a:pt x="5285" y="12945"/>
                  </a:lnTo>
                  <a:lnTo>
                    <a:pt x="5375" y="13099"/>
                  </a:lnTo>
                  <a:lnTo>
                    <a:pt x="5375" y="13517"/>
                  </a:lnTo>
                  <a:lnTo>
                    <a:pt x="1424" y="13517"/>
                  </a:lnTo>
                  <a:lnTo>
                    <a:pt x="1279" y="13583"/>
                  </a:lnTo>
                  <a:lnTo>
                    <a:pt x="1279" y="13583"/>
                  </a:lnTo>
                </a:path>
                <a:path w="21600" h="21600">
                  <a:moveTo>
                    <a:pt x="4749" y="7107"/>
                  </a:moveTo>
                  <a:lnTo>
                    <a:pt x="1215" y="7107"/>
                  </a:lnTo>
                  <a:lnTo>
                    <a:pt x="1255" y="7037"/>
                  </a:lnTo>
                  <a:lnTo>
                    <a:pt x="4765" y="7037"/>
                  </a:lnTo>
                  <a:lnTo>
                    <a:pt x="4749" y="7107"/>
                  </a:lnTo>
                  <a:lnTo>
                    <a:pt x="4749" y="7107"/>
                  </a:lnTo>
                </a:path>
                <a:path w="21600" h="21600">
                  <a:moveTo>
                    <a:pt x="5711" y="8152"/>
                  </a:moveTo>
                  <a:lnTo>
                    <a:pt x="5487" y="7943"/>
                  </a:lnTo>
                  <a:lnTo>
                    <a:pt x="5407" y="7803"/>
                  </a:lnTo>
                  <a:lnTo>
                    <a:pt x="5533" y="7664"/>
                  </a:lnTo>
                  <a:lnTo>
                    <a:pt x="9616" y="7664"/>
                  </a:lnTo>
                  <a:lnTo>
                    <a:pt x="10493" y="7873"/>
                  </a:lnTo>
                  <a:lnTo>
                    <a:pt x="9862" y="8012"/>
                  </a:lnTo>
                  <a:lnTo>
                    <a:pt x="5903" y="8012"/>
                  </a:lnTo>
                  <a:lnTo>
                    <a:pt x="5808" y="8112"/>
                  </a:lnTo>
                  <a:lnTo>
                    <a:pt x="5711" y="8152"/>
                  </a:lnTo>
                  <a:lnTo>
                    <a:pt x="5711" y="8152"/>
                  </a:lnTo>
                </a:path>
                <a:path w="21600" h="21600">
                  <a:moveTo>
                    <a:pt x="4464" y="7803"/>
                  </a:moveTo>
                  <a:lnTo>
                    <a:pt x="4423" y="7734"/>
                  </a:lnTo>
                  <a:lnTo>
                    <a:pt x="4653" y="7734"/>
                  </a:lnTo>
                  <a:lnTo>
                    <a:pt x="4464" y="7803"/>
                  </a:lnTo>
                  <a:lnTo>
                    <a:pt x="4464" y="7803"/>
                  </a:lnTo>
                </a:path>
                <a:path w="21600" h="21600">
                  <a:moveTo>
                    <a:pt x="4726" y="7803"/>
                  </a:moveTo>
                  <a:lnTo>
                    <a:pt x="4464" y="7803"/>
                  </a:lnTo>
                  <a:lnTo>
                    <a:pt x="4653" y="7734"/>
                  </a:lnTo>
                  <a:lnTo>
                    <a:pt x="4696" y="7734"/>
                  </a:lnTo>
                  <a:lnTo>
                    <a:pt x="4726" y="7803"/>
                  </a:lnTo>
                  <a:lnTo>
                    <a:pt x="4726" y="7803"/>
                  </a:lnTo>
                </a:path>
                <a:path w="21600" h="21600">
                  <a:moveTo>
                    <a:pt x="16944" y="7873"/>
                  </a:moveTo>
                  <a:lnTo>
                    <a:pt x="16786" y="7769"/>
                  </a:lnTo>
                  <a:lnTo>
                    <a:pt x="16844" y="7734"/>
                  </a:lnTo>
                  <a:lnTo>
                    <a:pt x="16915" y="7803"/>
                  </a:lnTo>
                  <a:lnTo>
                    <a:pt x="16944" y="7873"/>
                  </a:lnTo>
                  <a:lnTo>
                    <a:pt x="16944" y="7873"/>
                  </a:lnTo>
                </a:path>
                <a:path w="21600" h="21600">
                  <a:moveTo>
                    <a:pt x="16050" y="14679"/>
                  </a:moveTo>
                  <a:lnTo>
                    <a:pt x="15935" y="14562"/>
                  </a:lnTo>
                  <a:lnTo>
                    <a:pt x="16015" y="14423"/>
                  </a:lnTo>
                  <a:lnTo>
                    <a:pt x="16101" y="14214"/>
                  </a:lnTo>
                  <a:lnTo>
                    <a:pt x="16144" y="14074"/>
                  </a:lnTo>
                  <a:lnTo>
                    <a:pt x="16144" y="14005"/>
                  </a:lnTo>
                  <a:lnTo>
                    <a:pt x="16133" y="13935"/>
                  </a:lnTo>
                  <a:lnTo>
                    <a:pt x="16087" y="13796"/>
                  </a:lnTo>
                  <a:lnTo>
                    <a:pt x="16075" y="13726"/>
                  </a:lnTo>
                  <a:lnTo>
                    <a:pt x="16075" y="13168"/>
                  </a:lnTo>
                  <a:lnTo>
                    <a:pt x="16150" y="12681"/>
                  </a:lnTo>
                  <a:lnTo>
                    <a:pt x="16448" y="11845"/>
                  </a:lnTo>
                  <a:lnTo>
                    <a:pt x="16523" y="11427"/>
                  </a:lnTo>
                  <a:lnTo>
                    <a:pt x="16523" y="10939"/>
                  </a:lnTo>
                  <a:lnTo>
                    <a:pt x="16351" y="10590"/>
                  </a:lnTo>
                  <a:lnTo>
                    <a:pt x="16316" y="10451"/>
                  </a:lnTo>
                  <a:lnTo>
                    <a:pt x="16316" y="9963"/>
                  </a:lnTo>
                  <a:lnTo>
                    <a:pt x="16368" y="9824"/>
                  </a:lnTo>
                  <a:lnTo>
                    <a:pt x="16574" y="9476"/>
                  </a:lnTo>
                  <a:lnTo>
                    <a:pt x="16626" y="9336"/>
                  </a:lnTo>
                  <a:lnTo>
                    <a:pt x="16563" y="9058"/>
                  </a:lnTo>
                  <a:lnTo>
                    <a:pt x="16563" y="8848"/>
                  </a:lnTo>
                  <a:lnTo>
                    <a:pt x="16626" y="8709"/>
                  </a:lnTo>
                  <a:lnTo>
                    <a:pt x="16695" y="8639"/>
                  </a:lnTo>
                  <a:lnTo>
                    <a:pt x="16729" y="8570"/>
                  </a:lnTo>
                  <a:lnTo>
                    <a:pt x="16755" y="8570"/>
                  </a:lnTo>
                  <a:lnTo>
                    <a:pt x="16623" y="8500"/>
                  </a:lnTo>
                  <a:lnTo>
                    <a:pt x="16557" y="8430"/>
                  </a:lnTo>
                  <a:lnTo>
                    <a:pt x="16557" y="7943"/>
                  </a:lnTo>
                  <a:lnTo>
                    <a:pt x="16614" y="7873"/>
                  </a:lnTo>
                  <a:lnTo>
                    <a:pt x="16786" y="7769"/>
                  </a:lnTo>
                  <a:lnTo>
                    <a:pt x="16944" y="7873"/>
                  </a:lnTo>
                  <a:lnTo>
                    <a:pt x="20735" y="7873"/>
                  </a:lnTo>
                  <a:lnTo>
                    <a:pt x="20728" y="7943"/>
                  </a:lnTo>
                  <a:lnTo>
                    <a:pt x="20720" y="8294"/>
                  </a:lnTo>
                  <a:lnTo>
                    <a:pt x="20691" y="8500"/>
                  </a:lnTo>
                  <a:lnTo>
                    <a:pt x="20577" y="8779"/>
                  </a:lnTo>
                  <a:lnTo>
                    <a:pt x="20548" y="8918"/>
                  </a:lnTo>
                  <a:lnTo>
                    <a:pt x="20548" y="9058"/>
                  </a:lnTo>
                  <a:lnTo>
                    <a:pt x="20577" y="9127"/>
                  </a:lnTo>
                  <a:lnTo>
                    <a:pt x="20691" y="9336"/>
                  </a:lnTo>
                  <a:lnTo>
                    <a:pt x="20720" y="9476"/>
                  </a:lnTo>
                  <a:lnTo>
                    <a:pt x="20714" y="9894"/>
                  </a:lnTo>
                  <a:lnTo>
                    <a:pt x="20709" y="9963"/>
                  </a:lnTo>
                  <a:lnTo>
                    <a:pt x="20663" y="10172"/>
                  </a:lnTo>
                  <a:lnTo>
                    <a:pt x="20686" y="10242"/>
                  </a:lnTo>
                  <a:lnTo>
                    <a:pt x="20755" y="10312"/>
                  </a:lnTo>
                  <a:lnTo>
                    <a:pt x="20858" y="10730"/>
                  </a:lnTo>
                  <a:lnTo>
                    <a:pt x="20816" y="10869"/>
                  </a:lnTo>
                  <a:lnTo>
                    <a:pt x="20342" y="10869"/>
                  </a:lnTo>
                  <a:lnTo>
                    <a:pt x="20525" y="10897"/>
                  </a:lnTo>
                  <a:lnTo>
                    <a:pt x="20502" y="11008"/>
                  </a:lnTo>
                  <a:lnTo>
                    <a:pt x="20511" y="11148"/>
                  </a:lnTo>
                  <a:lnTo>
                    <a:pt x="20603" y="11566"/>
                  </a:lnTo>
                  <a:lnTo>
                    <a:pt x="20505" y="11705"/>
                  </a:lnTo>
                  <a:lnTo>
                    <a:pt x="20385" y="11775"/>
                  </a:lnTo>
                  <a:lnTo>
                    <a:pt x="20184" y="11775"/>
                  </a:lnTo>
                  <a:lnTo>
                    <a:pt x="20264" y="11845"/>
                  </a:lnTo>
                  <a:lnTo>
                    <a:pt x="20382" y="11845"/>
                  </a:lnTo>
                  <a:lnTo>
                    <a:pt x="20858" y="11984"/>
                  </a:lnTo>
                  <a:lnTo>
                    <a:pt x="20370" y="12123"/>
                  </a:lnTo>
                  <a:lnTo>
                    <a:pt x="20173" y="12193"/>
                  </a:lnTo>
                  <a:lnTo>
                    <a:pt x="20264" y="12193"/>
                  </a:lnTo>
                  <a:lnTo>
                    <a:pt x="20362" y="12263"/>
                  </a:lnTo>
                  <a:lnTo>
                    <a:pt x="20410" y="12332"/>
                  </a:lnTo>
                  <a:lnTo>
                    <a:pt x="20410" y="12611"/>
                  </a:lnTo>
                  <a:lnTo>
                    <a:pt x="20330" y="12681"/>
                  </a:lnTo>
                  <a:lnTo>
                    <a:pt x="20170" y="12750"/>
                  </a:lnTo>
                  <a:lnTo>
                    <a:pt x="20015" y="12750"/>
                  </a:lnTo>
                  <a:lnTo>
                    <a:pt x="20038" y="12820"/>
                  </a:lnTo>
                  <a:lnTo>
                    <a:pt x="20238" y="12820"/>
                  </a:lnTo>
                  <a:lnTo>
                    <a:pt x="20084" y="13656"/>
                  </a:lnTo>
                  <a:lnTo>
                    <a:pt x="20359" y="14074"/>
                  </a:lnTo>
                  <a:lnTo>
                    <a:pt x="20032" y="14144"/>
                  </a:lnTo>
                  <a:lnTo>
                    <a:pt x="19917" y="14214"/>
                  </a:lnTo>
                  <a:lnTo>
                    <a:pt x="20170" y="14214"/>
                  </a:lnTo>
                  <a:lnTo>
                    <a:pt x="20170" y="14492"/>
                  </a:lnTo>
                  <a:lnTo>
                    <a:pt x="20130" y="14632"/>
                  </a:lnTo>
                  <a:lnTo>
                    <a:pt x="16087" y="14632"/>
                  </a:lnTo>
                  <a:lnTo>
                    <a:pt x="16050" y="14679"/>
                  </a:lnTo>
                  <a:lnTo>
                    <a:pt x="16050" y="14679"/>
                  </a:lnTo>
                </a:path>
                <a:path w="21600" h="21600">
                  <a:moveTo>
                    <a:pt x="5808" y="8112"/>
                  </a:moveTo>
                  <a:lnTo>
                    <a:pt x="5903" y="8012"/>
                  </a:lnTo>
                  <a:lnTo>
                    <a:pt x="5883" y="8082"/>
                  </a:lnTo>
                  <a:lnTo>
                    <a:pt x="5808" y="8112"/>
                  </a:lnTo>
                  <a:lnTo>
                    <a:pt x="5808" y="8112"/>
                  </a:lnTo>
                </a:path>
                <a:path w="21600" h="21600">
                  <a:moveTo>
                    <a:pt x="6465" y="9402"/>
                  </a:moveTo>
                  <a:lnTo>
                    <a:pt x="6319" y="9197"/>
                  </a:lnTo>
                  <a:lnTo>
                    <a:pt x="6255" y="9127"/>
                  </a:lnTo>
                  <a:lnTo>
                    <a:pt x="6175" y="9058"/>
                  </a:lnTo>
                  <a:lnTo>
                    <a:pt x="6101" y="8848"/>
                  </a:lnTo>
                  <a:lnTo>
                    <a:pt x="6026" y="8709"/>
                  </a:lnTo>
                  <a:lnTo>
                    <a:pt x="5877" y="8639"/>
                  </a:lnTo>
                  <a:lnTo>
                    <a:pt x="5828" y="8500"/>
                  </a:lnTo>
                  <a:lnTo>
                    <a:pt x="5805" y="8361"/>
                  </a:lnTo>
                  <a:lnTo>
                    <a:pt x="5656" y="8291"/>
                  </a:lnTo>
                  <a:lnTo>
                    <a:pt x="5645" y="8221"/>
                  </a:lnTo>
                  <a:lnTo>
                    <a:pt x="5771" y="8152"/>
                  </a:lnTo>
                  <a:lnTo>
                    <a:pt x="5808" y="8112"/>
                  </a:lnTo>
                  <a:lnTo>
                    <a:pt x="5883" y="8082"/>
                  </a:lnTo>
                  <a:lnTo>
                    <a:pt x="5903" y="8012"/>
                  </a:lnTo>
                  <a:lnTo>
                    <a:pt x="9862" y="8012"/>
                  </a:lnTo>
                  <a:lnTo>
                    <a:pt x="9630" y="8082"/>
                  </a:lnTo>
                  <a:lnTo>
                    <a:pt x="9963" y="8221"/>
                  </a:lnTo>
                  <a:lnTo>
                    <a:pt x="10003" y="8291"/>
                  </a:lnTo>
                  <a:lnTo>
                    <a:pt x="9957" y="8291"/>
                  </a:lnTo>
                  <a:lnTo>
                    <a:pt x="9917" y="8361"/>
                  </a:lnTo>
                  <a:lnTo>
                    <a:pt x="10037" y="8361"/>
                  </a:lnTo>
                  <a:lnTo>
                    <a:pt x="10195" y="8430"/>
                  </a:lnTo>
                  <a:lnTo>
                    <a:pt x="10373" y="8639"/>
                  </a:lnTo>
                  <a:lnTo>
                    <a:pt x="10401" y="8779"/>
                  </a:lnTo>
                  <a:lnTo>
                    <a:pt x="10433" y="8918"/>
                  </a:lnTo>
                  <a:lnTo>
                    <a:pt x="10467" y="8988"/>
                  </a:lnTo>
                  <a:lnTo>
                    <a:pt x="10507" y="9058"/>
                  </a:lnTo>
                  <a:lnTo>
                    <a:pt x="10602" y="9127"/>
                  </a:lnTo>
                  <a:lnTo>
                    <a:pt x="10751" y="9197"/>
                  </a:lnTo>
                  <a:lnTo>
                    <a:pt x="10812" y="9336"/>
                  </a:lnTo>
                  <a:lnTo>
                    <a:pt x="6462" y="9336"/>
                  </a:lnTo>
                  <a:lnTo>
                    <a:pt x="6465" y="9402"/>
                  </a:lnTo>
                  <a:lnTo>
                    <a:pt x="6465" y="9402"/>
                  </a:lnTo>
                </a:path>
                <a:path w="21600" h="21600">
                  <a:moveTo>
                    <a:pt x="4793" y="8291"/>
                  </a:moveTo>
                  <a:lnTo>
                    <a:pt x="4481" y="8291"/>
                  </a:lnTo>
                  <a:lnTo>
                    <a:pt x="4808" y="8221"/>
                  </a:lnTo>
                  <a:lnTo>
                    <a:pt x="4793" y="8291"/>
                  </a:lnTo>
                  <a:lnTo>
                    <a:pt x="4793" y="8291"/>
                  </a:lnTo>
                </a:path>
                <a:path w="21600" h="21600">
                  <a:moveTo>
                    <a:pt x="9917" y="8361"/>
                  </a:moveTo>
                  <a:lnTo>
                    <a:pt x="9957" y="8291"/>
                  </a:lnTo>
                  <a:lnTo>
                    <a:pt x="9997" y="8291"/>
                  </a:lnTo>
                  <a:lnTo>
                    <a:pt x="9917" y="8361"/>
                  </a:lnTo>
                  <a:lnTo>
                    <a:pt x="9917" y="8361"/>
                  </a:lnTo>
                </a:path>
                <a:path w="21600" h="21600">
                  <a:moveTo>
                    <a:pt x="9999" y="8294"/>
                  </a:moveTo>
                  <a:lnTo>
                    <a:pt x="9999" y="8294"/>
                  </a:lnTo>
                </a:path>
                <a:path w="21600" h="21600">
                  <a:moveTo>
                    <a:pt x="10037" y="8361"/>
                  </a:moveTo>
                  <a:lnTo>
                    <a:pt x="9917" y="8361"/>
                  </a:lnTo>
                  <a:lnTo>
                    <a:pt x="9999" y="8294"/>
                  </a:lnTo>
                  <a:lnTo>
                    <a:pt x="10037" y="8361"/>
                  </a:lnTo>
                  <a:lnTo>
                    <a:pt x="10037" y="8361"/>
                  </a:lnTo>
                </a:path>
                <a:path w="21600" h="21600">
                  <a:moveTo>
                    <a:pt x="10842" y="9406"/>
                  </a:moveTo>
                  <a:lnTo>
                    <a:pt x="6468" y="9406"/>
                  </a:lnTo>
                  <a:lnTo>
                    <a:pt x="6462" y="9336"/>
                  </a:lnTo>
                  <a:lnTo>
                    <a:pt x="10812" y="9336"/>
                  </a:lnTo>
                  <a:lnTo>
                    <a:pt x="10842" y="9406"/>
                  </a:lnTo>
                  <a:lnTo>
                    <a:pt x="10842" y="9406"/>
                  </a:lnTo>
                </a:path>
                <a:path w="21600" h="21600">
                  <a:moveTo>
                    <a:pt x="6917" y="10095"/>
                  </a:moveTo>
                  <a:lnTo>
                    <a:pt x="6766" y="9963"/>
                  </a:lnTo>
                  <a:lnTo>
                    <a:pt x="6683" y="9894"/>
                  </a:lnTo>
                  <a:lnTo>
                    <a:pt x="6597" y="9754"/>
                  </a:lnTo>
                  <a:lnTo>
                    <a:pt x="6528" y="9615"/>
                  </a:lnTo>
                  <a:lnTo>
                    <a:pt x="6488" y="9545"/>
                  </a:lnTo>
                  <a:lnTo>
                    <a:pt x="6465" y="9402"/>
                  </a:lnTo>
                  <a:lnTo>
                    <a:pt x="10842" y="9406"/>
                  </a:lnTo>
                  <a:lnTo>
                    <a:pt x="10963" y="9685"/>
                  </a:lnTo>
                  <a:lnTo>
                    <a:pt x="10964" y="9754"/>
                  </a:lnTo>
                  <a:lnTo>
                    <a:pt x="10433" y="9754"/>
                  </a:lnTo>
                  <a:lnTo>
                    <a:pt x="10444" y="9824"/>
                  </a:lnTo>
                  <a:lnTo>
                    <a:pt x="10553" y="9894"/>
                  </a:lnTo>
                  <a:lnTo>
                    <a:pt x="11021" y="9894"/>
                  </a:lnTo>
                  <a:lnTo>
                    <a:pt x="11063" y="9963"/>
                  </a:lnTo>
                  <a:lnTo>
                    <a:pt x="7018" y="9963"/>
                  </a:lnTo>
                  <a:lnTo>
                    <a:pt x="6917" y="10095"/>
                  </a:lnTo>
                  <a:lnTo>
                    <a:pt x="6917" y="10095"/>
                  </a:lnTo>
                </a:path>
                <a:path w="21600" h="21600">
                  <a:moveTo>
                    <a:pt x="10966" y="9894"/>
                  </a:moveTo>
                  <a:lnTo>
                    <a:pt x="10553" y="9894"/>
                  </a:lnTo>
                  <a:lnTo>
                    <a:pt x="10444" y="9824"/>
                  </a:lnTo>
                  <a:lnTo>
                    <a:pt x="10433" y="9754"/>
                  </a:lnTo>
                  <a:lnTo>
                    <a:pt x="10783" y="9754"/>
                  </a:lnTo>
                  <a:lnTo>
                    <a:pt x="10966" y="9861"/>
                  </a:lnTo>
                  <a:lnTo>
                    <a:pt x="10966" y="9894"/>
                  </a:lnTo>
                  <a:lnTo>
                    <a:pt x="10966" y="9894"/>
                  </a:lnTo>
                </a:path>
                <a:path w="21600" h="21600">
                  <a:moveTo>
                    <a:pt x="10966" y="9861"/>
                  </a:moveTo>
                  <a:lnTo>
                    <a:pt x="10783" y="9754"/>
                  </a:lnTo>
                  <a:lnTo>
                    <a:pt x="10964" y="9754"/>
                  </a:lnTo>
                  <a:lnTo>
                    <a:pt x="10966" y="9861"/>
                  </a:lnTo>
                  <a:lnTo>
                    <a:pt x="10966" y="9861"/>
                  </a:lnTo>
                </a:path>
                <a:path w="21600" h="21600">
                  <a:moveTo>
                    <a:pt x="11021" y="9894"/>
                  </a:moveTo>
                  <a:lnTo>
                    <a:pt x="10966" y="9894"/>
                  </a:lnTo>
                  <a:lnTo>
                    <a:pt x="10966" y="9861"/>
                  </a:lnTo>
                  <a:lnTo>
                    <a:pt x="11021" y="9894"/>
                  </a:lnTo>
                  <a:lnTo>
                    <a:pt x="11021" y="9894"/>
                  </a:lnTo>
                </a:path>
                <a:path w="21600" h="21600">
                  <a:moveTo>
                    <a:pt x="6926" y="10103"/>
                  </a:moveTo>
                  <a:lnTo>
                    <a:pt x="6917" y="10095"/>
                  </a:lnTo>
                  <a:lnTo>
                    <a:pt x="7018" y="9963"/>
                  </a:lnTo>
                  <a:lnTo>
                    <a:pt x="6984" y="10033"/>
                  </a:lnTo>
                  <a:lnTo>
                    <a:pt x="6926" y="10103"/>
                  </a:lnTo>
                  <a:lnTo>
                    <a:pt x="6926" y="10103"/>
                  </a:lnTo>
                </a:path>
                <a:path w="21600" h="21600">
                  <a:moveTo>
                    <a:pt x="11147" y="10103"/>
                  </a:moveTo>
                  <a:lnTo>
                    <a:pt x="6926" y="10103"/>
                  </a:lnTo>
                  <a:lnTo>
                    <a:pt x="6984" y="10033"/>
                  </a:lnTo>
                  <a:lnTo>
                    <a:pt x="7018" y="9963"/>
                  </a:lnTo>
                  <a:lnTo>
                    <a:pt x="11063" y="9963"/>
                  </a:lnTo>
                  <a:lnTo>
                    <a:pt x="11147" y="10103"/>
                  </a:lnTo>
                  <a:lnTo>
                    <a:pt x="11147" y="10103"/>
                  </a:lnTo>
                </a:path>
                <a:path w="21600" h="21600">
                  <a:moveTo>
                    <a:pt x="9329" y="13935"/>
                  </a:moveTo>
                  <a:lnTo>
                    <a:pt x="9203" y="13935"/>
                  </a:lnTo>
                  <a:lnTo>
                    <a:pt x="9100" y="13796"/>
                  </a:lnTo>
                  <a:lnTo>
                    <a:pt x="8996" y="13726"/>
                  </a:lnTo>
                  <a:lnTo>
                    <a:pt x="8882" y="13587"/>
                  </a:lnTo>
                  <a:lnTo>
                    <a:pt x="8756" y="13517"/>
                  </a:lnTo>
                  <a:lnTo>
                    <a:pt x="8635" y="13378"/>
                  </a:lnTo>
                  <a:lnTo>
                    <a:pt x="8523" y="13308"/>
                  </a:lnTo>
                  <a:lnTo>
                    <a:pt x="8420" y="13168"/>
                  </a:lnTo>
                  <a:lnTo>
                    <a:pt x="8317" y="13099"/>
                  </a:lnTo>
                  <a:lnTo>
                    <a:pt x="8199" y="12959"/>
                  </a:lnTo>
                  <a:lnTo>
                    <a:pt x="8068" y="12890"/>
                  </a:lnTo>
                  <a:lnTo>
                    <a:pt x="8217" y="12750"/>
                  </a:lnTo>
                  <a:lnTo>
                    <a:pt x="8262" y="12681"/>
                  </a:lnTo>
                  <a:lnTo>
                    <a:pt x="8068" y="12681"/>
                  </a:lnTo>
                  <a:lnTo>
                    <a:pt x="7947" y="12611"/>
                  </a:lnTo>
                  <a:lnTo>
                    <a:pt x="7815" y="12402"/>
                  </a:lnTo>
                  <a:lnTo>
                    <a:pt x="7772" y="12263"/>
                  </a:lnTo>
                  <a:lnTo>
                    <a:pt x="7864" y="12123"/>
                  </a:lnTo>
                  <a:lnTo>
                    <a:pt x="7832" y="12123"/>
                  </a:lnTo>
                  <a:lnTo>
                    <a:pt x="7723" y="12054"/>
                  </a:lnTo>
                  <a:lnTo>
                    <a:pt x="7701" y="11775"/>
                  </a:lnTo>
                  <a:lnTo>
                    <a:pt x="7620" y="11566"/>
                  </a:lnTo>
                  <a:lnTo>
                    <a:pt x="7345" y="11287"/>
                  </a:lnTo>
                  <a:lnTo>
                    <a:pt x="7248" y="11078"/>
                  </a:lnTo>
                  <a:lnTo>
                    <a:pt x="7190" y="10939"/>
                  </a:lnTo>
                  <a:lnTo>
                    <a:pt x="7110" y="10799"/>
                  </a:lnTo>
                  <a:lnTo>
                    <a:pt x="7096" y="10660"/>
                  </a:lnTo>
                  <a:lnTo>
                    <a:pt x="7199" y="10521"/>
                  </a:lnTo>
                  <a:lnTo>
                    <a:pt x="6984" y="10451"/>
                  </a:lnTo>
                  <a:lnTo>
                    <a:pt x="6846" y="10312"/>
                  </a:lnTo>
                  <a:lnTo>
                    <a:pt x="6858" y="10172"/>
                  </a:lnTo>
                  <a:lnTo>
                    <a:pt x="6917" y="10095"/>
                  </a:lnTo>
                  <a:lnTo>
                    <a:pt x="6926" y="10103"/>
                  </a:lnTo>
                  <a:lnTo>
                    <a:pt x="11147" y="10103"/>
                  </a:lnTo>
                  <a:lnTo>
                    <a:pt x="11273" y="10312"/>
                  </a:lnTo>
                  <a:lnTo>
                    <a:pt x="11468" y="10521"/>
                  </a:lnTo>
                  <a:lnTo>
                    <a:pt x="11732" y="10730"/>
                  </a:lnTo>
                  <a:lnTo>
                    <a:pt x="11964" y="11218"/>
                  </a:lnTo>
                  <a:lnTo>
                    <a:pt x="12102" y="11357"/>
                  </a:lnTo>
                  <a:lnTo>
                    <a:pt x="12454" y="11705"/>
                  </a:lnTo>
                  <a:lnTo>
                    <a:pt x="12322" y="11775"/>
                  </a:lnTo>
                  <a:lnTo>
                    <a:pt x="12285" y="11845"/>
                  </a:lnTo>
                  <a:lnTo>
                    <a:pt x="12480" y="11845"/>
                  </a:lnTo>
                  <a:lnTo>
                    <a:pt x="12555" y="11914"/>
                  </a:lnTo>
                  <a:lnTo>
                    <a:pt x="12790" y="12054"/>
                  </a:lnTo>
                  <a:lnTo>
                    <a:pt x="12738" y="12263"/>
                  </a:lnTo>
                  <a:lnTo>
                    <a:pt x="12729" y="12332"/>
                  </a:lnTo>
                  <a:lnTo>
                    <a:pt x="12764" y="12402"/>
                  </a:lnTo>
                  <a:lnTo>
                    <a:pt x="12804" y="12472"/>
                  </a:lnTo>
                  <a:lnTo>
                    <a:pt x="12870" y="12541"/>
                  </a:lnTo>
                  <a:lnTo>
                    <a:pt x="13053" y="12681"/>
                  </a:lnTo>
                  <a:lnTo>
                    <a:pt x="8262" y="12681"/>
                  </a:lnTo>
                  <a:lnTo>
                    <a:pt x="8154" y="12750"/>
                  </a:lnTo>
                  <a:lnTo>
                    <a:pt x="13145" y="12750"/>
                  </a:lnTo>
                  <a:lnTo>
                    <a:pt x="13243" y="12890"/>
                  </a:lnTo>
                  <a:lnTo>
                    <a:pt x="13254" y="13029"/>
                  </a:lnTo>
                  <a:lnTo>
                    <a:pt x="13271" y="13168"/>
                  </a:lnTo>
                  <a:lnTo>
                    <a:pt x="13263" y="13168"/>
                  </a:lnTo>
                  <a:lnTo>
                    <a:pt x="13274" y="13238"/>
                  </a:lnTo>
                  <a:lnTo>
                    <a:pt x="13363" y="13238"/>
                  </a:lnTo>
                  <a:lnTo>
                    <a:pt x="13463" y="13308"/>
                  </a:lnTo>
                  <a:lnTo>
                    <a:pt x="13504" y="13378"/>
                  </a:lnTo>
                  <a:lnTo>
                    <a:pt x="13383" y="13517"/>
                  </a:lnTo>
                  <a:lnTo>
                    <a:pt x="13263" y="13587"/>
                  </a:lnTo>
                  <a:lnTo>
                    <a:pt x="13667" y="13587"/>
                  </a:lnTo>
                  <a:lnTo>
                    <a:pt x="13667" y="13726"/>
                  </a:lnTo>
                  <a:lnTo>
                    <a:pt x="13657" y="13796"/>
                  </a:lnTo>
                  <a:lnTo>
                    <a:pt x="9478" y="13796"/>
                  </a:lnTo>
                  <a:lnTo>
                    <a:pt x="9329" y="13935"/>
                  </a:lnTo>
                  <a:lnTo>
                    <a:pt x="9329" y="13935"/>
                  </a:lnTo>
                </a:path>
                <a:path w="21600" h="21600">
                  <a:moveTo>
                    <a:pt x="20525" y="10897"/>
                  </a:moveTo>
                  <a:lnTo>
                    <a:pt x="20342" y="10869"/>
                  </a:lnTo>
                  <a:lnTo>
                    <a:pt x="20531" y="10869"/>
                  </a:lnTo>
                  <a:lnTo>
                    <a:pt x="20525" y="10897"/>
                  </a:lnTo>
                  <a:lnTo>
                    <a:pt x="20525" y="10897"/>
                  </a:lnTo>
                </a:path>
                <a:path w="21600" h="21600">
                  <a:moveTo>
                    <a:pt x="20795" y="10939"/>
                  </a:moveTo>
                  <a:lnTo>
                    <a:pt x="20525" y="10897"/>
                  </a:lnTo>
                  <a:lnTo>
                    <a:pt x="20531" y="10869"/>
                  </a:lnTo>
                  <a:lnTo>
                    <a:pt x="20816" y="10869"/>
                  </a:lnTo>
                  <a:lnTo>
                    <a:pt x="20795" y="10939"/>
                  </a:lnTo>
                  <a:lnTo>
                    <a:pt x="20795" y="10939"/>
                  </a:lnTo>
                </a:path>
                <a:path w="21600" h="21600">
                  <a:moveTo>
                    <a:pt x="4997" y="11566"/>
                  </a:moveTo>
                  <a:lnTo>
                    <a:pt x="4851" y="11566"/>
                  </a:lnTo>
                  <a:lnTo>
                    <a:pt x="4507" y="11357"/>
                  </a:lnTo>
                  <a:lnTo>
                    <a:pt x="4833" y="11218"/>
                  </a:lnTo>
                  <a:lnTo>
                    <a:pt x="4997" y="11218"/>
                  </a:lnTo>
                  <a:lnTo>
                    <a:pt x="4997" y="11566"/>
                  </a:lnTo>
                  <a:lnTo>
                    <a:pt x="4997" y="11566"/>
                  </a:lnTo>
                </a:path>
                <a:path w="21600" h="21600">
                  <a:moveTo>
                    <a:pt x="5034" y="11566"/>
                  </a:moveTo>
                  <a:lnTo>
                    <a:pt x="4997" y="11566"/>
                  </a:lnTo>
                  <a:lnTo>
                    <a:pt x="4997" y="11218"/>
                  </a:lnTo>
                  <a:lnTo>
                    <a:pt x="5080" y="11218"/>
                  </a:lnTo>
                  <a:lnTo>
                    <a:pt x="5034" y="11566"/>
                  </a:lnTo>
                  <a:lnTo>
                    <a:pt x="5034" y="11566"/>
                  </a:lnTo>
                </a:path>
                <a:path w="21600" h="21600">
                  <a:moveTo>
                    <a:pt x="12480" y="11845"/>
                  </a:moveTo>
                  <a:lnTo>
                    <a:pt x="12342" y="11845"/>
                  </a:lnTo>
                  <a:lnTo>
                    <a:pt x="12405" y="11775"/>
                  </a:lnTo>
                  <a:lnTo>
                    <a:pt x="12480" y="11845"/>
                  </a:lnTo>
                  <a:lnTo>
                    <a:pt x="12480" y="11845"/>
                  </a:lnTo>
                </a:path>
                <a:path w="21600" h="21600">
                  <a:moveTo>
                    <a:pt x="20264" y="11845"/>
                  </a:moveTo>
                  <a:lnTo>
                    <a:pt x="20184" y="11775"/>
                  </a:lnTo>
                  <a:lnTo>
                    <a:pt x="20309" y="11819"/>
                  </a:lnTo>
                  <a:lnTo>
                    <a:pt x="20264" y="11845"/>
                  </a:lnTo>
                  <a:lnTo>
                    <a:pt x="20264" y="11845"/>
                  </a:lnTo>
                </a:path>
                <a:path w="21600" h="21600">
                  <a:moveTo>
                    <a:pt x="20309" y="11819"/>
                  </a:moveTo>
                  <a:lnTo>
                    <a:pt x="20184" y="11775"/>
                  </a:lnTo>
                  <a:lnTo>
                    <a:pt x="20385" y="11775"/>
                  </a:lnTo>
                  <a:lnTo>
                    <a:pt x="20309" y="11819"/>
                  </a:lnTo>
                  <a:lnTo>
                    <a:pt x="20309" y="11819"/>
                  </a:lnTo>
                </a:path>
                <a:path w="21600" h="21600">
                  <a:moveTo>
                    <a:pt x="20382" y="11845"/>
                  </a:moveTo>
                  <a:lnTo>
                    <a:pt x="20264" y="11845"/>
                  </a:lnTo>
                  <a:lnTo>
                    <a:pt x="20309" y="11819"/>
                  </a:lnTo>
                  <a:lnTo>
                    <a:pt x="20382" y="11845"/>
                  </a:lnTo>
                  <a:lnTo>
                    <a:pt x="20382" y="11845"/>
                  </a:lnTo>
                </a:path>
                <a:path w="21600" h="21600">
                  <a:moveTo>
                    <a:pt x="5270" y="12263"/>
                  </a:moveTo>
                  <a:lnTo>
                    <a:pt x="4974" y="12263"/>
                  </a:lnTo>
                  <a:lnTo>
                    <a:pt x="5238" y="12123"/>
                  </a:lnTo>
                  <a:lnTo>
                    <a:pt x="5270" y="12263"/>
                  </a:lnTo>
                  <a:lnTo>
                    <a:pt x="5270" y="12263"/>
                  </a:lnTo>
                </a:path>
                <a:path w="21600" h="21600">
                  <a:moveTo>
                    <a:pt x="5285" y="12945"/>
                  </a:moveTo>
                  <a:lnTo>
                    <a:pt x="5100" y="12890"/>
                  </a:lnTo>
                  <a:lnTo>
                    <a:pt x="4871" y="12750"/>
                  </a:lnTo>
                  <a:lnTo>
                    <a:pt x="4882" y="12681"/>
                  </a:lnTo>
                  <a:lnTo>
                    <a:pt x="5134" y="12611"/>
                  </a:lnTo>
                  <a:lnTo>
                    <a:pt x="5152" y="12681"/>
                  </a:lnTo>
                  <a:lnTo>
                    <a:pt x="5178" y="12681"/>
                  </a:lnTo>
                  <a:lnTo>
                    <a:pt x="5212" y="12820"/>
                  </a:lnTo>
                  <a:lnTo>
                    <a:pt x="5285" y="12945"/>
                  </a:lnTo>
                  <a:lnTo>
                    <a:pt x="5285" y="12945"/>
                  </a:lnTo>
                </a:path>
                <a:path w="21600" h="21600">
                  <a:moveTo>
                    <a:pt x="5335" y="12959"/>
                  </a:moveTo>
                  <a:lnTo>
                    <a:pt x="5285" y="12945"/>
                  </a:lnTo>
                  <a:lnTo>
                    <a:pt x="5212" y="12820"/>
                  </a:lnTo>
                  <a:lnTo>
                    <a:pt x="5178" y="12681"/>
                  </a:lnTo>
                  <a:lnTo>
                    <a:pt x="5152" y="12681"/>
                  </a:lnTo>
                  <a:lnTo>
                    <a:pt x="5134" y="12611"/>
                  </a:lnTo>
                  <a:lnTo>
                    <a:pt x="5349" y="12611"/>
                  </a:lnTo>
                  <a:lnTo>
                    <a:pt x="5381" y="12750"/>
                  </a:lnTo>
                  <a:lnTo>
                    <a:pt x="5335" y="12959"/>
                  </a:lnTo>
                  <a:lnTo>
                    <a:pt x="5335" y="12959"/>
                  </a:lnTo>
                </a:path>
                <a:path w="21600" h="21600">
                  <a:moveTo>
                    <a:pt x="13274" y="13238"/>
                  </a:moveTo>
                  <a:lnTo>
                    <a:pt x="13263" y="13168"/>
                  </a:lnTo>
                  <a:lnTo>
                    <a:pt x="13272" y="13175"/>
                  </a:lnTo>
                  <a:lnTo>
                    <a:pt x="13274" y="13238"/>
                  </a:lnTo>
                  <a:lnTo>
                    <a:pt x="13274" y="13238"/>
                  </a:lnTo>
                </a:path>
                <a:path w="21600" h="21600">
                  <a:moveTo>
                    <a:pt x="13272" y="13175"/>
                  </a:moveTo>
                  <a:lnTo>
                    <a:pt x="13263" y="13168"/>
                  </a:lnTo>
                  <a:lnTo>
                    <a:pt x="13271" y="13168"/>
                  </a:lnTo>
                  <a:lnTo>
                    <a:pt x="13272" y="13175"/>
                  </a:lnTo>
                </a:path>
                <a:path w="21600" h="21600">
                  <a:moveTo>
                    <a:pt x="13363" y="13238"/>
                  </a:moveTo>
                  <a:lnTo>
                    <a:pt x="13274" y="13238"/>
                  </a:lnTo>
                  <a:lnTo>
                    <a:pt x="13272" y="13175"/>
                  </a:lnTo>
                  <a:lnTo>
                    <a:pt x="13363" y="13238"/>
                  </a:lnTo>
                  <a:lnTo>
                    <a:pt x="13363" y="13238"/>
                  </a:lnTo>
                </a:path>
                <a:path w="21600" h="21600">
                  <a:moveTo>
                    <a:pt x="13667" y="13587"/>
                  </a:moveTo>
                  <a:lnTo>
                    <a:pt x="13357" y="13587"/>
                  </a:lnTo>
                  <a:lnTo>
                    <a:pt x="13667" y="13447"/>
                  </a:lnTo>
                  <a:lnTo>
                    <a:pt x="13667" y="13587"/>
                  </a:lnTo>
                  <a:lnTo>
                    <a:pt x="13667" y="13587"/>
                  </a:lnTo>
                </a:path>
                <a:path w="21600" h="21600">
                  <a:moveTo>
                    <a:pt x="1453" y="13726"/>
                  </a:moveTo>
                  <a:lnTo>
                    <a:pt x="1307" y="13726"/>
                  </a:lnTo>
                  <a:lnTo>
                    <a:pt x="1279" y="13583"/>
                  </a:lnTo>
                  <a:lnTo>
                    <a:pt x="1424" y="13517"/>
                  </a:lnTo>
                  <a:lnTo>
                    <a:pt x="1711" y="13656"/>
                  </a:lnTo>
                  <a:lnTo>
                    <a:pt x="1453" y="13726"/>
                  </a:lnTo>
                  <a:lnTo>
                    <a:pt x="1453" y="13726"/>
                  </a:lnTo>
                </a:path>
                <a:path w="21600" h="21600">
                  <a:moveTo>
                    <a:pt x="5345" y="13726"/>
                  </a:moveTo>
                  <a:lnTo>
                    <a:pt x="1453" y="13726"/>
                  </a:lnTo>
                  <a:lnTo>
                    <a:pt x="1711" y="13656"/>
                  </a:lnTo>
                  <a:lnTo>
                    <a:pt x="1424" y="13517"/>
                  </a:lnTo>
                  <a:lnTo>
                    <a:pt x="5375" y="13517"/>
                  </a:lnTo>
                  <a:lnTo>
                    <a:pt x="5345" y="13726"/>
                  </a:lnTo>
                  <a:lnTo>
                    <a:pt x="5345" y="13726"/>
                  </a:lnTo>
                </a:path>
                <a:path w="21600" h="21600">
                  <a:moveTo>
                    <a:pt x="1321" y="18394"/>
                  </a:moveTo>
                  <a:lnTo>
                    <a:pt x="1204" y="18394"/>
                  </a:lnTo>
                  <a:lnTo>
                    <a:pt x="1255" y="18255"/>
                  </a:lnTo>
                  <a:lnTo>
                    <a:pt x="1313" y="18116"/>
                  </a:lnTo>
                  <a:lnTo>
                    <a:pt x="1181" y="17976"/>
                  </a:lnTo>
                  <a:lnTo>
                    <a:pt x="860" y="17837"/>
                  </a:lnTo>
                  <a:lnTo>
                    <a:pt x="1255" y="17767"/>
                  </a:lnTo>
                  <a:lnTo>
                    <a:pt x="1413" y="17698"/>
                  </a:lnTo>
                  <a:lnTo>
                    <a:pt x="1333" y="17558"/>
                  </a:lnTo>
                  <a:lnTo>
                    <a:pt x="1258" y="17419"/>
                  </a:lnTo>
                  <a:lnTo>
                    <a:pt x="1224" y="17349"/>
                  </a:lnTo>
                  <a:lnTo>
                    <a:pt x="1229" y="17210"/>
                  </a:lnTo>
                  <a:lnTo>
                    <a:pt x="1275" y="16792"/>
                  </a:lnTo>
                  <a:lnTo>
                    <a:pt x="1281" y="16583"/>
                  </a:lnTo>
                  <a:lnTo>
                    <a:pt x="1264" y="16513"/>
                  </a:lnTo>
                  <a:lnTo>
                    <a:pt x="1195" y="16304"/>
                  </a:lnTo>
                  <a:lnTo>
                    <a:pt x="1178" y="16234"/>
                  </a:lnTo>
                  <a:lnTo>
                    <a:pt x="1178" y="16095"/>
                  </a:lnTo>
                  <a:lnTo>
                    <a:pt x="1132" y="15816"/>
                  </a:lnTo>
                  <a:lnTo>
                    <a:pt x="1126" y="15677"/>
                  </a:lnTo>
                  <a:lnTo>
                    <a:pt x="1141" y="15468"/>
                  </a:lnTo>
                  <a:lnTo>
                    <a:pt x="1336" y="15189"/>
                  </a:lnTo>
                  <a:lnTo>
                    <a:pt x="1384" y="15050"/>
                  </a:lnTo>
                  <a:lnTo>
                    <a:pt x="1384" y="14980"/>
                  </a:lnTo>
                  <a:lnTo>
                    <a:pt x="1401" y="14980"/>
                  </a:lnTo>
                  <a:lnTo>
                    <a:pt x="1321" y="14910"/>
                  </a:lnTo>
                  <a:lnTo>
                    <a:pt x="1281" y="14841"/>
                  </a:lnTo>
                  <a:lnTo>
                    <a:pt x="1281" y="14562"/>
                  </a:lnTo>
                  <a:lnTo>
                    <a:pt x="1321" y="14492"/>
                  </a:lnTo>
                  <a:lnTo>
                    <a:pt x="1401" y="14423"/>
                  </a:lnTo>
                  <a:lnTo>
                    <a:pt x="1487" y="14423"/>
                  </a:lnTo>
                  <a:lnTo>
                    <a:pt x="1482" y="14353"/>
                  </a:lnTo>
                  <a:lnTo>
                    <a:pt x="1284" y="14353"/>
                  </a:lnTo>
                  <a:lnTo>
                    <a:pt x="1212" y="14214"/>
                  </a:lnTo>
                  <a:lnTo>
                    <a:pt x="1218" y="13935"/>
                  </a:lnTo>
                  <a:lnTo>
                    <a:pt x="1224" y="13865"/>
                  </a:lnTo>
                  <a:lnTo>
                    <a:pt x="1270" y="13587"/>
                  </a:lnTo>
                  <a:lnTo>
                    <a:pt x="1279" y="13583"/>
                  </a:lnTo>
                  <a:lnTo>
                    <a:pt x="1307" y="13726"/>
                  </a:lnTo>
                  <a:lnTo>
                    <a:pt x="5345" y="13726"/>
                  </a:lnTo>
                  <a:lnTo>
                    <a:pt x="5335" y="13796"/>
                  </a:lnTo>
                  <a:lnTo>
                    <a:pt x="5175" y="14353"/>
                  </a:lnTo>
                  <a:lnTo>
                    <a:pt x="5134" y="14632"/>
                  </a:lnTo>
                  <a:lnTo>
                    <a:pt x="5134" y="14910"/>
                  </a:lnTo>
                  <a:lnTo>
                    <a:pt x="5152" y="14980"/>
                  </a:lnTo>
                  <a:lnTo>
                    <a:pt x="5221" y="15189"/>
                  </a:lnTo>
                  <a:lnTo>
                    <a:pt x="5238" y="15328"/>
                  </a:lnTo>
                  <a:lnTo>
                    <a:pt x="5238" y="15677"/>
                  </a:lnTo>
                  <a:lnTo>
                    <a:pt x="5195" y="15816"/>
                  </a:lnTo>
                  <a:lnTo>
                    <a:pt x="5109" y="15886"/>
                  </a:lnTo>
                  <a:lnTo>
                    <a:pt x="5172" y="16095"/>
                  </a:lnTo>
                  <a:lnTo>
                    <a:pt x="5195" y="16304"/>
                  </a:lnTo>
                  <a:lnTo>
                    <a:pt x="5203" y="16704"/>
                  </a:lnTo>
                  <a:lnTo>
                    <a:pt x="4962" y="16792"/>
                  </a:lnTo>
                  <a:lnTo>
                    <a:pt x="5444" y="16792"/>
                  </a:lnTo>
                  <a:lnTo>
                    <a:pt x="5436" y="17349"/>
                  </a:lnTo>
                  <a:lnTo>
                    <a:pt x="5421" y="17488"/>
                  </a:lnTo>
                  <a:lnTo>
                    <a:pt x="5375" y="17698"/>
                  </a:lnTo>
                  <a:lnTo>
                    <a:pt x="5335" y="17907"/>
                  </a:lnTo>
                  <a:lnTo>
                    <a:pt x="5456" y="18116"/>
                  </a:lnTo>
                  <a:lnTo>
                    <a:pt x="5666" y="18325"/>
                  </a:lnTo>
                  <a:lnTo>
                    <a:pt x="1608" y="18325"/>
                  </a:lnTo>
                  <a:lnTo>
                    <a:pt x="1321" y="18394"/>
                  </a:lnTo>
                  <a:lnTo>
                    <a:pt x="1321" y="18394"/>
                  </a:lnTo>
                </a:path>
                <a:path w="21600" h="21600">
                  <a:moveTo>
                    <a:pt x="10668" y="16025"/>
                  </a:moveTo>
                  <a:lnTo>
                    <a:pt x="10619" y="16025"/>
                  </a:lnTo>
                  <a:lnTo>
                    <a:pt x="10545" y="15956"/>
                  </a:lnTo>
                  <a:lnTo>
                    <a:pt x="10436" y="15816"/>
                  </a:lnTo>
                  <a:lnTo>
                    <a:pt x="10376" y="15677"/>
                  </a:lnTo>
                  <a:lnTo>
                    <a:pt x="10353" y="15538"/>
                  </a:lnTo>
                  <a:lnTo>
                    <a:pt x="10330" y="15468"/>
                  </a:lnTo>
                  <a:lnTo>
                    <a:pt x="10295" y="15468"/>
                  </a:lnTo>
                  <a:lnTo>
                    <a:pt x="10255" y="15398"/>
                  </a:lnTo>
                  <a:lnTo>
                    <a:pt x="10206" y="15328"/>
                  </a:lnTo>
                  <a:lnTo>
                    <a:pt x="10092" y="15328"/>
                  </a:lnTo>
                  <a:lnTo>
                    <a:pt x="9957" y="15189"/>
                  </a:lnTo>
                  <a:lnTo>
                    <a:pt x="9745" y="15050"/>
                  </a:lnTo>
                  <a:lnTo>
                    <a:pt x="9745" y="14841"/>
                  </a:lnTo>
                  <a:lnTo>
                    <a:pt x="9730" y="14701"/>
                  </a:lnTo>
                  <a:lnTo>
                    <a:pt x="9673" y="14632"/>
                  </a:lnTo>
                  <a:lnTo>
                    <a:pt x="9627" y="14562"/>
                  </a:lnTo>
                  <a:lnTo>
                    <a:pt x="9501" y="14492"/>
                  </a:lnTo>
                  <a:lnTo>
                    <a:pt x="9424" y="14353"/>
                  </a:lnTo>
                  <a:lnTo>
                    <a:pt x="9332" y="14283"/>
                  </a:lnTo>
                  <a:lnTo>
                    <a:pt x="9240" y="14144"/>
                  </a:lnTo>
                  <a:lnTo>
                    <a:pt x="9289" y="14005"/>
                  </a:lnTo>
                  <a:lnTo>
                    <a:pt x="9478" y="13796"/>
                  </a:lnTo>
                  <a:lnTo>
                    <a:pt x="13657" y="13796"/>
                  </a:lnTo>
                  <a:lnTo>
                    <a:pt x="13638" y="13935"/>
                  </a:lnTo>
                  <a:lnTo>
                    <a:pt x="13529" y="14005"/>
                  </a:lnTo>
                  <a:lnTo>
                    <a:pt x="13977" y="14005"/>
                  </a:lnTo>
                  <a:lnTo>
                    <a:pt x="13977" y="14353"/>
                  </a:lnTo>
                  <a:lnTo>
                    <a:pt x="14063" y="14423"/>
                  </a:lnTo>
                  <a:lnTo>
                    <a:pt x="14177" y="14492"/>
                  </a:lnTo>
                  <a:lnTo>
                    <a:pt x="14321" y="14701"/>
                  </a:lnTo>
                  <a:lnTo>
                    <a:pt x="14470" y="14841"/>
                  </a:lnTo>
                  <a:lnTo>
                    <a:pt x="14688" y="14980"/>
                  </a:lnTo>
                  <a:lnTo>
                    <a:pt x="14974" y="15050"/>
                  </a:lnTo>
                  <a:lnTo>
                    <a:pt x="15089" y="15328"/>
                  </a:lnTo>
                  <a:lnTo>
                    <a:pt x="15175" y="15468"/>
                  </a:lnTo>
                  <a:lnTo>
                    <a:pt x="15232" y="15607"/>
                  </a:lnTo>
                  <a:lnTo>
                    <a:pt x="15295" y="15747"/>
                  </a:lnTo>
                  <a:lnTo>
                    <a:pt x="15459" y="15816"/>
                  </a:lnTo>
                  <a:lnTo>
                    <a:pt x="15576" y="15878"/>
                  </a:lnTo>
                  <a:lnTo>
                    <a:pt x="15551" y="15956"/>
                  </a:lnTo>
                  <a:lnTo>
                    <a:pt x="10691" y="15956"/>
                  </a:lnTo>
                  <a:lnTo>
                    <a:pt x="10668" y="16025"/>
                  </a:lnTo>
                  <a:lnTo>
                    <a:pt x="10668" y="16025"/>
                  </a:lnTo>
                </a:path>
                <a:path w="21600" h="21600">
                  <a:moveTo>
                    <a:pt x="13977" y="14005"/>
                  </a:moveTo>
                  <a:lnTo>
                    <a:pt x="13661" y="14005"/>
                  </a:lnTo>
                  <a:lnTo>
                    <a:pt x="13977" y="13935"/>
                  </a:lnTo>
                  <a:lnTo>
                    <a:pt x="13977" y="14005"/>
                  </a:lnTo>
                  <a:lnTo>
                    <a:pt x="13977" y="14005"/>
                  </a:lnTo>
                </a:path>
                <a:path w="21600" h="21600">
                  <a:moveTo>
                    <a:pt x="20170" y="14214"/>
                  </a:moveTo>
                  <a:lnTo>
                    <a:pt x="19917" y="14214"/>
                  </a:lnTo>
                  <a:lnTo>
                    <a:pt x="20118" y="14144"/>
                  </a:lnTo>
                  <a:lnTo>
                    <a:pt x="20170" y="14214"/>
                  </a:lnTo>
                  <a:lnTo>
                    <a:pt x="20170" y="14214"/>
                  </a:lnTo>
                </a:path>
                <a:path w="21600" h="21600">
                  <a:moveTo>
                    <a:pt x="16428" y="14701"/>
                  </a:moveTo>
                  <a:lnTo>
                    <a:pt x="16072" y="14701"/>
                  </a:lnTo>
                  <a:lnTo>
                    <a:pt x="16050" y="14679"/>
                  </a:lnTo>
                  <a:lnTo>
                    <a:pt x="16087" y="14632"/>
                  </a:lnTo>
                  <a:lnTo>
                    <a:pt x="16227" y="14632"/>
                  </a:lnTo>
                  <a:lnTo>
                    <a:pt x="16428" y="14701"/>
                  </a:lnTo>
                  <a:lnTo>
                    <a:pt x="16428" y="14701"/>
                  </a:lnTo>
                </a:path>
                <a:path w="21600" h="21600">
                  <a:moveTo>
                    <a:pt x="20089" y="14701"/>
                  </a:moveTo>
                  <a:lnTo>
                    <a:pt x="16428" y="14701"/>
                  </a:lnTo>
                  <a:lnTo>
                    <a:pt x="16227" y="14632"/>
                  </a:lnTo>
                  <a:lnTo>
                    <a:pt x="20130" y="14632"/>
                  </a:lnTo>
                  <a:lnTo>
                    <a:pt x="20089" y="14701"/>
                  </a:lnTo>
                  <a:lnTo>
                    <a:pt x="20089" y="14701"/>
                  </a:lnTo>
                </a:path>
                <a:path w="21600" h="21600">
                  <a:moveTo>
                    <a:pt x="19580" y="16931"/>
                  </a:moveTo>
                  <a:lnTo>
                    <a:pt x="15860" y="16931"/>
                  </a:lnTo>
                  <a:lnTo>
                    <a:pt x="16021" y="16722"/>
                  </a:lnTo>
                  <a:lnTo>
                    <a:pt x="16055" y="16583"/>
                  </a:lnTo>
                  <a:lnTo>
                    <a:pt x="15964" y="16443"/>
                  </a:lnTo>
                  <a:lnTo>
                    <a:pt x="15878" y="16374"/>
                  </a:lnTo>
                  <a:lnTo>
                    <a:pt x="15797" y="16165"/>
                  </a:lnTo>
                  <a:lnTo>
                    <a:pt x="15723" y="15956"/>
                  </a:lnTo>
                  <a:lnTo>
                    <a:pt x="15576" y="15878"/>
                  </a:lnTo>
                  <a:lnTo>
                    <a:pt x="15668" y="15607"/>
                  </a:lnTo>
                  <a:lnTo>
                    <a:pt x="15766" y="15538"/>
                  </a:lnTo>
                  <a:lnTo>
                    <a:pt x="15766" y="15119"/>
                  </a:lnTo>
                  <a:lnTo>
                    <a:pt x="15926" y="14841"/>
                  </a:lnTo>
                  <a:lnTo>
                    <a:pt x="16050" y="14679"/>
                  </a:lnTo>
                  <a:lnTo>
                    <a:pt x="16072" y="14701"/>
                  </a:lnTo>
                  <a:lnTo>
                    <a:pt x="20089" y="14701"/>
                  </a:lnTo>
                  <a:lnTo>
                    <a:pt x="19969" y="14910"/>
                  </a:lnTo>
                  <a:lnTo>
                    <a:pt x="19923" y="14980"/>
                  </a:lnTo>
                  <a:lnTo>
                    <a:pt x="19912" y="15050"/>
                  </a:lnTo>
                  <a:lnTo>
                    <a:pt x="19877" y="15189"/>
                  </a:lnTo>
                  <a:lnTo>
                    <a:pt x="19860" y="15328"/>
                  </a:lnTo>
                  <a:lnTo>
                    <a:pt x="19860" y="16234"/>
                  </a:lnTo>
                  <a:lnTo>
                    <a:pt x="19803" y="16374"/>
                  </a:lnTo>
                  <a:lnTo>
                    <a:pt x="19318" y="16374"/>
                  </a:lnTo>
                  <a:lnTo>
                    <a:pt x="19547" y="16722"/>
                  </a:lnTo>
                  <a:lnTo>
                    <a:pt x="19580" y="16931"/>
                  </a:lnTo>
                  <a:lnTo>
                    <a:pt x="19580" y="16931"/>
                  </a:lnTo>
                </a:path>
                <a:path w="21600" h="21600">
                  <a:moveTo>
                    <a:pt x="15860" y="16931"/>
                  </a:moveTo>
                  <a:lnTo>
                    <a:pt x="15780" y="16861"/>
                  </a:lnTo>
                  <a:lnTo>
                    <a:pt x="15691" y="16861"/>
                  </a:lnTo>
                  <a:lnTo>
                    <a:pt x="15594" y="16792"/>
                  </a:lnTo>
                  <a:lnTo>
                    <a:pt x="15502" y="16722"/>
                  </a:lnTo>
                  <a:lnTo>
                    <a:pt x="15462" y="16583"/>
                  </a:lnTo>
                  <a:lnTo>
                    <a:pt x="15485" y="16304"/>
                  </a:lnTo>
                  <a:lnTo>
                    <a:pt x="15551" y="15956"/>
                  </a:lnTo>
                  <a:lnTo>
                    <a:pt x="15576" y="15878"/>
                  </a:lnTo>
                  <a:lnTo>
                    <a:pt x="15723" y="15956"/>
                  </a:lnTo>
                  <a:lnTo>
                    <a:pt x="15797" y="16165"/>
                  </a:lnTo>
                  <a:lnTo>
                    <a:pt x="15878" y="16374"/>
                  </a:lnTo>
                  <a:lnTo>
                    <a:pt x="15964" y="16443"/>
                  </a:lnTo>
                  <a:lnTo>
                    <a:pt x="16055" y="16583"/>
                  </a:lnTo>
                  <a:lnTo>
                    <a:pt x="16021" y="16722"/>
                  </a:lnTo>
                  <a:lnTo>
                    <a:pt x="15860" y="16931"/>
                  </a:lnTo>
                  <a:lnTo>
                    <a:pt x="15860" y="16931"/>
                  </a:lnTo>
                </a:path>
                <a:path w="21600" h="21600">
                  <a:moveTo>
                    <a:pt x="13776" y="19788"/>
                  </a:moveTo>
                  <a:lnTo>
                    <a:pt x="13627" y="19648"/>
                  </a:lnTo>
                  <a:lnTo>
                    <a:pt x="13340" y="19439"/>
                  </a:lnTo>
                  <a:lnTo>
                    <a:pt x="13558" y="19300"/>
                  </a:lnTo>
                  <a:lnTo>
                    <a:pt x="13581" y="19230"/>
                  </a:lnTo>
                  <a:lnTo>
                    <a:pt x="13409" y="19230"/>
                  </a:lnTo>
                  <a:lnTo>
                    <a:pt x="13237" y="19161"/>
                  </a:lnTo>
                  <a:lnTo>
                    <a:pt x="13102" y="19091"/>
                  </a:lnTo>
                  <a:lnTo>
                    <a:pt x="13005" y="19021"/>
                  </a:lnTo>
                  <a:lnTo>
                    <a:pt x="12947" y="18882"/>
                  </a:lnTo>
                  <a:lnTo>
                    <a:pt x="12893" y="18812"/>
                  </a:lnTo>
                  <a:lnTo>
                    <a:pt x="12790" y="18743"/>
                  </a:lnTo>
                  <a:lnTo>
                    <a:pt x="12689" y="18673"/>
                  </a:lnTo>
                  <a:lnTo>
                    <a:pt x="12540" y="18534"/>
                  </a:lnTo>
                  <a:lnTo>
                    <a:pt x="12483" y="18325"/>
                  </a:lnTo>
                  <a:lnTo>
                    <a:pt x="12388" y="18116"/>
                  </a:lnTo>
                  <a:lnTo>
                    <a:pt x="12256" y="17976"/>
                  </a:lnTo>
                  <a:lnTo>
                    <a:pt x="12130" y="17767"/>
                  </a:lnTo>
                  <a:lnTo>
                    <a:pt x="11907" y="17628"/>
                  </a:lnTo>
                  <a:lnTo>
                    <a:pt x="11585" y="17628"/>
                  </a:lnTo>
                  <a:lnTo>
                    <a:pt x="11540" y="17279"/>
                  </a:lnTo>
                  <a:lnTo>
                    <a:pt x="11462" y="17070"/>
                  </a:lnTo>
                  <a:lnTo>
                    <a:pt x="11244" y="16792"/>
                  </a:lnTo>
                  <a:lnTo>
                    <a:pt x="11164" y="16652"/>
                  </a:lnTo>
                  <a:lnTo>
                    <a:pt x="11112" y="16513"/>
                  </a:lnTo>
                  <a:lnTo>
                    <a:pt x="11029" y="16513"/>
                  </a:lnTo>
                  <a:lnTo>
                    <a:pt x="10857" y="16374"/>
                  </a:lnTo>
                  <a:lnTo>
                    <a:pt x="10553" y="16304"/>
                  </a:lnTo>
                  <a:lnTo>
                    <a:pt x="10674" y="16095"/>
                  </a:lnTo>
                  <a:lnTo>
                    <a:pt x="10720" y="15956"/>
                  </a:lnTo>
                  <a:lnTo>
                    <a:pt x="15551" y="15956"/>
                  </a:lnTo>
                  <a:lnTo>
                    <a:pt x="15485" y="16304"/>
                  </a:lnTo>
                  <a:lnTo>
                    <a:pt x="15462" y="16583"/>
                  </a:lnTo>
                  <a:lnTo>
                    <a:pt x="15502" y="16722"/>
                  </a:lnTo>
                  <a:lnTo>
                    <a:pt x="15594" y="16792"/>
                  </a:lnTo>
                  <a:lnTo>
                    <a:pt x="15691" y="16861"/>
                  </a:lnTo>
                  <a:lnTo>
                    <a:pt x="15780" y="16861"/>
                  </a:lnTo>
                  <a:lnTo>
                    <a:pt x="15860" y="16931"/>
                  </a:lnTo>
                  <a:lnTo>
                    <a:pt x="19580" y="16931"/>
                  </a:lnTo>
                  <a:lnTo>
                    <a:pt x="19590" y="17001"/>
                  </a:lnTo>
                  <a:lnTo>
                    <a:pt x="19447" y="17140"/>
                  </a:lnTo>
                  <a:lnTo>
                    <a:pt x="19309" y="17349"/>
                  </a:lnTo>
                  <a:lnTo>
                    <a:pt x="19241" y="17488"/>
                  </a:lnTo>
                  <a:lnTo>
                    <a:pt x="19241" y="17628"/>
                  </a:lnTo>
                  <a:lnTo>
                    <a:pt x="19252" y="17698"/>
                  </a:lnTo>
                  <a:lnTo>
                    <a:pt x="19275" y="17698"/>
                  </a:lnTo>
                  <a:lnTo>
                    <a:pt x="19304" y="17767"/>
                  </a:lnTo>
                  <a:lnTo>
                    <a:pt x="19350" y="17837"/>
                  </a:lnTo>
                  <a:lnTo>
                    <a:pt x="19413" y="17976"/>
                  </a:lnTo>
                  <a:lnTo>
                    <a:pt x="19527" y="18185"/>
                  </a:lnTo>
                  <a:lnTo>
                    <a:pt x="19579" y="18464"/>
                  </a:lnTo>
                  <a:lnTo>
                    <a:pt x="19556" y="19091"/>
                  </a:lnTo>
                  <a:lnTo>
                    <a:pt x="19550" y="19718"/>
                  </a:lnTo>
                  <a:lnTo>
                    <a:pt x="13805" y="19718"/>
                  </a:lnTo>
                  <a:lnTo>
                    <a:pt x="13776" y="19788"/>
                  </a:lnTo>
                  <a:lnTo>
                    <a:pt x="13776" y="19788"/>
                  </a:lnTo>
                </a:path>
                <a:path w="21600" h="21600">
                  <a:moveTo>
                    <a:pt x="19573" y="16513"/>
                  </a:moveTo>
                  <a:lnTo>
                    <a:pt x="19450" y="16513"/>
                  </a:lnTo>
                  <a:lnTo>
                    <a:pt x="19318" y="16374"/>
                  </a:lnTo>
                  <a:lnTo>
                    <a:pt x="19803" y="16374"/>
                  </a:lnTo>
                  <a:lnTo>
                    <a:pt x="19573" y="16513"/>
                  </a:lnTo>
                  <a:lnTo>
                    <a:pt x="19573" y="16513"/>
                  </a:lnTo>
                </a:path>
                <a:path w="21600" h="21600">
                  <a:moveTo>
                    <a:pt x="5444" y="16792"/>
                  </a:moveTo>
                  <a:lnTo>
                    <a:pt x="5203" y="16792"/>
                  </a:lnTo>
                  <a:lnTo>
                    <a:pt x="5203" y="16704"/>
                  </a:lnTo>
                  <a:lnTo>
                    <a:pt x="5347" y="16652"/>
                  </a:lnTo>
                  <a:lnTo>
                    <a:pt x="5444" y="16792"/>
                  </a:lnTo>
                  <a:lnTo>
                    <a:pt x="5444" y="16792"/>
                  </a:lnTo>
                </a:path>
                <a:path w="21600" h="21600">
                  <a:moveTo>
                    <a:pt x="5203" y="16792"/>
                  </a:moveTo>
                  <a:lnTo>
                    <a:pt x="4962" y="16792"/>
                  </a:lnTo>
                  <a:lnTo>
                    <a:pt x="5203" y="16704"/>
                  </a:lnTo>
                  <a:lnTo>
                    <a:pt x="5203" y="16792"/>
                  </a:lnTo>
                  <a:lnTo>
                    <a:pt x="5203" y="16792"/>
                  </a:lnTo>
                </a:path>
                <a:path w="21600" h="21600">
                  <a:moveTo>
                    <a:pt x="2431" y="21390"/>
                  </a:moveTo>
                  <a:lnTo>
                    <a:pt x="1900" y="21390"/>
                  </a:lnTo>
                  <a:lnTo>
                    <a:pt x="1539" y="21181"/>
                  </a:lnTo>
                  <a:lnTo>
                    <a:pt x="1184" y="20972"/>
                  </a:lnTo>
                  <a:lnTo>
                    <a:pt x="1006" y="20694"/>
                  </a:lnTo>
                  <a:lnTo>
                    <a:pt x="1006" y="20206"/>
                  </a:lnTo>
                  <a:lnTo>
                    <a:pt x="1023" y="20067"/>
                  </a:lnTo>
                  <a:lnTo>
                    <a:pt x="1057" y="19927"/>
                  </a:lnTo>
                  <a:lnTo>
                    <a:pt x="1098" y="19788"/>
                  </a:lnTo>
                  <a:lnTo>
                    <a:pt x="1126" y="19648"/>
                  </a:lnTo>
                  <a:lnTo>
                    <a:pt x="1143" y="19579"/>
                  </a:lnTo>
                  <a:lnTo>
                    <a:pt x="1159" y="19439"/>
                  </a:lnTo>
                  <a:lnTo>
                    <a:pt x="1166" y="19021"/>
                  </a:lnTo>
                  <a:lnTo>
                    <a:pt x="1149" y="18673"/>
                  </a:lnTo>
                  <a:lnTo>
                    <a:pt x="1298" y="18464"/>
                  </a:lnTo>
                  <a:lnTo>
                    <a:pt x="1608" y="18325"/>
                  </a:lnTo>
                  <a:lnTo>
                    <a:pt x="5666" y="18325"/>
                  </a:lnTo>
                  <a:lnTo>
                    <a:pt x="5737" y="18394"/>
                  </a:lnTo>
                  <a:lnTo>
                    <a:pt x="5375" y="18464"/>
                  </a:lnTo>
                  <a:lnTo>
                    <a:pt x="5241" y="18534"/>
                  </a:lnTo>
                  <a:lnTo>
                    <a:pt x="5349" y="18698"/>
                  </a:lnTo>
                  <a:lnTo>
                    <a:pt x="5160" y="18743"/>
                  </a:lnTo>
                  <a:lnTo>
                    <a:pt x="5048" y="18812"/>
                  </a:lnTo>
                  <a:lnTo>
                    <a:pt x="5117" y="18882"/>
                  </a:lnTo>
                  <a:lnTo>
                    <a:pt x="5703" y="18882"/>
                  </a:lnTo>
                  <a:lnTo>
                    <a:pt x="5494" y="19230"/>
                  </a:lnTo>
                  <a:lnTo>
                    <a:pt x="5367" y="19230"/>
                  </a:lnTo>
                  <a:lnTo>
                    <a:pt x="5338" y="19300"/>
                  </a:lnTo>
                  <a:lnTo>
                    <a:pt x="5367" y="19300"/>
                  </a:lnTo>
                  <a:lnTo>
                    <a:pt x="5395" y="19370"/>
                  </a:lnTo>
                  <a:lnTo>
                    <a:pt x="5410" y="19439"/>
                  </a:lnTo>
                  <a:lnTo>
                    <a:pt x="5404" y="19718"/>
                  </a:lnTo>
                  <a:lnTo>
                    <a:pt x="5398" y="19788"/>
                  </a:lnTo>
                  <a:lnTo>
                    <a:pt x="5374" y="19938"/>
                  </a:lnTo>
                  <a:lnTo>
                    <a:pt x="5358" y="20067"/>
                  </a:lnTo>
                  <a:lnTo>
                    <a:pt x="4997" y="20067"/>
                  </a:lnTo>
                  <a:lnTo>
                    <a:pt x="5278" y="20206"/>
                  </a:lnTo>
                  <a:lnTo>
                    <a:pt x="5358" y="20415"/>
                  </a:lnTo>
                  <a:lnTo>
                    <a:pt x="5157" y="20763"/>
                  </a:lnTo>
                  <a:lnTo>
                    <a:pt x="3615" y="20763"/>
                  </a:lnTo>
                  <a:lnTo>
                    <a:pt x="3537" y="20903"/>
                  </a:lnTo>
                  <a:lnTo>
                    <a:pt x="3552" y="21038"/>
                  </a:lnTo>
                  <a:lnTo>
                    <a:pt x="3543" y="21042"/>
                  </a:lnTo>
                  <a:lnTo>
                    <a:pt x="3406" y="21042"/>
                  </a:lnTo>
                  <a:lnTo>
                    <a:pt x="3130" y="21321"/>
                  </a:lnTo>
                  <a:lnTo>
                    <a:pt x="2431" y="21390"/>
                  </a:lnTo>
                  <a:lnTo>
                    <a:pt x="2431" y="21390"/>
                  </a:lnTo>
                </a:path>
                <a:path w="21600" h="21600">
                  <a:moveTo>
                    <a:pt x="5703" y="18882"/>
                  </a:moveTo>
                  <a:lnTo>
                    <a:pt x="5358" y="18882"/>
                  </a:lnTo>
                  <a:lnTo>
                    <a:pt x="5430" y="18812"/>
                  </a:lnTo>
                  <a:lnTo>
                    <a:pt x="5349" y="18698"/>
                  </a:lnTo>
                  <a:lnTo>
                    <a:pt x="5745" y="18603"/>
                  </a:lnTo>
                  <a:lnTo>
                    <a:pt x="5745" y="18812"/>
                  </a:lnTo>
                  <a:lnTo>
                    <a:pt x="5703" y="18882"/>
                  </a:lnTo>
                  <a:lnTo>
                    <a:pt x="5703" y="18882"/>
                  </a:lnTo>
                </a:path>
                <a:path w="21600" h="21600">
                  <a:moveTo>
                    <a:pt x="5358" y="18882"/>
                  </a:moveTo>
                  <a:lnTo>
                    <a:pt x="5117" y="18882"/>
                  </a:lnTo>
                  <a:lnTo>
                    <a:pt x="5048" y="18812"/>
                  </a:lnTo>
                  <a:lnTo>
                    <a:pt x="5160" y="18743"/>
                  </a:lnTo>
                  <a:lnTo>
                    <a:pt x="5349" y="18698"/>
                  </a:lnTo>
                  <a:lnTo>
                    <a:pt x="5430" y="18812"/>
                  </a:lnTo>
                  <a:lnTo>
                    <a:pt x="5358" y="18882"/>
                  </a:lnTo>
                  <a:lnTo>
                    <a:pt x="5358" y="18882"/>
                  </a:lnTo>
                </a:path>
                <a:path w="21600" h="21600">
                  <a:moveTo>
                    <a:pt x="5453" y="19300"/>
                  </a:moveTo>
                  <a:lnTo>
                    <a:pt x="5367" y="19230"/>
                  </a:lnTo>
                  <a:lnTo>
                    <a:pt x="5494" y="19230"/>
                  </a:lnTo>
                  <a:lnTo>
                    <a:pt x="5453" y="19300"/>
                  </a:lnTo>
                  <a:lnTo>
                    <a:pt x="5453" y="19300"/>
                  </a:lnTo>
                </a:path>
                <a:path w="21600" h="21600">
                  <a:moveTo>
                    <a:pt x="17469" y="20833"/>
                  </a:moveTo>
                  <a:lnTo>
                    <a:pt x="17348" y="20763"/>
                  </a:lnTo>
                  <a:lnTo>
                    <a:pt x="14757" y="20763"/>
                  </a:lnTo>
                  <a:lnTo>
                    <a:pt x="14435" y="20554"/>
                  </a:lnTo>
                  <a:lnTo>
                    <a:pt x="14189" y="20485"/>
                  </a:lnTo>
                  <a:lnTo>
                    <a:pt x="13856" y="20415"/>
                  </a:lnTo>
                  <a:lnTo>
                    <a:pt x="13713" y="20067"/>
                  </a:lnTo>
                  <a:lnTo>
                    <a:pt x="13667" y="19858"/>
                  </a:lnTo>
                  <a:lnTo>
                    <a:pt x="13776" y="19788"/>
                  </a:lnTo>
                  <a:lnTo>
                    <a:pt x="13805" y="19718"/>
                  </a:lnTo>
                  <a:lnTo>
                    <a:pt x="13805" y="19788"/>
                  </a:lnTo>
                  <a:lnTo>
                    <a:pt x="19550" y="19788"/>
                  </a:lnTo>
                  <a:lnTo>
                    <a:pt x="19550" y="19858"/>
                  </a:lnTo>
                  <a:lnTo>
                    <a:pt x="18940" y="19858"/>
                  </a:lnTo>
                  <a:lnTo>
                    <a:pt x="19034" y="19927"/>
                  </a:lnTo>
                  <a:lnTo>
                    <a:pt x="19066" y="19938"/>
                  </a:lnTo>
                  <a:lnTo>
                    <a:pt x="19146" y="19997"/>
                  </a:lnTo>
                  <a:lnTo>
                    <a:pt x="19200" y="20067"/>
                  </a:lnTo>
                  <a:lnTo>
                    <a:pt x="19040" y="20206"/>
                  </a:lnTo>
                  <a:lnTo>
                    <a:pt x="18986" y="20276"/>
                  </a:lnTo>
                  <a:lnTo>
                    <a:pt x="18957" y="20415"/>
                  </a:lnTo>
                  <a:lnTo>
                    <a:pt x="18682" y="20485"/>
                  </a:lnTo>
                  <a:lnTo>
                    <a:pt x="18498" y="20554"/>
                  </a:lnTo>
                  <a:lnTo>
                    <a:pt x="18406" y="20624"/>
                  </a:lnTo>
                  <a:lnTo>
                    <a:pt x="17446" y="20624"/>
                  </a:lnTo>
                  <a:lnTo>
                    <a:pt x="17406" y="20694"/>
                  </a:lnTo>
                  <a:lnTo>
                    <a:pt x="17469" y="20833"/>
                  </a:lnTo>
                  <a:lnTo>
                    <a:pt x="17469" y="20833"/>
                  </a:lnTo>
                </a:path>
                <a:path w="21600" h="21600">
                  <a:moveTo>
                    <a:pt x="19550" y="19788"/>
                  </a:moveTo>
                  <a:lnTo>
                    <a:pt x="13805" y="19788"/>
                  </a:lnTo>
                  <a:lnTo>
                    <a:pt x="13805" y="19718"/>
                  </a:lnTo>
                  <a:lnTo>
                    <a:pt x="19550" y="19718"/>
                  </a:lnTo>
                  <a:lnTo>
                    <a:pt x="19550" y="19788"/>
                  </a:lnTo>
                  <a:lnTo>
                    <a:pt x="19550" y="19788"/>
                  </a:lnTo>
                </a:path>
                <a:path w="21600" h="21600">
                  <a:moveTo>
                    <a:pt x="19066" y="19938"/>
                  </a:moveTo>
                  <a:lnTo>
                    <a:pt x="19034" y="19927"/>
                  </a:lnTo>
                  <a:lnTo>
                    <a:pt x="18940" y="19858"/>
                  </a:lnTo>
                  <a:lnTo>
                    <a:pt x="18957" y="19858"/>
                  </a:lnTo>
                  <a:lnTo>
                    <a:pt x="19066" y="19938"/>
                  </a:lnTo>
                  <a:lnTo>
                    <a:pt x="19066" y="19938"/>
                  </a:lnTo>
                </a:path>
                <a:path w="21600" h="21600">
                  <a:moveTo>
                    <a:pt x="19447" y="19997"/>
                  </a:moveTo>
                  <a:lnTo>
                    <a:pt x="19241" y="19997"/>
                  </a:lnTo>
                  <a:lnTo>
                    <a:pt x="19066" y="19938"/>
                  </a:lnTo>
                  <a:lnTo>
                    <a:pt x="18957" y="19858"/>
                  </a:lnTo>
                  <a:lnTo>
                    <a:pt x="19550" y="19858"/>
                  </a:lnTo>
                  <a:lnTo>
                    <a:pt x="19447" y="19997"/>
                  </a:lnTo>
                  <a:lnTo>
                    <a:pt x="19447" y="19997"/>
                  </a:lnTo>
                </a:path>
                <a:path w="21600" h="21600">
                  <a:moveTo>
                    <a:pt x="5232" y="20136"/>
                  </a:moveTo>
                  <a:lnTo>
                    <a:pt x="4997" y="20067"/>
                  </a:lnTo>
                  <a:lnTo>
                    <a:pt x="5358" y="20067"/>
                  </a:lnTo>
                  <a:lnTo>
                    <a:pt x="5232" y="20136"/>
                  </a:lnTo>
                  <a:lnTo>
                    <a:pt x="5232" y="20136"/>
                  </a:lnTo>
                </a:path>
                <a:path w="21600" h="21600">
                  <a:moveTo>
                    <a:pt x="17753" y="20833"/>
                  </a:moveTo>
                  <a:lnTo>
                    <a:pt x="17469" y="20833"/>
                  </a:lnTo>
                  <a:lnTo>
                    <a:pt x="17406" y="20694"/>
                  </a:lnTo>
                  <a:lnTo>
                    <a:pt x="17446" y="20624"/>
                  </a:lnTo>
                  <a:lnTo>
                    <a:pt x="17733" y="20624"/>
                  </a:lnTo>
                  <a:lnTo>
                    <a:pt x="17753" y="20833"/>
                  </a:lnTo>
                  <a:lnTo>
                    <a:pt x="17753" y="20833"/>
                  </a:lnTo>
                </a:path>
                <a:path w="21600" h="21600">
                  <a:moveTo>
                    <a:pt x="17715" y="20960"/>
                  </a:moveTo>
                  <a:lnTo>
                    <a:pt x="17753" y="20833"/>
                  </a:lnTo>
                  <a:lnTo>
                    <a:pt x="17733" y="20624"/>
                  </a:lnTo>
                  <a:lnTo>
                    <a:pt x="18315" y="20624"/>
                  </a:lnTo>
                  <a:lnTo>
                    <a:pt x="18197" y="20763"/>
                  </a:lnTo>
                  <a:lnTo>
                    <a:pt x="18054" y="20833"/>
                  </a:lnTo>
                  <a:lnTo>
                    <a:pt x="17715" y="20960"/>
                  </a:lnTo>
                  <a:lnTo>
                    <a:pt x="17715" y="20960"/>
                  </a:lnTo>
                </a:path>
                <a:path w="21600" h="21600">
                  <a:moveTo>
                    <a:pt x="3552" y="21038"/>
                  </a:moveTo>
                  <a:lnTo>
                    <a:pt x="3537" y="20903"/>
                  </a:lnTo>
                  <a:lnTo>
                    <a:pt x="3615" y="20763"/>
                  </a:lnTo>
                  <a:lnTo>
                    <a:pt x="3793" y="20763"/>
                  </a:lnTo>
                  <a:lnTo>
                    <a:pt x="3770" y="20903"/>
                  </a:lnTo>
                  <a:lnTo>
                    <a:pt x="3687" y="20972"/>
                  </a:lnTo>
                  <a:lnTo>
                    <a:pt x="3552" y="21038"/>
                  </a:lnTo>
                  <a:lnTo>
                    <a:pt x="3552" y="21038"/>
                  </a:lnTo>
                </a:path>
                <a:path w="21600" h="21600">
                  <a:moveTo>
                    <a:pt x="4636" y="21390"/>
                  </a:moveTo>
                  <a:lnTo>
                    <a:pt x="3942" y="21390"/>
                  </a:lnTo>
                  <a:lnTo>
                    <a:pt x="3583" y="21321"/>
                  </a:lnTo>
                  <a:lnTo>
                    <a:pt x="3552" y="21038"/>
                  </a:lnTo>
                  <a:lnTo>
                    <a:pt x="3687" y="20972"/>
                  </a:lnTo>
                  <a:lnTo>
                    <a:pt x="3770" y="20903"/>
                  </a:lnTo>
                  <a:lnTo>
                    <a:pt x="3793" y="20763"/>
                  </a:lnTo>
                  <a:lnTo>
                    <a:pt x="5157" y="20763"/>
                  </a:lnTo>
                  <a:lnTo>
                    <a:pt x="5117" y="20833"/>
                  </a:lnTo>
                  <a:lnTo>
                    <a:pt x="4917" y="21112"/>
                  </a:lnTo>
                  <a:lnTo>
                    <a:pt x="4636" y="21390"/>
                  </a:lnTo>
                  <a:lnTo>
                    <a:pt x="4636" y="21390"/>
                  </a:lnTo>
                </a:path>
                <a:path w="21600" h="21600">
                  <a:moveTo>
                    <a:pt x="16712" y="21599"/>
                  </a:moveTo>
                  <a:lnTo>
                    <a:pt x="16488" y="21599"/>
                  </a:lnTo>
                  <a:lnTo>
                    <a:pt x="16293" y="21530"/>
                  </a:lnTo>
                  <a:lnTo>
                    <a:pt x="15961" y="21460"/>
                  </a:lnTo>
                  <a:lnTo>
                    <a:pt x="15792" y="21460"/>
                  </a:lnTo>
                  <a:lnTo>
                    <a:pt x="15447" y="21321"/>
                  </a:lnTo>
                  <a:lnTo>
                    <a:pt x="15284" y="21251"/>
                  </a:lnTo>
                  <a:lnTo>
                    <a:pt x="14974" y="20972"/>
                  </a:lnTo>
                  <a:lnTo>
                    <a:pt x="14926" y="20833"/>
                  </a:lnTo>
                  <a:lnTo>
                    <a:pt x="14983" y="20763"/>
                  </a:lnTo>
                  <a:lnTo>
                    <a:pt x="17323" y="20763"/>
                  </a:lnTo>
                  <a:lnTo>
                    <a:pt x="17460" y="20972"/>
                  </a:lnTo>
                  <a:lnTo>
                    <a:pt x="17711" y="20972"/>
                  </a:lnTo>
                  <a:lnTo>
                    <a:pt x="17649" y="21181"/>
                  </a:lnTo>
                  <a:lnTo>
                    <a:pt x="17449" y="21251"/>
                  </a:lnTo>
                  <a:lnTo>
                    <a:pt x="17314" y="21321"/>
                  </a:lnTo>
                  <a:lnTo>
                    <a:pt x="17176" y="21460"/>
                  </a:lnTo>
                  <a:lnTo>
                    <a:pt x="16999" y="21530"/>
                  </a:lnTo>
                  <a:lnTo>
                    <a:pt x="16712" y="21599"/>
                  </a:lnTo>
                  <a:lnTo>
                    <a:pt x="16712" y="21599"/>
                  </a:lnTo>
                </a:path>
                <a:path w="21600" h="21600">
                  <a:moveTo>
                    <a:pt x="17681" y="20972"/>
                  </a:moveTo>
                  <a:lnTo>
                    <a:pt x="17460" y="20972"/>
                  </a:lnTo>
                  <a:lnTo>
                    <a:pt x="17323" y="20763"/>
                  </a:lnTo>
                  <a:lnTo>
                    <a:pt x="17348" y="20763"/>
                  </a:lnTo>
                  <a:lnTo>
                    <a:pt x="17469" y="20833"/>
                  </a:lnTo>
                  <a:lnTo>
                    <a:pt x="17753" y="20833"/>
                  </a:lnTo>
                  <a:lnTo>
                    <a:pt x="17715" y="20960"/>
                  </a:lnTo>
                  <a:lnTo>
                    <a:pt x="17681" y="20972"/>
                  </a:lnTo>
                  <a:lnTo>
                    <a:pt x="17681" y="20972"/>
                  </a:lnTo>
                </a:path>
                <a:path w="21600" h="21600">
                  <a:moveTo>
                    <a:pt x="17711" y="20972"/>
                  </a:moveTo>
                  <a:lnTo>
                    <a:pt x="17681" y="20972"/>
                  </a:lnTo>
                  <a:lnTo>
                    <a:pt x="17715" y="20960"/>
                  </a:lnTo>
                  <a:lnTo>
                    <a:pt x="17711" y="20972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5874891" y="468350"/>
              <a:ext cx="3556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5909921" y="619739"/>
              <a:ext cx="309245" cy="40766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655" y="269"/>
                  </a:moveTo>
                  <a:lnTo>
                    <a:pt x="5496" y="269"/>
                  </a:lnTo>
                  <a:lnTo>
                    <a:pt x="5612" y="201"/>
                  </a:lnTo>
                  <a:lnTo>
                    <a:pt x="5903" y="134"/>
                  </a:lnTo>
                  <a:lnTo>
                    <a:pt x="6179" y="67"/>
                  </a:lnTo>
                  <a:lnTo>
                    <a:pt x="6585" y="0"/>
                  </a:lnTo>
                  <a:lnTo>
                    <a:pt x="6633" y="201"/>
                  </a:lnTo>
                  <a:lnTo>
                    <a:pt x="6655" y="269"/>
                  </a:lnTo>
                  <a:lnTo>
                    <a:pt x="6655" y="269"/>
                  </a:lnTo>
                </a:path>
                <a:path w="21600" h="21600">
                  <a:moveTo>
                    <a:pt x="8300" y="134"/>
                  </a:moveTo>
                  <a:lnTo>
                    <a:pt x="7558" y="134"/>
                  </a:lnTo>
                  <a:lnTo>
                    <a:pt x="8074" y="0"/>
                  </a:lnTo>
                  <a:lnTo>
                    <a:pt x="8262" y="67"/>
                  </a:lnTo>
                  <a:lnTo>
                    <a:pt x="8300" y="134"/>
                  </a:lnTo>
                  <a:lnTo>
                    <a:pt x="8300" y="134"/>
                  </a:lnTo>
                </a:path>
                <a:path w="21600" h="21600">
                  <a:moveTo>
                    <a:pt x="8377" y="269"/>
                  </a:moveTo>
                  <a:lnTo>
                    <a:pt x="6655" y="269"/>
                  </a:lnTo>
                  <a:lnTo>
                    <a:pt x="6643" y="134"/>
                  </a:lnTo>
                  <a:lnTo>
                    <a:pt x="6746" y="67"/>
                  </a:lnTo>
                  <a:lnTo>
                    <a:pt x="6958" y="67"/>
                  </a:lnTo>
                  <a:lnTo>
                    <a:pt x="7273" y="134"/>
                  </a:lnTo>
                  <a:lnTo>
                    <a:pt x="8300" y="134"/>
                  </a:lnTo>
                  <a:lnTo>
                    <a:pt x="8377" y="269"/>
                  </a:lnTo>
                  <a:lnTo>
                    <a:pt x="8377" y="269"/>
                  </a:lnTo>
                </a:path>
                <a:path w="21600" h="21600">
                  <a:moveTo>
                    <a:pt x="548" y="2758"/>
                  </a:moveTo>
                  <a:lnTo>
                    <a:pt x="306" y="2758"/>
                  </a:lnTo>
                  <a:lnTo>
                    <a:pt x="245" y="2691"/>
                  </a:lnTo>
                  <a:lnTo>
                    <a:pt x="245" y="2287"/>
                  </a:lnTo>
                  <a:lnTo>
                    <a:pt x="287" y="2085"/>
                  </a:lnTo>
                  <a:lnTo>
                    <a:pt x="457" y="1884"/>
                  </a:lnTo>
                  <a:lnTo>
                    <a:pt x="500" y="1816"/>
                  </a:lnTo>
                  <a:lnTo>
                    <a:pt x="494" y="1614"/>
                  </a:lnTo>
                  <a:lnTo>
                    <a:pt x="488" y="1547"/>
                  </a:lnTo>
                  <a:lnTo>
                    <a:pt x="439" y="1345"/>
                  </a:lnTo>
                  <a:lnTo>
                    <a:pt x="430" y="1143"/>
                  </a:lnTo>
                  <a:lnTo>
                    <a:pt x="427" y="740"/>
                  </a:lnTo>
                  <a:lnTo>
                    <a:pt x="851" y="672"/>
                  </a:lnTo>
                  <a:lnTo>
                    <a:pt x="1109" y="605"/>
                  </a:lnTo>
                  <a:lnTo>
                    <a:pt x="1291" y="403"/>
                  </a:lnTo>
                  <a:lnTo>
                    <a:pt x="1537" y="336"/>
                  </a:lnTo>
                  <a:lnTo>
                    <a:pt x="1937" y="134"/>
                  </a:lnTo>
                  <a:lnTo>
                    <a:pt x="2437" y="134"/>
                  </a:lnTo>
                  <a:lnTo>
                    <a:pt x="2728" y="201"/>
                  </a:lnTo>
                  <a:lnTo>
                    <a:pt x="3826" y="201"/>
                  </a:lnTo>
                  <a:lnTo>
                    <a:pt x="4141" y="269"/>
                  </a:lnTo>
                  <a:lnTo>
                    <a:pt x="4429" y="269"/>
                  </a:lnTo>
                  <a:lnTo>
                    <a:pt x="4429" y="336"/>
                  </a:lnTo>
                  <a:lnTo>
                    <a:pt x="9605" y="336"/>
                  </a:lnTo>
                  <a:lnTo>
                    <a:pt x="9841" y="403"/>
                  </a:lnTo>
                  <a:lnTo>
                    <a:pt x="10059" y="471"/>
                  </a:lnTo>
                  <a:lnTo>
                    <a:pt x="10260" y="471"/>
                  </a:lnTo>
                  <a:lnTo>
                    <a:pt x="10466" y="538"/>
                  </a:lnTo>
                  <a:lnTo>
                    <a:pt x="10745" y="538"/>
                  </a:lnTo>
                  <a:lnTo>
                    <a:pt x="11096" y="605"/>
                  </a:lnTo>
                  <a:lnTo>
                    <a:pt x="11445" y="874"/>
                  </a:lnTo>
                  <a:lnTo>
                    <a:pt x="11835" y="1143"/>
                  </a:lnTo>
                  <a:lnTo>
                    <a:pt x="12268" y="1278"/>
                  </a:lnTo>
                  <a:lnTo>
                    <a:pt x="12743" y="1345"/>
                  </a:lnTo>
                  <a:lnTo>
                    <a:pt x="13016" y="1480"/>
                  </a:lnTo>
                  <a:lnTo>
                    <a:pt x="13276" y="1614"/>
                  </a:lnTo>
                  <a:lnTo>
                    <a:pt x="13774" y="1749"/>
                  </a:lnTo>
                  <a:lnTo>
                    <a:pt x="13950" y="1816"/>
                  </a:lnTo>
                  <a:lnTo>
                    <a:pt x="14053" y="1951"/>
                  </a:lnTo>
                  <a:lnTo>
                    <a:pt x="14586" y="1951"/>
                  </a:lnTo>
                  <a:lnTo>
                    <a:pt x="14962" y="2153"/>
                  </a:lnTo>
                  <a:lnTo>
                    <a:pt x="15004" y="2210"/>
                  </a:lnTo>
                  <a:lnTo>
                    <a:pt x="14980" y="2220"/>
                  </a:lnTo>
                  <a:lnTo>
                    <a:pt x="14999" y="2220"/>
                  </a:lnTo>
                  <a:lnTo>
                    <a:pt x="15023" y="2287"/>
                  </a:lnTo>
                  <a:lnTo>
                    <a:pt x="15493" y="2287"/>
                  </a:lnTo>
                  <a:lnTo>
                    <a:pt x="15444" y="2422"/>
                  </a:lnTo>
                  <a:lnTo>
                    <a:pt x="15378" y="2624"/>
                  </a:lnTo>
                  <a:lnTo>
                    <a:pt x="16313" y="2624"/>
                  </a:lnTo>
                  <a:lnTo>
                    <a:pt x="16378" y="2691"/>
                  </a:lnTo>
                  <a:lnTo>
                    <a:pt x="406" y="2691"/>
                  </a:lnTo>
                  <a:lnTo>
                    <a:pt x="548" y="2758"/>
                  </a:lnTo>
                  <a:lnTo>
                    <a:pt x="548" y="2758"/>
                  </a:lnTo>
                </a:path>
                <a:path w="21600" h="21600">
                  <a:moveTo>
                    <a:pt x="3826" y="201"/>
                  </a:moveTo>
                  <a:lnTo>
                    <a:pt x="3010" y="201"/>
                  </a:lnTo>
                  <a:lnTo>
                    <a:pt x="3162" y="134"/>
                  </a:lnTo>
                  <a:lnTo>
                    <a:pt x="3635" y="134"/>
                  </a:lnTo>
                  <a:lnTo>
                    <a:pt x="3826" y="201"/>
                  </a:lnTo>
                  <a:lnTo>
                    <a:pt x="3826" y="201"/>
                  </a:lnTo>
                </a:path>
                <a:path w="21600" h="21600">
                  <a:moveTo>
                    <a:pt x="9605" y="336"/>
                  </a:moveTo>
                  <a:lnTo>
                    <a:pt x="4462" y="336"/>
                  </a:lnTo>
                  <a:lnTo>
                    <a:pt x="4596" y="201"/>
                  </a:lnTo>
                  <a:lnTo>
                    <a:pt x="5090" y="201"/>
                  </a:lnTo>
                  <a:lnTo>
                    <a:pt x="5260" y="269"/>
                  </a:lnTo>
                  <a:lnTo>
                    <a:pt x="9374" y="269"/>
                  </a:lnTo>
                  <a:lnTo>
                    <a:pt x="9605" y="336"/>
                  </a:lnTo>
                  <a:lnTo>
                    <a:pt x="9605" y="336"/>
                  </a:lnTo>
                </a:path>
                <a:path w="21600" h="21600">
                  <a:moveTo>
                    <a:pt x="9129" y="269"/>
                  </a:moveTo>
                  <a:lnTo>
                    <a:pt x="8377" y="269"/>
                  </a:lnTo>
                  <a:lnTo>
                    <a:pt x="8443" y="201"/>
                  </a:lnTo>
                  <a:lnTo>
                    <a:pt x="8607" y="201"/>
                  </a:lnTo>
                  <a:lnTo>
                    <a:pt x="9129" y="269"/>
                  </a:lnTo>
                  <a:lnTo>
                    <a:pt x="9129" y="269"/>
                  </a:lnTo>
                </a:path>
                <a:path w="21600" h="21600">
                  <a:moveTo>
                    <a:pt x="15493" y="2287"/>
                  </a:moveTo>
                  <a:lnTo>
                    <a:pt x="15023" y="2287"/>
                  </a:lnTo>
                  <a:lnTo>
                    <a:pt x="15011" y="2220"/>
                  </a:lnTo>
                  <a:lnTo>
                    <a:pt x="15004" y="2210"/>
                  </a:lnTo>
                  <a:lnTo>
                    <a:pt x="15302" y="2085"/>
                  </a:lnTo>
                  <a:lnTo>
                    <a:pt x="15963" y="1816"/>
                  </a:lnTo>
                  <a:lnTo>
                    <a:pt x="15688" y="2220"/>
                  </a:lnTo>
                  <a:lnTo>
                    <a:pt x="15517" y="2220"/>
                  </a:lnTo>
                  <a:lnTo>
                    <a:pt x="15493" y="2287"/>
                  </a:lnTo>
                  <a:lnTo>
                    <a:pt x="15493" y="2287"/>
                  </a:lnTo>
                </a:path>
                <a:path w="21600" h="21600">
                  <a:moveTo>
                    <a:pt x="14586" y="1951"/>
                  </a:moveTo>
                  <a:lnTo>
                    <a:pt x="14053" y="1951"/>
                  </a:lnTo>
                  <a:lnTo>
                    <a:pt x="14110" y="1884"/>
                  </a:lnTo>
                  <a:lnTo>
                    <a:pt x="14341" y="1884"/>
                  </a:lnTo>
                  <a:lnTo>
                    <a:pt x="14586" y="1951"/>
                  </a:lnTo>
                  <a:lnTo>
                    <a:pt x="14586" y="1951"/>
                  </a:lnTo>
                </a:path>
                <a:path w="21600" h="21600">
                  <a:moveTo>
                    <a:pt x="15023" y="2287"/>
                  </a:moveTo>
                  <a:lnTo>
                    <a:pt x="14999" y="2220"/>
                  </a:lnTo>
                  <a:lnTo>
                    <a:pt x="14980" y="2220"/>
                  </a:lnTo>
                  <a:lnTo>
                    <a:pt x="15004" y="2210"/>
                  </a:lnTo>
                  <a:lnTo>
                    <a:pt x="15011" y="2220"/>
                  </a:lnTo>
                  <a:lnTo>
                    <a:pt x="15023" y="2287"/>
                  </a:lnTo>
                  <a:lnTo>
                    <a:pt x="15023" y="2287"/>
                  </a:lnTo>
                </a:path>
                <a:path w="21600" h="21600">
                  <a:moveTo>
                    <a:pt x="15378" y="2624"/>
                  </a:moveTo>
                  <a:lnTo>
                    <a:pt x="15444" y="2422"/>
                  </a:lnTo>
                  <a:lnTo>
                    <a:pt x="15517" y="2220"/>
                  </a:lnTo>
                  <a:lnTo>
                    <a:pt x="15602" y="2287"/>
                  </a:lnTo>
                  <a:lnTo>
                    <a:pt x="15616" y="2326"/>
                  </a:lnTo>
                  <a:lnTo>
                    <a:pt x="15550" y="2422"/>
                  </a:lnTo>
                  <a:lnTo>
                    <a:pt x="15378" y="2624"/>
                  </a:lnTo>
                  <a:lnTo>
                    <a:pt x="15378" y="2624"/>
                  </a:lnTo>
                </a:path>
                <a:path w="21600" h="21600">
                  <a:moveTo>
                    <a:pt x="15616" y="2326"/>
                  </a:moveTo>
                  <a:lnTo>
                    <a:pt x="15602" y="2287"/>
                  </a:lnTo>
                  <a:lnTo>
                    <a:pt x="15517" y="2220"/>
                  </a:lnTo>
                  <a:lnTo>
                    <a:pt x="15688" y="2220"/>
                  </a:lnTo>
                  <a:lnTo>
                    <a:pt x="15616" y="2326"/>
                  </a:lnTo>
                  <a:lnTo>
                    <a:pt x="15616" y="2326"/>
                  </a:lnTo>
                </a:path>
                <a:path w="21600" h="21600">
                  <a:moveTo>
                    <a:pt x="16313" y="2624"/>
                  </a:moveTo>
                  <a:lnTo>
                    <a:pt x="15378" y="2624"/>
                  </a:lnTo>
                  <a:lnTo>
                    <a:pt x="15550" y="2422"/>
                  </a:lnTo>
                  <a:lnTo>
                    <a:pt x="15616" y="2326"/>
                  </a:lnTo>
                  <a:lnTo>
                    <a:pt x="15699" y="2557"/>
                  </a:lnTo>
                  <a:lnTo>
                    <a:pt x="16249" y="2557"/>
                  </a:lnTo>
                  <a:lnTo>
                    <a:pt x="16313" y="2624"/>
                  </a:lnTo>
                  <a:lnTo>
                    <a:pt x="16313" y="2624"/>
                  </a:lnTo>
                </a:path>
                <a:path w="21600" h="21600">
                  <a:moveTo>
                    <a:pt x="16249" y="2557"/>
                  </a:moveTo>
                  <a:lnTo>
                    <a:pt x="15699" y="2557"/>
                  </a:lnTo>
                  <a:lnTo>
                    <a:pt x="15990" y="2489"/>
                  </a:lnTo>
                  <a:lnTo>
                    <a:pt x="16184" y="2489"/>
                  </a:lnTo>
                  <a:lnTo>
                    <a:pt x="16249" y="2557"/>
                  </a:lnTo>
                  <a:lnTo>
                    <a:pt x="16249" y="2557"/>
                  </a:lnTo>
                </a:path>
                <a:path w="21600" h="21600">
                  <a:moveTo>
                    <a:pt x="5221" y="14534"/>
                  </a:moveTo>
                  <a:lnTo>
                    <a:pt x="958" y="14534"/>
                  </a:lnTo>
                  <a:lnTo>
                    <a:pt x="827" y="14400"/>
                  </a:lnTo>
                  <a:lnTo>
                    <a:pt x="900" y="14063"/>
                  </a:lnTo>
                  <a:lnTo>
                    <a:pt x="979" y="13794"/>
                  </a:lnTo>
                  <a:lnTo>
                    <a:pt x="1070" y="13659"/>
                  </a:lnTo>
                  <a:lnTo>
                    <a:pt x="1173" y="13659"/>
                  </a:lnTo>
                  <a:lnTo>
                    <a:pt x="894" y="13525"/>
                  </a:lnTo>
                  <a:lnTo>
                    <a:pt x="815" y="13390"/>
                  </a:lnTo>
                  <a:lnTo>
                    <a:pt x="936" y="13256"/>
                  </a:lnTo>
                  <a:lnTo>
                    <a:pt x="1118" y="13121"/>
                  </a:lnTo>
                  <a:lnTo>
                    <a:pt x="997" y="12919"/>
                  </a:lnTo>
                  <a:lnTo>
                    <a:pt x="973" y="12852"/>
                  </a:lnTo>
                  <a:lnTo>
                    <a:pt x="973" y="12515"/>
                  </a:lnTo>
                  <a:lnTo>
                    <a:pt x="985" y="12448"/>
                  </a:lnTo>
                  <a:lnTo>
                    <a:pt x="1033" y="12314"/>
                  </a:lnTo>
                  <a:lnTo>
                    <a:pt x="1045" y="12314"/>
                  </a:lnTo>
                  <a:lnTo>
                    <a:pt x="1045" y="12044"/>
                  </a:lnTo>
                  <a:lnTo>
                    <a:pt x="1027" y="11843"/>
                  </a:lnTo>
                  <a:lnTo>
                    <a:pt x="924" y="11170"/>
                  </a:lnTo>
                  <a:lnTo>
                    <a:pt x="900" y="10900"/>
                  </a:lnTo>
                  <a:lnTo>
                    <a:pt x="870" y="10766"/>
                  </a:lnTo>
                  <a:lnTo>
                    <a:pt x="867" y="10631"/>
                  </a:lnTo>
                  <a:lnTo>
                    <a:pt x="891" y="10564"/>
                  </a:lnTo>
                  <a:lnTo>
                    <a:pt x="921" y="10497"/>
                  </a:lnTo>
                  <a:lnTo>
                    <a:pt x="936" y="10429"/>
                  </a:lnTo>
                  <a:lnTo>
                    <a:pt x="936" y="10295"/>
                  </a:lnTo>
                  <a:lnTo>
                    <a:pt x="833" y="10228"/>
                  </a:lnTo>
                  <a:lnTo>
                    <a:pt x="627" y="10160"/>
                  </a:lnTo>
                  <a:lnTo>
                    <a:pt x="663" y="9622"/>
                  </a:lnTo>
                  <a:lnTo>
                    <a:pt x="706" y="9151"/>
                  </a:lnTo>
                  <a:lnTo>
                    <a:pt x="803" y="8478"/>
                  </a:lnTo>
                  <a:lnTo>
                    <a:pt x="819" y="8209"/>
                  </a:lnTo>
                  <a:lnTo>
                    <a:pt x="827" y="7671"/>
                  </a:lnTo>
                  <a:lnTo>
                    <a:pt x="815" y="7603"/>
                  </a:lnTo>
                  <a:lnTo>
                    <a:pt x="767" y="7469"/>
                  </a:lnTo>
                  <a:lnTo>
                    <a:pt x="754" y="7401"/>
                  </a:lnTo>
                  <a:lnTo>
                    <a:pt x="754" y="7267"/>
                  </a:lnTo>
                  <a:lnTo>
                    <a:pt x="706" y="6998"/>
                  </a:lnTo>
                  <a:lnTo>
                    <a:pt x="685" y="6863"/>
                  </a:lnTo>
                  <a:lnTo>
                    <a:pt x="697" y="6728"/>
                  </a:lnTo>
                  <a:lnTo>
                    <a:pt x="624" y="6594"/>
                  </a:lnTo>
                  <a:lnTo>
                    <a:pt x="472" y="6459"/>
                  </a:lnTo>
                  <a:lnTo>
                    <a:pt x="654" y="6190"/>
                  </a:lnTo>
                  <a:lnTo>
                    <a:pt x="727" y="5988"/>
                  </a:lnTo>
                  <a:lnTo>
                    <a:pt x="691" y="5921"/>
                  </a:lnTo>
                  <a:lnTo>
                    <a:pt x="660" y="5854"/>
                  </a:lnTo>
                  <a:lnTo>
                    <a:pt x="650" y="5719"/>
                  </a:lnTo>
                  <a:lnTo>
                    <a:pt x="645" y="5248"/>
                  </a:lnTo>
                  <a:lnTo>
                    <a:pt x="657" y="5181"/>
                  </a:lnTo>
                  <a:lnTo>
                    <a:pt x="682" y="5114"/>
                  </a:lnTo>
                  <a:lnTo>
                    <a:pt x="712" y="5046"/>
                  </a:lnTo>
                  <a:lnTo>
                    <a:pt x="730" y="4978"/>
                  </a:lnTo>
                  <a:lnTo>
                    <a:pt x="742" y="4912"/>
                  </a:lnTo>
                  <a:lnTo>
                    <a:pt x="742" y="4844"/>
                  </a:lnTo>
                  <a:lnTo>
                    <a:pt x="730" y="4777"/>
                  </a:lnTo>
                  <a:lnTo>
                    <a:pt x="639" y="4710"/>
                  </a:lnTo>
                  <a:lnTo>
                    <a:pt x="463" y="4508"/>
                  </a:lnTo>
                  <a:lnTo>
                    <a:pt x="560" y="4171"/>
                  </a:lnTo>
                  <a:lnTo>
                    <a:pt x="585" y="4104"/>
                  </a:lnTo>
                  <a:lnTo>
                    <a:pt x="600" y="4104"/>
                  </a:lnTo>
                  <a:lnTo>
                    <a:pt x="466" y="3902"/>
                  </a:lnTo>
                  <a:lnTo>
                    <a:pt x="394" y="3700"/>
                  </a:lnTo>
                  <a:lnTo>
                    <a:pt x="369" y="3364"/>
                  </a:lnTo>
                  <a:lnTo>
                    <a:pt x="242" y="3095"/>
                  </a:lnTo>
                  <a:lnTo>
                    <a:pt x="0" y="2691"/>
                  </a:lnTo>
                  <a:lnTo>
                    <a:pt x="245" y="2691"/>
                  </a:lnTo>
                  <a:lnTo>
                    <a:pt x="306" y="2758"/>
                  </a:lnTo>
                  <a:lnTo>
                    <a:pt x="17091" y="2758"/>
                  </a:lnTo>
                  <a:lnTo>
                    <a:pt x="17091" y="3095"/>
                  </a:lnTo>
                  <a:lnTo>
                    <a:pt x="7046" y="3095"/>
                  </a:lnTo>
                  <a:lnTo>
                    <a:pt x="6931" y="3162"/>
                  </a:lnTo>
                  <a:lnTo>
                    <a:pt x="4362" y="3162"/>
                  </a:lnTo>
                  <a:lnTo>
                    <a:pt x="4229" y="3229"/>
                  </a:lnTo>
                  <a:lnTo>
                    <a:pt x="4344" y="3297"/>
                  </a:lnTo>
                  <a:lnTo>
                    <a:pt x="4469" y="3297"/>
                  </a:lnTo>
                  <a:lnTo>
                    <a:pt x="4502" y="3431"/>
                  </a:lnTo>
                  <a:lnTo>
                    <a:pt x="4532" y="3499"/>
                  </a:lnTo>
                  <a:lnTo>
                    <a:pt x="4572" y="3566"/>
                  </a:lnTo>
                  <a:lnTo>
                    <a:pt x="4620" y="3633"/>
                  </a:lnTo>
                  <a:lnTo>
                    <a:pt x="4675" y="3768"/>
                  </a:lnTo>
                  <a:lnTo>
                    <a:pt x="4911" y="4104"/>
                  </a:lnTo>
                  <a:lnTo>
                    <a:pt x="4760" y="4306"/>
                  </a:lnTo>
                  <a:lnTo>
                    <a:pt x="4669" y="4373"/>
                  </a:lnTo>
                  <a:lnTo>
                    <a:pt x="4638" y="4441"/>
                  </a:lnTo>
                  <a:lnTo>
                    <a:pt x="4356" y="4441"/>
                  </a:lnTo>
                  <a:lnTo>
                    <a:pt x="4514" y="4508"/>
                  </a:lnTo>
                  <a:lnTo>
                    <a:pt x="4732" y="4508"/>
                  </a:lnTo>
                  <a:lnTo>
                    <a:pt x="4720" y="4575"/>
                  </a:lnTo>
                  <a:lnTo>
                    <a:pt x="4714" y="4643"/>
                  </a:lnTo>
                  <a:lnTo>
                    <a:pt x="4851" y="4777"/>
                  </a:lnTo>
                  <a:lnTo>
                    <a:pt x="5130" y="4979"/>
                  </a:lnTo>
                  <a:lnTo>
                    <a:pt x="4614" y="5114"/>
                  </a:lnTo>
                  <a:lnTo>
                    <a:pt x="4420" y="5181"/>
                  </a:lnTo>
                  <a:lnTo>
                    <a:pt x="4681" y="5248"/>
                  </a:lnTo>
                  <a:lnTo>
                    <a:pt x="4666" y="5248"/>
                  </a:lnTo>
                  <a:lnTo>
                    <a:pt x="4502" y="5315"/>
                  </a:lnTo>
                  <a:lnTo>
                    <a:pt x="4799" y="5652"/>
                  </a:lnTo>
                  <a:lnTo>
                    <a:pt x="4917" y="6056"/>
                  </a:lnTo>
                  <a:lnTo>
                    <a:pt x="4796" y="6863"/>
                  </a:lnTo>
                  <a:lnTo>
                    <a:pt x="4878" y="7267"/>
                  </a:lnTo>
                  <a:lnTo>
                    <a:pt x="5102" y="7603"/>
                  </a:lnTo>
                  <a:lnTo>
                    <a:pt x="4975" y="7872"/>
                  </a:lnTo>
                  <a:lnTo>
                    <a:pt x="4914" y="8007"/>
                  </a:lnTo>
                  <a:lnTo>
                    <a:pt x="4932" y="8209"/>
                  </a:lnTo>
                  <a:lnTo>
                    <a:pt x="5020" y="8814"/>
                  </a:lnTo>
                  <a:lnTo>
                    <a:pt x="5039" y="8949"/>
                  </a:lnTo>
                  <a:lnTo>
                    <a:pt x="5063" y="9084"/>
                  </a:lnTo>
                  <a:lnTo>
                    <a:pt x="5090" y="9218"/>
                  </a:lnTo>
                  <a:lnTo>
                    <a:pt x="5120" y="9286"/>
                  </a:lnTo>
                  <a:lnTo>
                    <a:pt x="5120" y="9353"/>
                  </a:lnTo>
                  <a:lnTo>
                    <a:pt x="5139" y="9420"/>
                  </a:lnTo>
                  <a:lnTo>
                    <a:pt x="5211" y="9555"/>
                  </a:lnTo>
                  <a:lnTo>
                    <a:pt x="5230" y="9689"/>
                  </a:lnTo>
                  <a:lnTo>
                    <a:pt x="5230" y="9958"/>
                  </a:lnTo>
                  <a:lnTo>
                    <a:pt x="4872" y="9958"/>
                  </a:lnTo>
                  <a:lnTo>
                    <a:pt x="4978" y="10026"/>
                  </a:lnTo>
                  <a:lnTo>
                    <a:pt x="5002" y="10160"/>
                  </a:lnTo>
                  <a:lnTo>
                    <a:pt x="5032" y="10295"/>
                  </a:lnTo>
                  <a:lnTo>
                    <a:pt x="5136" y="10429"/>
                  </a:lnTo>
                  <a:lnTo>
                    <a:pt x="5311" y="10497"/>
                  </a:lnTo>
                  <a:lnTo>
                    <a:pt x="5196" y="10766"/>
                  </a:lnTo>
                  <a:lnTo>
                    <a:pt x="5084" y="10900"/>
                  </a:lnTo>
                  <a:lnTo>
                    <a:pt x="4975" y="10968"/>
                  </a:lnTo>
                  <a:lnTo>
                    <a:pt x="5054" y="10968"/>
                  </a:lnTo>
                  <a:lnTo>
                    <a:pt x="5078" y="11035"/>
                  </a:lnTo>
                  <a:lnTo>
                    <a:pt x="5099" y="11102"/>
                  </a:lnTo>
                  <a:lnTo>
                    <a:pt x="5130" y="11102"/>
                  </a:lnTo>
                  <a:lnTo>
                    <a:pt x="5245" y="11506"/>
                  </a:lnTo>
                  <a:lnTo>
                    <a:pt x="5290" y="11843"/>
                  </a:lnTo>
                  <a:lnTo>
                    <a:pt x="5242" y="12448"/>
                  </a:lnTo>
                  <a:lnTo>
                    <a:pt x="5193" y="12852"/>
                  </a:lnTo>
                  <a:lnTo>
                    <a:pt x="5314" y="12919"/>
                  </a:lnTo>
                  <a:lnTo>
                    <a:pt x="5375" y="13054"/>
                  </a:lnTo>
                  <a:lnTo>
                    <a:pt x="5375" y="13659"/>
                  </a:lnTo>
                  <a:lnTo>
                    <a:pt x="5439" y="13794"/>
                  </a:lnTo>
                  <a:lnTo>
                    <a:pt x="5566" y="13996"/>
                  </a:lnTo>
                  <a:lnTo>
                    <a:pt x="5700" y="14265"/>
                  </a:lnTo>
                  <a:lnTo>
                    <a:pt x="5584" y="14400"/>
                  </a:lnTo>
                  <a:lnTo>
                    <a:pt x="5221" y="14534"/>
                  </a:lnTo>
                  <a:lnTo>
                    <a:pt x="5221" y="14534"/>
                  </a:lnTo>
                </a:path>
                <a:path w="21600" h="21600">
                  <a:moveTo>
                    <a:pt x="16648" y="2758"/>
                  </a:moveTo>
                  <a:lnTo>
                    <a:pt x="548" y="2758"/>
                  </a:lnTo>
                  <a:lnTo>
                    <a:pt x="406" y="2691"/>
                  </a:lnTo>
                  <a:lnTo>
                    <a:pt x="16378" y="2691"/>
                  </a:lnTo>
                  <a:lnTo>
                    <a:pt x="16648" y="2758"/>
                  </a:lnTo>
                  <a:lnTo>
                    <a:pt x="16648" y="2758"/>
                  </a:lnTo>
                </a:path>
                <a:path w="21600" h="21600">
                  <a:moveTo>
                    <a:pt x="8286" y="3499"/>
                  </a:moveTo>
                  <a:lnTo>
                    <a:pt x="8104" y="3297"/>
                  </a:lnTo>
                  <a:lnTo>
                    <a:pt x="8010" y="3162"/>
                  </a:lnTo>
                  <a:lnTo>
                    <a:pt x="7349" y="3162"/>
                  </a:lnTo>
                  <a:lnTo>
                    <a:pt x="7185" y="3095"/>
                  </a:lnTo>
                  <a:lnTo>
                    <a:pt x="17091" y="3095"/>
                  </a:lnTo>
                  <a:lnTo>
                    <a:pt x="17124" y="3364"/>
                  </a:lnTo>
                  <a:lnTo>
                    <a:pt x="8907" y="3364"/>
                  </a:lnTo>
                  <a:lnTo>
                    <a:pt x="8680" y="3431"/>
                  </a:lnTo>
                  <a:lnTo>
                    <a:pt x="8286" y="3499"/>
                  </a:lnTo>
                  <a:lnTo>
                    <a:pt x="8286" y="3499"/>
                  </a:lnTo>
                </a:path>
                <a:path w="21600" h="21600">
                  <a:moveTo>
                    <a:pt x="4469" y="3297"/>
                  </a:moveTo>
                  <a:lnTo>
                    <a:pt x="4344" y="3297"/>
                  </a:lnTo>
                  <a:lnTo>
                    <a:pt x="4229" y="3229"/>
                  </a:lnTo>
                  <a:lnTo>
                    <a:pt x="4362" y="3162"/>
                  </a:lnTo>
                  <a:lnTo>
                    <a:pt x="4435" y="3162"/>
                  </a:lnTo>
                  <a:lnTo>
                    <a:pt x="4469" y="3297"/>
                  </a:lnTo>
                  <a:lnTo>
                    <a:pt x="4469" y="3297"/>
                  </a:lnTo>
                </a:path>
                <a:path w="21600" h="21600">
                  <a:moveTo>
                    <a:pt x="5584" y="3364"/>
                  </a:moveTo>
                  <a:lnTo>
                    <a:pt x="5263" y="3364"/>
                  </a:lnTo>
                  <a:lnTo>
                    <a:pt x="4984" y="3297"/>
                  </a:lnTo>
                  <a:lnTo>
                    <a:pt x="4469" y="3297"/>
                  </a:lnTo>
                  <a:lnTo>
                    <a:pt x="4435" y="3162"/>
                  </a:lnTo>
                  <a:lnTo>
                    <a:pt x="6931" y="3162"/>
                  </a:lnTo>
                  <a:lnTo>
                    <a:pt x="6821" y="3229"/>
                  </a:lnTo>
                  <a:lnTo>
                    <a:pt x="6085" y="3229"/>
                  </a:lnTo>
                  <a:lnTo>
                    <a:pt x="5584" y="3364"/>
                  </a:lnTo>
                  <a:lnTo>
                    <a:pt x="5584" y="3364"/>
                  </a:lnTo>
                </a:path>
                <a:path w="21600" h="21600">
                  <a:moveTo>
                    <a:pt x="9787" y="3633"/>
                  </a:moveTo>
                  <a:lnTo>
                    <a:pt x="9514" y="3633"/>
                  </a:lnTo>
                  <a:lnTo>
                    <a:pt x="9374" y="3566"/>
                  </a:lnTo>
                  <a:lnTo>
                    <a:pt x="9265" y="3499"/>
                  </a:lnTo>
                  <a:lnTo>
                    <a:pt x="9107" y="3431"/>
                  </a:lnTo>
                  <a:lnTo>
                    <a:pt x="9035" y="3431"/>
                  </a:lnTo>
                  <a:lnTo>
                    <a:pt x="8907" y="3364"/>
                  </a:lnTo>
                  <a:lnTo>
                    <a:pt x="17124" y="3364"/>
                  </a:lnTo>
                  <a:lnTo>
                    <a:pt x="17257" y="3499"/>
                  </a:lnTo>
                  <a:lnTo>
                    <a:pt x="17321" y="3566"/>
                  </a:lnTo>
                  <a:lnTo>
                    <a:pt x="9896" y="3566"/>
                  </a:lnTo>
                  <a:lnTo>
                    <a:pt x="9787" y="3633"/>
                  </a:lnTo>
                  <a:lnTo>
                    <a:pt x="9787" y="3633"/>
                  </a:lnTo>
                </a:path>
                <a:path w="21600" h="21600">
                  <a:moveTo>
                    <a:pt x="9978" y="3768"/>
                  </a:moveTo>
                  <a:lnTo>
                    <a:pt x="9862" y="3768"/>
                  </a:lnTo>
                  <a:lnTo>
                    <a:pt x="9835" y="3700"/>
                  </a:lnTo>
                  <a:lnTo>
                    <a:pt x="9896" y="3566"/>
                  </a:lnTo>
                  <a:lnTo>
                    <a:pt x="17321" y="3566"/>
                  </a:lnTo>
                  <a:lnTo>
                    <a:pt x="17361" y="3700"/>
                  </a:lnTo>
                  <a:lnTo>
                    <a:pt x="10099" y="3700"/>
                  </a:lnTo>
                  <a:lnTo>
                    <a:pt x="9978" y="3768"/>
                  </a:lnTo>
                  <a:lnTo>
                    <a:pt x="9978" y="3768"/>
                  </a:lnTo>
                </a:path>
                <a:path w="21600" h="21600">
                  <a:moveTo>
                    <a:pt x="11648" y="4575"/>
                  </a:moveTo>
                  <a:lnTo>
                    <a:pt x="11151" y="4508"/>
                  </a:lnTo>
                  <a:lnTo>
                    <a:pt x="10987" y="4306"/>
                  </a:lnTo>
                  <a:lnTo>
                    <a:pt x="10866" y="4171"/>
                  </a:lnTo>
                  <a:lnTo>
                    <a:pt x="10787" y="4171"/>
                  </a:lnTo>
                  <a:lnTo>
                    <a:pt x="10714" y="4104"/>
                  </a:lnTo>
                  <a:lnTo>
                    <a:pt x="10463" y="4037"/>
                  </a:lnTo>
                  <a:lnTo>
                    <a:pt x="10032" y="4037"/>
                  </a:lnTo>
                  <a:lnTo>
                    <a:pt x="10117" y="3835"/>
                  </a:lnTo>
                  <a:lnTo>
                    <a:pt x="10099" y="3700"/>
                  </a:lnTo>
                  <a:lnTo>
                    <a:pt x="17361" y="3700"/>
                  </a:lnTo>
                  <a:lnTo>
                    <a:pt x="17382" y="3768"/>
                  </a:lnTo>
                  <a:lnTo>
                    <a:pt x="17473" y="3835"/>
                  </a:lnTo>
                  <a:lnTo>
                    <a:pt x="17603" y="3902"/>
                  </a:lnTo>
                  <a:lnTo>
                    <a:pt x="17943" y="4171"/>
                  </a:lnTo>
                  <a:lnTo>
                    <a:pt x="17968" y="4239"/>
                  </a:lnTo>
                  <a:lnTo>
                    <a:pt x="11718" y="4239"/>
                  </a:lnTo>
                  <a:lnTo>
                    <a:pt x="11542" y="4441"/>
                  </a:lnTo>
                  <a:lnTo>
                    <a:pt x="11710" y="4557"/>
                  </a:lnTo>
                  <a:lnTo>
                    <a:pt x="11648" y="4575"/>
                  </a:lnTo>
                  <a:lnTo>
                    <a:pt x="11648" y="4575"/>
                  </a:lnTo>
                </a:path>
                <a:path w="21600" h="21600">
                  <a:moveTo>
                    <a:pt x="11710" y="4557"/>
                  </a:moveTo>
                  <a:lnTo>
                    <a:pt x="11542" y="4441"/>
                  </a:lnTo>
                  <a:lnTo>
                    <a:pt x="11718" y="4239"/>
                  </a:lnTo>
                  <a:lnTo>
                    <a:pt x="11821" y="4239"/>
                  </a:lnTo>
                  <a:lnTo>
                    <a:pt x="11882" y="4508"/>
                  </a:lnTo>
                  <a:lnTo>
                    <a:pt x="11710" y="4557"/>
                  </a:lnTo>
                  <a:lnTo>
                    <a:pt x="11710" y="4557"/>
                  </a:lnTo>
                </a:path>
                <a:path w="21600" h="21600">
                  <a:moveTo>
                    <a:pt x="12018" y="4643"/>
                  </a:moveTo>
                  <a:lnTo>
                    <a:pt x="11833" y="4643"/>
                  </a:lnTo>
                  <a:lnTo>
                    <a:pt x="11710" y="4557"/>
                  </a:lnTo>
                  <a:lnTo>
                    <a:pt x="11882" y="4508"/>
                  </a:lnTo>
                  <a:lnTo>
                    <a:pt x="11821" y="4239"/>
                  </a:lnTo>
                  <a:lnTo>
                    <a:pt x="17968" y="4239"/>
                  </a:lnTo>
                  <a:lnTo>
                    <a:pt x="17994" y="4306"/>
                  </a:lnTo>
                  <a:lnTo>
                    <a:pt x="17927" y="4441"/>
                  </a:lnTo>
                  <a:lnTo>
                    <a:pt x="12343" y="4441"/>
                  </a:lnTo>
                  <a:lnTo>
                    <a:pt x="12088" y="4575"/>
                  </a:lnTo>
                  <a:lnTo>
                    <a:pt x="12018" y="4643"/>
                  </a:lnTo>
                  <a:lnTo>
                    <a:pt x="12018" y="4643"/>
                  </a:lnTo>
                </a:path>
                <a:path w="21600" h="21600">
                  <a:moveTo>
                    <a:pt x="18581" y="4575"/>
                  </a:moveTo>
                  <a:lnTo>
                    <a:pt x="18027" y="4575"/>
                  </a:lnTo>
                  <a:lnTo>
                    <a:pt x="18182" y="4508"/>
                  </a:lnTo>
                  <a:lnTo>
                    <a:pt x="18528" y="4306"/>
                  </a:lnTo>
                  <a:lnTo>
                    <a:pt x="18581" y="4575"/>
                  </a:lnTo>
                  <a:lnTo>
                    <a:pt x="18581" y="4575"/>
                  </a:lnTo>
                </a:path>
                <a:path w="21600" h="21600">
                  <a:moveTo>
                    <a:pt x="4608" y="4508"/>
                  </a:moveTo>
                  <a:lnTo>
                    <a:pt x="4514" y="4508"/>
                  </a:lnTo>
                  <a:lnTo>
                    <a:pt x="4356" y="4441"/>
                  </a:lnTo>
                  <a:lnTo>
                    <a:pt x="4611" y="4441"/>
                  </a:lnTo>
                  <a:lnTo>
                    <a:pt x="4633" y="4453"/>
                  </a:lnTo>
                  <a:lnTo>
                    <a:pt x="4608" y="4508"/>
                  </a:lnTo>
                  <a:lnTo>
                    <a:pt x="4608" y="4508"/>
                  </a:lnTo>
                </a:path>
                <a:path w="21600" h="21600">
                  <a:moveTo>
                    <a:pt x="4633" y="4453"/>
                  </a:moveTo>
                  <a:lnTo>
                    <a:pt x="4611" y="4441"/>
                  </a:lnTo>
                  <a:lnTo>
                    <a:pt x="4638" y="4441"/>
                  </a:lnTo>
                  <a:lnTo>
                    <a:pt x="4633" y="4453"/>
                  </a:lnTo>
                  <a:lnTo>
                    <a:pt x="4633" y="4453"/>
                  </a:lnTo>
                </a:path>
                <a:path w="21600" h="21600">
                  <a:moveTo>
                    <a:pt x="12500" y="4978"/>
                  </a:moveTo>
                  <a:lnTo>
                    <a:pt x="12346" y="4912"/>
                  </a:lnTo>
                  <a:lnTo>
                    <a:pt x="12249" y="4844"/>
                  </a:lnTo>
                  <a:lnTo>
                    <a:pt x="12018" y="4643"/>
                  </a:lnTo>
                  <a:lnTo>
                    <a:pt x="12088" y="4575"/>
                  </a:lnTo>
                  <a:lnTo>
                    <a:pt x="12343" y="4441"/>
                  </a:lnTo>
                  <a:lnTo>
                    <a:pt x="12100" y="4643"/>
                  </a:lnTo>
                  <a:lnTo>
                    <a:pt x="18594" y="4643"/>
                  </a:lnTo>
                  <a:lnTo>
                    <a:pt x="18627" y="4777"/>
                  </a:lnTo>
                  <a:lnTo>
                    <a:pt x="12679" y="4777"/>
                  </a:lnTo>
                  <a:lnTo>
                    <a:pt x="12591" y="4844"/>
                  </a:lnTo>
                  <a:lnTo>
                    <a:pt x="12500" y="4978"/>
                  </a:lnTo>
                  <a:lnTo>
                    <a:pt x="12500" y="4978"/>
                  </a:lnTo>
                </a:path>
                <a:path w="21600" h="21600">
                  <a:moveTo>
                    <a:pt x="18594" y="4643"/>
                  </a:moveTo>
                  <a:lnTo>
                    <a:pt x="12100" y="4643"/>
                  </a:lnTo>
                  <a:lnTo>
                    <a:pt x="12343" y="4441"/>
                  </a:lnTo>
                  <a:lnTo>
                    <a:pt x="18106" y="4441"/>
                  </a:lnTo>
                  <a:lnTo>
                    <a:pt x="18064" y="4508"/>
                  </a:lnTo>
                  <a:lnTo>
                    <a:pt x="18027" y="4575"/>
                  </a:lnTo>
                  <a:lnTo>
                    <a:pt x="18581" y="4575"/>
                  </a:lnTo>
                  <a:lnTo>
                    <a:pt x="18594" y="4643"/>
                  </a:lnTo>
                  <a:lnTo>
                    <a:pt x="18594" y="4643"/>
                  </a:lnTo>
                </a:path>
                <a:path w="21600" h="21600">
                  <a:moveTo>
                    <a:pt x="4732" y="4508"/>
                  </a:moveTo>
                  <a:lnTo>
                    <a:pt x="4608" y="4508"/>
                  </a:lnTo>
                  <a:lnTo>
                    <a:pt x="4633" y="4453"/>
                  </a:lnTo>
                  <a:lnTo>
                    <a:pt x="4732" y="4508"/>
                  </a:lnTo>
                  <a:lnTo>
                    <a:pt x="4732" y="4508"/>
                  </a:lnTo>
                </a:path>
                <a:path w="21600" h="21600">
                  <a:moveTo>
                    <a:pt x="12503" y="4979"/>
                  </a:moveTo>
                  <a:lnTo>
                    <a:pt x="12591" y="4844"/>
                  </a:lnTo>
                  <a:lnTo>
                    <a:pt x="12679" y="4777"/>
                  </a:lnTo>
                  <a:lnTo>
                    <a:pt x="12570" y="4912"/>
                  </a:lnTo>
                  <a:lnTo>
                    <a:pt x="12503" y="4979"/>
                  </a:lnTo>
                  <a:lnTo>
                    <a:pt x="12503" y="4979"/>
                  </a:lnTo>
                </a:path>
                <a:path w="21600" h="21600">
                  <a:moveTo>
                    <a:pt x="18773" y="4979"/>
                  </a:moveTo>
                  <a:lnTo>
                    <a:pt x="12503" y="4979"/>
                  </a:lnTo>
                  <a:lnTo>
                    <a:pt x="12570" y="4912"/>
                  </a:lnTo>
                  <a:lnTo>
                    <a:pt x="12679" y="4777"/>
                  </a:lnTo>
                  <a:lnTo>
                    <a:pt x="18627" y="4777"/>
                  </a:lnTo>
                  <a:lnTo>
                    <a:pt x="18643" y="4844"/>
                  </a:lnTo>
                  <a:lnTo>
                    <a:pt x="18704" y="4912"/>
                  </a:lnTo>
                  <a:lnTo>
                    <a:pt x="18773" y="4979"/>
                  </a:lnTo>
                  <a:lnTo>
                    <a:pt x="18773" y="4979"/>
                  </a:lnTo>
                </a:path>
                <a:path w="21600" h="21600">
                  <a:moveTo>
                    <a:pt x="12361" y="5181"/>
                  </a:moveTo>
                  <a:lnTo>
                    <a:pt x="12500" y="4978"/>
                  </a:lnTo>
                  <a:lnTo>
                    <a:pt x="18773" y="4979"/>
                  </a:lnTo>
                  <a:lnTo>
                    <a:pt x="18883" y="5046"/>
                  </a:lnTo>
                  <a:lnTo>
                    <a:pt x="18957" y="5114"/>
                  </a:lnTo>
                  <a:lnTo>
                    <a:pt x="13289" y="5114"/>
                  </a:lnTo>
                  <a:lnTo>
                    <a:pt x="12361" y="5181"/>
                  </a:lnTo>
                  <a:lnTo>
                    <a:pt x="12361" y="5181"/>
                  </a:lnTo>
                </a:path>
                <a:path w="21600" h="21600">
                  <a:moveTo>
                    <a:pt x="17033" y="11170"/>
                  </a:moveTo>
                  <a:lnTo>
                    <a:pt x="16909" y="11035"/>
                  </a:lnTo>
                  <a:lnTo>
                    <a:pt x="16909" y="10699"/>
                  </a:lnTo>
                  <a:lnTo>
                    <a:pt x="16942" y="10564"/>
                  </a:lnTo>
                  <a:lnTo>
                    <a:pt x="17075" y="10362"/>
                  </a:lnTo>
                  <a:lnTo>
                    <a:pt x="17130" y="10228"/>
                  </a:lnTo>
                  <a:lnTo>
                    <a:pt x="17172" y="10228"/>
                  </a:lnTo>
                  <a:lnTo>
                    <a:pt x="17236" y="10093"/>
                  </a:lnTo>
                  <a:lnTo>
                    <a:pt x="17236" y="9958"/>
                  </a:lnTo>
                  <a:lnTo>
                    <a:pt x="17188" y="9824"/>
                  </a:lnTo>
                  <a:lnTo>
                    <a:pt x="17091" y="9622"/>
                  </a:lnTo>
                  <a:lnTo>
                    <a:pt x="17000" y="9420"/>
                  </a:lnTo>
                  <a:lnTo>
                    <a:pt x="16945" y="9286"/>
                  </a:lnTo>
                  <a:lnTo>
                    <a:pt x="16927" y="9151"/>
                  </a:lnTo>
                  <a:lnTo>
                    <a:pt x="16806" y="9084"/>
                  </a:lnTo>
                  <a:lnTo>
                    <a:pt x="16718" y="8949"/>
                  </a:lnTo>
                  <a:lnTo>
                    <a:pt x="16609" y="8545"/>
                  </a:lnTo>
                  <a:lnTo>
                    <a:pt x="16581" y="8411"/>
                  </a:lnTo>
                  <a:lnTo>
                    <a:pt x="16581" y="8343"/>
                  </a:lnTo>
                  <a:lnTo>
                    <a:pt x="16430" y="8209"/>
                  </a:lnTo>
                  <a:lnTo>
                    <a:pt x="16308" y="8074"/>
                  </a:lnTo>
                  <a:lnTo>
                    <a:pt x="16126" y="7603"/>
                  </a:lnTo>
                  <a:lnTo>
                    <a:pt x="16072" y="7469"/>
                  </a:lnTo>
                  <a:lnTo>
                    <a:pt x="16054" y="7334"/>
                  </a:lnTo>
                  <a:lnTo>
                    <a:pt x="15963" y="7267"/>
                  </a:lnTo>
                  <a:lnTo>
                    <a:pt x="15869" y="7200"/>
                  </a:lnTo>
                  <a:lnTo>
                    <a:pt x="15772" y="6998"/>
                  </a:lnTo>
                  <a:lnTo>
                    <a:pt x="15681" y="6863"/>
                  </a:lnTo>
                  <a:lnTo>
                    <a:pt x="15623" y="6728"/>
                  </a:lnTo>
                  <a:lnTo>
                    <a:pt x="15593" y="6728"/>
                  </a:lnTo>
                  <a:lnTo>
                    <a:pt x="15514" y="6661"/>
                  </a:lnTo>
                  <a:lnTo>
                    <a:pt x="15362" y="6594"/>
                  </a:lnTo>
                  <a:lnTo>
                    <a:pt x="15211" y="6594"/>
                  </a:lnTo>
                  <a:lnTo>
                    <a:pt x="15017" y="6459"/>
                  </a:lnTo>
                  <a:lnTo>
                    <a:pt x="14780" y="6257"/>
                  </a:lnTo>
                  <a:lnTo>
                    <a:pt x="14714" y="6056"/>
                  </a:lnTo>
                  <a:lnTo>
                    <a:pt x="14717" y="5988"/>
                  </a:lnTo>
                  <a:lnTo>
                    <a:pt x="14547" y="5988"/>
                  </a:lnTo>
                  <a:lnTo>
                    <a:pt x="14383" y="5921"/>
                  </a:lnTo>
                  <a:lnTo>
                    <a:pt x="14213" y="5652"/>
                  </a:lnTo>
                  <a:lnTo>
                    <a:pt x="14001" y="5585"/>
                  </a:lnTo>
                  <a:lnTo>
                    <a:pt x="13661" y="5585"/>
                  </a:lnTo>
                  <a:lnTo>
                    <a:pt x="13601" y="5383"/>
                  </a:lnTo>
                  <a:lnTo>
                    <a:pt x="13531" y="5248"/>
                  </a:lnTo>
                  <a:lnTo>
                    <a:pt x="13373" y="5248"/>
                  </a:lnTo>
                  <a:lnTo>
                    <a:pt x="13319" y="5181"/>
                  </a:lnTo>
                  <a:lnTo>
                    <a:pt x="13289" y="5114"/>
                  </a:lnTo>
                  <a:lnTo>
                    <a:pt x="18957" y="5114"/>
                  </a:lnTo>
                  <a:lnTo>
                    <a:pt x="19180" y="5315"/>
                  </a:lnTo>
                  <a:lnTo>
                    <a:pt x="19398" y="5517"/>
                  </a:lnTo>
                  <a:lnTo>
                    <a:pt x="19537" y="5719"/>
                  </a:lnTo>
                  <a:lnTo>
                    <a:pt x="19683" y="5921"/>
                  </a:lnTo>
                  <a:lnTo>
                    <a:pt x="19895" y="6123"/>
                  </a:lnTo>
                  <a:lnTo>
                    <a:pt x="20174" y="6325"/>
                  </a:lnTo>
                  <a:lnTo>
                    <a:pt x="20283" y="6527"/>
                  </a:lnTo>
                  <a:lnTo>
                    <a:pt x="20332" y="6728"/>
                  </a:lnTo>
                  <a:lnTo>
                    <a:pt x="20308" y="6863"/>
                  </a:lnTo>
                  <a:lnTo>
                    <a:pt x="20315" y="6930"/>
                  </a:lnTo>
                  <a:lnTo>
                    <a:pt x="20207" y="6930"/>
                  </a:lnTo>
                  <a:lnTo>
                    <a:pt x="20050" y="7132"/>
                  </a:lnTo>
                  <a:lnTo>
                    <a:pt x="20683" y="7132"/>
                  </a:lnTo>
                  <a:lnTo>
                    <a:pt x="20835" y="7200"/>
                  </a:lnTo>
                  <a:lnTo>
                    <a:pt x="20911" y="7401"/>
                  </a:lnTo>
                  <a:lnTo>
                    <a:pt x="20911" y="7738"/>
                  </a:lnTo>
                  <a:lnTo>
                    <a:pt x="20844" y="7805"/>
                  </a:lnTo>
                  <a:lnTo>
                    <a:pt x="20711" y="7805"/>
                  </a:lnTo>
                  <a:lnTo>
                    <a:pt x="20583" y="7872"/>
                  </a:lnTo>
                  <a:lnTo>
                    <a:pt x="20826" y="7872"/>
                  </a:lnTo>
                  <a:lnTo>
                    <a:pt x="20874" y="7940"/>
                  </a:lnTo>
                  <a:lnTo>
                    <a:pt x="20929" y="8007"/>
                  </a:lnTo>
                  <a:lnTo>
                    <a:pt x="20981" y="8074"/>
                  </a:lnTo>
                  <a:lnTo>
                    <a:pt x="21029" y="8209"/>
                  </a:lnTo>
                  <a:lnTo>
                    <a:pt x="21199" y="8411"/>
                  </a:lnTo>
                  <a:lnTo>
                    <a:pt x="21278" y="8613"/>
                  </a:lnTo>
                  <a:lnTo>
                    <a:pt x="21253" y="8949"/>
                  </a:lnTo>
                  <a:lnTo>
                    <a:pt x="21317" y="9151"/>
                  </a:lnTo>
                  <a:lnTo>
                    <a:pt x="21457" y="9218"/>
                  </a:lnTo>
                  <a:lnTo>
                    <a:pt x="21457" y="9487"/>
                  </a:lnTo>
                  <a:lnTo>
                    <a:pt x="21429" y="9622"/>
                  </a:lnTo>
                  <a:lnTo>
                    <a:pt x="21375" y="9689"/>
                  </a:lnTo>
                  <a:lnTo>
                    <a:pt x="21326" y="9689"/>
                  </a:lnTo>
                  <a:lnTo>
                    <a:pt x="21335" y="9757"/>
                  </a:lnTo>
                  <a:lnTo>
                    <a:pt x="21087" y="9824"/>
                  </a:lnTo>
                  <a:lnTo>
                    <a:pt x="21411" y="9824"/>
                  </a:lnTo>
                  <a:lnTo>
                    <a:pt x="21469" y="9891"/>
                  </a:lnTo>
                  <a:lnTo>
                    <a:pt x="21566" y="10093"/>
                  </a:lnTo>
                  <a:lnTo>
                    <a:pt x="21475" y="10228"/>
                  </a:lnTo>
                  <a:lnTo>
                    <a:pt x="21432" y="10429"/>
                  </a:lnTo>
                  <a:lnTo>
                    <a:pt x="21451" y="10631"/>
                  </a:lnTo>
                  <a:lnTo>
                    <a:pt x="21457" y="10833"/>
                  </a:lnTo>
                  <a:lnTo>
                    <a:pt x="21499" y="11035"/>
                  </a:lnTo>
                  <a:lnTo>
                    <a:pt x="21479" y="11102"/>
                  </a:lnTo>
                  <a:lnTo>
                    <a:pt x="17282" y="11102"/>
                  </a:lnTo>
                  <a:lnTo>
                    <a:pt x="17033" y="11170"/>
                  </a:lnTo>
                  <a:lnTo>
                    <a:pt x="17033" y="11170"/>
                  </a:lnTo>
                </a:path>
                <a:path w="21600" h="21600">
                  <a:moveTo>
                    <a:pt x="20129" y="7132"/>
                  </a:moveTo>
                  <a:lnTo>
                    <a:pt x="20050" y="7132"/>
                  </a:lnTo>
                  <a:lnTo>
                    <a:pt x="20207" y="6930"/>
                  </a:lnTo>
                  <a:lnTo>
                    <a:pt x="20283" y="6930"/>
                  </a:lnTo>
                  <a:lnTo>
                    <a:pt x="20317" y="6946"/>
                  </a:lnTo>
                  <a:lnTo>
                    <a:pt x="20323" y="6998"/>
                  </a:lnTo>
                  <a:lnTo>
                    <a:pt x="20365" y="7065"/>
                  </a:lnTo>
                  <a:lnTo>
                    <a:pt x="20129" y="7132"/>
                  </a:lnTo>
                  <a:lnTo>
                    <a:pt x="20129" y="7132"/>
                  </a:lnTo>
                </a:path>
                <a:path w="21600" h="21600">
                  <a:moveTo>
                    <a:pt x="20317" y="6946"/>
                  </a:moveTo>
                  <a:lnTo>
                    <a:pt x="20283" y="6930"/>
                  </a:lnTo>
                  <a:lnTo>
                    <a:pt x="20315" y="6930"/>
                  </a:lnTo>
                  <a:lnTo>
                    <a:pt x="20317" y="6946"/>
                  </a:lnTo>
                  <a:lnTo>
                    <a:pt x="20317" y="6946"/>
                  </a:lnTo>
                </a:path>
                <a:path w="21600" h="21600">
                  <a:moveTo>
                    <a:pt x="20683" y="7132"/>
                  </a:moveTo>
                  <a:lnTo>
                    <a:pt x="20129" y="7132"/>
                  </a:lnTo>
                  <a:lnTo>
                    <a:pt x="20365" y="7065"/>
                  </a:lnTo>
                  <a:lnTo>
                    <a:pt x="20323" y="6998"/>
                  </a:lnTo>
                  <a:lnTo>
                    <a:pt x="20317" y="6946"/>
                  </a:lnTo>
                  <a:lnTo>
                    <a:pt x="20429" y="6998"/>
                  </a:lnTo>
                  <a:lnTo>
                    <a:pt x="20538" y="7065"/>
                  </a:lnTo>
                  <a:lnTo>
                    <a:pt x="20683" y="7132"/>
                  </a:lnTo>
                  <a:lnTo>
                    <a:pt x="20683" y="7132"/>
                  </a:lnTo>
                </a:path>
                <a:path w="21600" h="21600">
                  <a:moveTo>
                    <a:pt x="21411" y="9824"/>
                  </a:moveTo>
                  <a:lnTo>
                    <a:pt x="21402" y="9824"/>
                  </a:lnTo>
                  <a:lnTo>
                    <a:pt x="21339" y="9760"/>
                  </a:lnTo>
                  <a:lnTo>
                    <a:pt x="21354" y="9757"/>
                  </a:lnTo>
                  <a:lnTo>
                    <a:pt x="21411" y="9824"/>
                  </a:lnTo>
                  <a:lnTo>
                    <a:pt x="21411" y="9824"/>
                  </a:lnTo>
                </a:path>
                <a:path w="21600" h="21600">
                  <a:moveTo>
                    <a:pt x="21402" y="9824"/>
                  </a:moveTo>
                  <a:lnTo>
                    <a:pt x="21087" y="9824"/>
                  </a:lnTo>
                  <a:lnTo>
                    <a:pt x="21339" y="9760"/>
                  </a:lnTo>
                  <a:lnTo>
                    <a:pt x="21402" y="9824"/>
                  </a:lnTo>
                  <a:lnTo>
                    <a:pt x="21402" y="9824"/>
                  </a:lnTo>
                </a:path>
                <a:path w="21600" h="21600">
                  <a:moveTo>
                    <a:pt x="20968" y="13457"/>
                  </a:moveTo>
                  <a:lnTo>
                    <a:pt x="16866" y="13457"/>
                  </a:lnTo>
                  <a:lnTo>
                    <a:pt x="16693" y="13323"/>
                  </a:lnTo>
                  <a:lnTo>
                    <a:pt x="16650" y="13293"/>
                  </a:lnTo>
                  <a:lnTo>
                    <a:pt x="16854" y="13256"/>
                  </a:lnTo>
                  <a:lnTo>
                    <a:pt x="16684" y="13188"/>
                  </a:lnTo>
                  <a:lnTo>
                    <a:pt x="16627" y="13054"/>
                  </a:lnTo>
                  <a:lnTo>
                    <a:pt x="16736" y="12919"/>
                  </a:lnTo>
                  <a:lnTo>
                    <a:pt x="16678" y="12717"/>
                  </a:lnTo>
                  <a:lnTo>
                    <a:pt x="16508" y="12515"/>
                  </a:lnTo>
                  <a:lnTo>
                    <a:pt x="16860" y="12246"/>
                  </a:lnTo>
                  <a:lnTo>
                    <a:pt x="17018" y="12044"/>
                  </a:lnTo>
                  <a:lnTo>
                    <a:pt x="16981" y="11775"/>
                  </a:lnTo>
                  <a:lnTo>
                    <a:pt x="16951" y="11506"/>
                  </a:lnTo>
                  <a:lnTo>
                    <a:pt x="17051" y="11304"/>
                  </a:lnTo>
                  <a:lnTo>
                    <a:pt x="17282" y="11102"/>
                  </a:lnTo>
                  <a:lnTo>
                    <a:pt x="21479" y="11102"/>
                  </a:lnTo>
                  <a:lnTo>
                    <a:pt x="21460" y="11170"/>
                  </a:lnTo>
                  <a:lnTo>
                    <a:pt x="21084" y="11170"/>
                  </a:lnTo>
                  <a:lnTo>
                    <a:pt x="21138" y="11237"/>
                  </a:lnTo>
                  <a:lnTo>
                    <a:pt x="21472" y="11237"/>
                  </a:lnTo>
                  <a:lnTo>
                    <a:pt x="21429" y="11439"/>
                  </a:lnTo>
                  <a:lnTo>
                    <a:pt x="21393" y="11641"/>
                  </a:lnTo>
                  <a:lnTo>
                    <a:pt x="21348" y="11843"/>
                  </a:lnTo>
                  <a:lnTo>
                    <a:pt x="21238" y="12112"/>
                  </a:lnTo>
                  <a:lnTo>
                    <a:pt x="21175" y="12246"/>
                  </a:lnTo>
                  <a:lnTo>
                    <a:pt x="21029" y="12515"/>
                  </a:lnTo>
                  <a:lnTo>
                    <a:pt x="20738" y="12515"/>
                  </a:lnTo>
                  <a:lnTo>
                    <a:pt x="21005" y="12717"/>
                  </a:lnTo>
                  <a:lnTo>
                    <a:pt x="21056" y="12852"/>
                  </a:lnTo>
                  <a:lnTo>
                    <a:pt x="20735" y="13188"/>
                  </a:lnTo>
                  <a:lnTo>
                    <a:pt x="20683" y="13256"/>
                  </a:lnTo>
                  <a:lnTo>
                    <a:pt x="20847" y="13256"/>
                  </a:lnTo>
                  <a:lnTo>
                    <a:pt x="20938" y="13323"/>
                  </a:lnTo>
                  <a:lnTo>
                    <a:pt x="20968" y="13457"/>
                  </a:lnTo>
                  <a:lnTo>
                    <a:pt x="20968" y="13457"/>
                  </a:lnTo>
                </a:path>
                <a:path w="21600" h="21600">
                  <a:moveTo>
                    <a:pt x="21338" y="11237"/>
                  </a:moveTo>
                  <a:lnTo>
                    <a:pt x="21138" y="11237"/>
                  </a:lnTo>
                  <a:lnTo>
                    <a:pt x="21084" y="11170"/>
                  </a:lnTo>
                  <a:lnTo>
                    <a:pt x="21357" y="11170"/>
                  </a:lnTo>
                  <a:lnTo>
                    <a:pt x="21407" y="11199"/>
                  </a:lnTo>
                  <a:lnTo>
                    <a:pt x="21338" y="11237"/>
                  </a:lnTo>
                  <a:lnTo>
                    <a:pt x="21338" y="11237"/>
                  </a:lnTo>
                </a:path>
                <a:path w="21600" h="21600">
                  <a:moveTo>
                    <a:pt x="21407" y="11199"/>
                  </a:moveTo>
                  <a:lnTo>
                    <a:pt x="21357" y="11170"/>
                  </a:lnTo>
                  <a:lnTo>
                    <a:pt x="21460" y="11170"/>
                  </a:lnTo>
                  <a:lnTo>
                    <a:pt x="21407" y="11199"/>
                  </a:lnTo>
                  <a:lnTo>
                    <a:pt x="21407" y="11199"/>
                  </a:lnTo>
                </a:path>
                <a:path w="21600" h="21600">
                  <a:moveTo>
                    <a:pt x="21472" y="11237"/>
                  </a:moveTo>
                  <a:lnTo>
                    <a:pt x="21338" y="11237"/>
                  </a:lnTo>
                  <a:lnTo>
                    <a:pt x="21407" y="11199"/>
                  </a:lnTo>
                  <a:lnTo>
                    <a:pt x="21472" y="11237"/>
                  </a:lnTo>
                  <a:lnTo>
                    <a:pt x="21472" y="11237"/>
                  </a:lnTo>
                </a:path>
                <a:path w="21600" h="21600">
                  <a:moveTo>
                    <a:pt x="20338" y="15140"/>
                  </a:moveTo>
                  <a:lnTo>
                    <a:pt x="14350" y="15140"/>
                  </a:lnTo>
                  <a:lnTo>
                    <a:pt x="14416" y="15072"/>
                  </a:lnTo>
                  <a:lnTo>
                    <a:pt x="15108" y="15072"/>
                  </a:lnTo>
                  <a:lnTo>
                    <a:pt x="15102" y="14803"/>
                  </a:lnTo>
                  <a:lnTo>
                    <a:pt x="15214" y="14601"/>
                  </a:lnTo>
                  <a:lnTo>
                    <a:pt x="15681" y="14265"/>
                  </a:lnTo>
                  <a:lnTo>
                    <a:pt x="15869" y="14063"/>
                  </a:lnTo>
                  <a:lnTo>
                    <a:pt x="16008" y="13794"/>
                  </a:lnTo>
                  <a:lnTo>
                    <a:pt x="16166" y="13659"/>
                  </a:lnTo>
                  <a:lnTo>
                    <a:pt x="16248" y="13592"/>
                  </a:lnTo>
                  <a:lnTo>
                    <a:pt x="16266" y="13592"/>
                  </a:lnTo>
                  <a:lnTo>
                    <a:pt x="16117" y="12919"/>
                  </a:lnTo>
                  <a:lnTo>
                    <a:pt x="16650" y="13293"/>
                  </a:lnTo>
                  <a:lnTo>
                    <a:pt x="16484" y="13323"/>
                  </a:lnTo>
                  <a:lnTo>
                    <a:pt x="16411" y="13323"/>
                  </a:lnTo>
                  <a:lnTo>
                    <a:pt x="16636" y="13390"/>
                  </a:lnTo>
                  <a:lnTo>
                    <a:pt x="16866" y="13457"/>
                  </a:lnTo>
                  <a:lnTo>
                    <a:pt x="20968" y="13457"/>
                  </a:lnTo>
                  <a:lnTo>
                    <a:pt x="20984" y="13525"/>
                  </a:lnTo>
                  <a:lnTo>
                    <a:pt x="20984" y="13861"/>
                  </a:lnTo>
                  <a:lnTo>
                    <a:pt x="20668" y="14063"/>
                  </a:lnTo>
                  <a:lnTo>
                    <a:pt x="20499" y="14198"/>
                  </a:lnTo>
                  <a:lnTo>
                    <a:pt x="20450" y="14332"/>
                  </a:lnTo>
                  <a:lnTo>
                    <a:pt x="20444" y="14400"/>
                  </a:lnTo>
                  <a:lnTo>
                    <a:pt x="20438" y="14938"/>
                  </a:lnTo>
                  <a:lnTo>
                    <a:pt x="20338" y="15140"/>
                  </a:lnTo>
                  <a:lnTo>
                    <a:pt x="20338" y="15140"/>
                  </a:lnTo>
                </a:path>
                <a:path w="21600" h="21600">
                  <a:moveTo>
                    <a:pt x="20847" y="13256"/>
                  </a:moveTo>
                  <a:lnTo>
                    <a:pt x="20683" y="13256"/>
                  </a:lnTo>
                  <a:lnTo>
                    <a:pt x="20738" y="13188"/>
                  </a:lnTo>
                  <a:lnTo>
                    <a:pt x="20762" y="13188"/>
                  </a:lnTo>
                  <a:lnTo>
                    <a:pt x="20847" y="13256"/>
                  </a:lnTo>
                  <a:lnTo>
                    <a:pt x="20847" y="13256"/>
                  </a:lnTo>
                </a:path>
                <a:path w="21600" h="21600">
                  <a:moveTo>
                    <a:pt x="16866" y="13457"/>
                  </a:moveTo>
                  <a:lnTo>
                    <a:pt x="16636" y="13390"/>
                  </a:lnTo>
                  <a:lnTo>
                    <a:pt x="16411" y="13323"/>
                  </a:lnTo>
                  <a:lnTo>
                    <a:pt x="16484" y="13323"/>
                  </a:lnTo>
                  <a:lnTo>
                    <a:pt x="16650" y="13293"/>
                  </a:lnTo>
                  <a:lnTo>
                    <a:pt x="16693" y="13323"/>
                  </a:lnTo>
                  <a:lnTo>
                    <a:pt x="16866" y="13457"/>
                  </a:lnTo>
                  <a:lnTo>
                    <a:pt x="16866" y="13457"/>
                  </a:lnTo>
                </a:path>
                <a:path w="21600" h="21600">
                  <a:moveTo>
                    <a:pt x="15296" y="18572"/>
                  </a:moveTo>
                  <a:lnTo>
                    <a:pt x="1218" y="18572"/>
                  </a:lnTo>
                  <a:lnTo>
                    <a:pt x="1100" y="18504"/>
                  </a:lnTo>
                  <a:lnTo>
                    <a:pt x="991" y="18302"/>
                  </a:lnTo>
                  <a:lnTo>
                    <a:pt x="1124" y="18100"/>
                  </a:lnTo>
                  <a:lnTo>
                    <a:pt x="1167" y="17899"/>
                  </a:lnTo>
                  <a:lnTo>
                    <a:pt x="1070" y="17629"/>
                  </a:lnTo>
                  <a:lnTo>
                    <a:pt x="1045" y="17495"/>
                  </a:lnTo>
                  <a:lnTo>
                    <a:pt x="1045" y="17091"/>
                  </a:lnTo>
                  <a:lnTo>
                    <a:pt x="1058" y="17024"/>
                  </a:lnTo>
                  <a:lnTo>
                    <a:pt x="1118" y="16889"/>
                  </a:lnTo>
                  <a:lnTo>
                    <a:pt x="1164" y="16889"/>
                  </a:lnTo>
                  <a:lnTo>
                    <a:pt x="1036" y="16822"/>
                  </a:lnTo>
                  <a:lnTo>
                    <a:pt x="973" y="16755"/>
                  </a:lnTo>
                  <a:lnTo>
                    <a:pt x="973" y="16418"/>
                  </a:lnTo>
                  <a:lnTo>
                    <a:pt x="1009" y="16216"/>
                  </a:lnTo>
                  <a:lnTo>
                    <a:pt x="1155" y="15947"/>
                  </a:lnTo>
                  <a:lnTo>
                    <a:pt x="1191" y="15813"/>
                  </a:lnTo>
                  <a:lnTo>
                    <a:pt x="1191" y="15678"/>
                  </a:lnTo>
                  <a:lnTo>
                    <a:pt x="1167" y="15611"/>
                  </a:lnTo>
                  <a:lnTo>
                    <a:pt x="1070" y="15476"/>
                  </a:lnTo>
                  <a:lnTo>
                    <a:pt x="1045" y="15342"/>
                  </a:lnTo>
                  <a:lnTo>
                    <a:pt x="1045" y="15140"/>
                  </a:lnTo>
                  <a:lnTo>
                    <a:pt x="1082" y="15005"/>
                  </a:lnTo>
                  <a:lnTo>
                    <a:pt x="1091" y="14871"/>
                  </a:lnTo>
                  <a:lnTo>
                    <a:pt x="1073" y="14803"/>
                  </a:lnTo>
                  <a:lnTo>
                    <a:pt x="1055" y="14803"/>
                  </a:lnTo>
                  <a:lnTo>
                    <a:pt x="1050" y="14736"/>
                  </a:lnTo>
                  <a:lnTo>
                    <a:pt x="1045" y="14534"/>
                  </a:lnTo>
                  <a:lnTo>
                    <a:pt x="5402" y="14534"/>
                  </a:lnTo>
                  <a:lnTo>
                    <a:pt x="5484" y="14601"/>
                  </a:lnTo>
                  <a:lnTo>
                    <a:pt x="5466" y="14736"/>
                  </a:lnTo>
                  <a:lnTo>
                    <a:pt x="5454" y="14871"/>
                  </a:lnTo>
                  <a:lnTo>
                    <a:pt x="5448" y="15207"/>
                  </a:lnTo>
                  <a:lnTo>
                    <a:pt x="5599" y="15543"/>
                  </a:lnTo>
                  <a:lnTo>
                    <a:pt x="5630" y="15678"/>
                  </a:lnTo>
                  <a:lnTo>
                    <a:pt x="5630" y="15813"/>
                  </a:lnTo>
                  <a:lnTo>
                    <a:pt x="5697" y="16082"/>
                  </a:lnTo>
                  <a:lnTo>
                    <a:pt x="5751" y="16284"/>
                  </a:lnTo>
                  <a:lnTo>
                    <a:pt x="5794" y="16486"/>
                  </a:lnTo>
                  <a:lnTo>
                    <a:pt x="5695" y="16687"/>
                  </a:lnTo>
                  <a:lnTo>
                    <a:pt x="5193" y="16687"/>
                  </a:lnTo>
                  <a:lnTo>
                    <a:pt x="5145" y="16755"/>
                  </a:lnTo>
                  <a:lnTo>
                    <a:pt x="5302" y="16822"/>
                  </a:lnTo>
                  <a:lnTo>
                    <a:pt x="5448" y="16882"/>
                  </a:lnTo>
                  <a:lnTo>
                    <a:pt x="5454" y="17697"/>
                  </a:lnTo>
                  <a:lnTo>
                    <a:pt x="5457" y="17764"/>
                  </a:lnTo>
                  <a:lnTo>
                    <a:pt x="5475" y="17831"/>
                  </a:lnTo>
                  <a:lnTo>
                    <a:pt x="5524" y="17899"/>
                  </a:lnTo>
                  <a:lnTo>
                    <a:pt x="5597" y="17961"/>
                  </a:lnTo>
                  <a:lnTo>
                    <a:pt x="5581" y="17966"/>
                  </a:lnTo>
                  <a:lnTo>
                    <a:pt x="5475" y="18033"/>
                  </a:lnTo>
                  <a:lnTo>
                    <a:pt x="5475" y="18235"/>
                  </a:lnTo>
                  <a:lnTo>
                    <a:pt x="16593" y="18235"/>
                  </a:lnTo>
                  <a:lnTo>
                    <a:pt x="16599" y="18370"/>
                  </a:lnTo>
                  <a:lnTo>
                    <a:pt x="15517" y="18370"/>
                  </a:lnTo>
                  <a:lnTo>
                    <a:pt x="15396" y="18504"/>
                  </a:lnTo>
                  <a:lnTo>
                    <a:pt x="15296" y="18572"/>
                  </a:lnTo>
                  <a:lnTo>
                    <a:pt x="15296" y="18572"/>
                  </a:lnTo>
                </a:path>
                <a:path w="21600" h="21600">
                  <a:moveTo>
                    <a:pt x="15108" y="15072"/>
                  </a:moveTo>
                  <a:lnTo>
                    <a:pt x="14483" y="15072"/>
                  </a:lnTo>
                  <a:lnTo>
                    <a:pt x="14586" y="15005"/>
                  </a:lnTo>
                  <a:lnTo>
                    <a:pt x="14865" y="14871"/>
                  </a:lnTo>
                  <a:lnTo>
                    <a:pt x="14992" y="14871"/>
                  </a:lnTo>
                  <a:lnTo>
                    <a:pt x="15108" y="15072"/>
                  </a:lnTo>
                  <a:lnTo>
                    <a:pt x="15108" y="15072"/>
                  </a:lnTo>
                </a:path>
                <a:path w="21600" h="21600">
                  <a:moveTo>
                    <a:pt x="19383" y="15880"/>
                  </a:moveTo>
                  <a:lnTo>
                    <a:pt x="19310" y="15880"/>
                  </a:lnTo>
                  <a:lnTo>
                    <a:pt x="19249" y="15813"/>
                  </a:lnTo>
                  <a:lnTo>
                    <a:pt x="13789" y="15813"/>
                  </a:lnTo>
                  <a:lnTo>
                    <a:pt x="13661" y="15678"/>
                  </a:lnTo>
                  <a:lnTo>
                    <a:pt x="13601" y="15678"/>
                  </a:lnTo>
                  <a:lnTo>
                    <a:pt x="13692" y="15476"/>
                  </a:lnTo>
                  <a:lnTo>
                    <a:pt x="14062" y="15140"/>
                  </a:lnTo>
                  <a:lnTo>
                    <a:pt x="14213" y="15207"/>
                  </a:lnTo>
                  <a:lnTo>
                    <a:pt x="19992" y="15207"/>
                  </a:lnTo>
                  <a:lnTo>
                    <a:pt x="19892" y="15342"/>
                  </a:lnTo>
                  <a:lnTo>
                    <a:pt x="19492" y="15342"/>
                  </a:lnTo>
                  <a:lnTo>
                    <a:pt x="19789" y="15476"/>
                  </a:lnTo>
                  <a:lnTo>
                    <a:pt x="19850" y="15611"/>
                  </a:lnTo>
                  <a:lnTo>
                    <a:pt x="19735" y="15678"/>
                  </a:lnTo>
                  <a:lnTo>
                    <a:pt x="13661" y="15678"/>
                  </a:lnTo>
                  <a:lnTo>
                    <a:pt x="13789" y="15813"/>
                  </a:lnTo>
                  <a:lnTo>
                    <a:pt x="19504" y="15813"/>
                  </a:lnTo>
                  <a:lnTo>
                    <a:pt x="19383" y="15880"/>
                  </a:lnTo>
                  <a:lnTo>
                    <a:pt x="19383" y="15880"/>
                  </a:lnTo>
                </a:path>
                <a:path w="21600" h="21600">
                  <a:moveTo>
                    <a:pt x="19992" y="15207"/>
                  </a:moveTo>
                  <a:lnTo>
                    <a:pt x="14292" y="15207"/>
                  </a:lnTo>
                  <a:lnTo>
                    <a:pt x="14298" y="15140"/>
                  </a:lnTo>
                  <a:lnTo>
                    <a:pt x="20010" y="15140"/>
                  </a:lnTo>
                  <a:lnTo>
                    <a:pt x="19992" y="15207"/>
                  </a:lnTo>
                  <a:lnTo>
                    <a:pt x="19992" y="15207"/>
                  </a:lnTo>
                </a:path>
                <a:path w="21600" h="21600">
                  <a:moveTo>
                    <a:pt x="19832" y="15409"/>
                  </a:moveTo>
                  <a:lnTo>
                    <a:pt x="19698" y="15409"/>
                  </a:lnTo>
                  <a:lnTo>
                    <a:pt x="19492" y="15342"/>
                  </a:lnTo>
                  <a:lnTo>
                    <a:pt x="19892" y="15342"/>
                  </a:lnTo>
                  <a:lnTo>
                    <a:pt x="19832" y="15409"/>
                  </a:lnTo>
                  <a:lnTo>
                    <a:pt x="19832" y="15409"/>
                  </a:lnTo>
                </a:path>
                <a:path w="21600" h="21600">
                  <a:moveTo>
                    <a:pt x="18655" y="16216"/>
                  </a:moveTo>
                  <a:lnTo>
                    <a:pt x="12318" y="16216"/>
                  </a:lnTo>
                  <a:lnTo>
                    <a:pt x="12555" y="16149"/>
                  </a:lnTo>
                  <a:lnTo>
                    <a:pt x="12685" y="16149"/>
                  </a:lnTo>
                  <a:lnTo>
                    <a:pt x="12964" y="16014"/>
                  </a:lnTo>
                  <a:lnTo>
                    <a:pt x="13128" y="15880"/>
                  </a:lnTo>
                  <a:lnTo>
                    <a:pt x="13504" y="15678"/>
                  </a:lnTo>
                  <a:lnTo>
                    <a:pt x="13601" y="15678"/>
                  </a:lnTo>
                  <a:lnTo>
                    <a:pt x="13789" y="15813"/>
                  </a:lnTo>
                  <a:lnTo>
                    <a:pt x="19231" y="15813"/>
                  </a:lnTo>
                  <a:lnTo>
                    <a:pt x="19255" y="15947"/>
                  </a:lnTo>
                  <a:lnTo>
                    <a:pt x="19286" y="16082"/>
                  </a:lnTo>
                  <a:lnTo>
                    <a:pt x="19086" y="16149"/>
                  </a:lnTo>
                  <a:lnTo>
                    <a:pt x="18655" y="16216"/>
                  </a:lnTo>
                  <a:lnTo>
                    <a:pt x="18655" y="16216"/>
                  </a:lnTo>
                </a:path>
                <a:path w="21600" h="21600">
                  <a:moveTo>
                    <a:pt x="18097" y="16957"/>
                  </a:moveTo>
                  <a:lnTo>
                    <a:pt x="9902" y="16957"/>
                  </a:lnTo>
                  <a:lnTo>
                    <a:pt x="10072" y="16889"/>
                  </a:lnTo>
                  <a:lnTo>
                    <a:pt x="10160" y="16822"/>
                  </a:lnTo>
                  <a:lnTo>
                    <a:pt x="10251" y="16822"/>
                  </a:lnTo>
                  <a:lnTo>
                    <a:pt x="10487" y="16755"/>
                  </a:lnTo>
                  <a:lnTo>
                    <a:pt x="10681" y="16687"/>
                  </a:lnTo>
                  <a:lnTo>
                    <a:pt x="10833" y="16687"/>
                  </a:lnTo>
                  <a:lnTo>
                    <a:pt x="10990" y="16620"/>
                  </a:lnTo>
                  <a:lnTo>
                    <a:pt x="11106" y="16620"/>
                  </a:lnTo>
                  <a:lnTo>
                    <a:pt x="11136" y="16553"/>
                  </a:lnTo>
                  <a:lnTo>
                    <a:pt x="11190" y="16486"/>
                  </a:lnTo>
                  <a:lnTo>
                    <a:pt x="11269" y="16486"/>
                  </a:lnTo>
                  <a:lnTo>
                    <a:pt x="11354" y="16418"/>
                  </a:lnTo>
                  <a:lnTo>
                    <a:pt x="11509" y="16284"/>
                  </a:lnTo>
                  <a:lnTo>
                    <a:pt x="11733" y="16082"/>
                  </a:lnTo>
                  <a:lnTo>
                    <a:pt x="12085" y="16216"/>
                  </a:lnTo>
                  <a:lnTo>
                    <a:pt x="18655" y="16216"/>
                  </a:lnTo>
                  <a:lnTo>
                    <a:pt x="18746" y="16351"/>
                  </a:lnTo>
                  <a:lnTo>
                    <a:pt x="18494" y="16351"/>
                  </a:lnTo>
                  <a:lnTo>
                    <a:pt x="18570" y="16486"/>
                  </a:lnTo>
                  <a:lnTo>
                    <a:pt x="18837" y="16822"/>
                  </a:lnTo>
                  <a:lnTo>
                    <a:pt x="18358" y="16889"/>
                  </a:lnTo>
                  <a:lnTo>
                    <a:pt x="18097" y="16957"/>
                  </a:lnTo>
                  <a:lnTo>
                    <a:pt x="18097" y="16957"/>
                  </a:lnTo>
                </a:path>
                <a:path w="21600" h="21600">
                  <a:moveTo>
                    <a:pt x="18731" y="16418"/>
                  </a:moveTo>
                  <a:lnTo>
                    <a:pt x="18610" y="16418"/>
                  </a:lnTo>
                  <a:lnTo>
                    <a:pt x="18494" y="16351"/>
                  </a:lnTo>
                  <a:lnTo>
                    <a:pt x="18746" y="16351"/>
                  </a:lnTo>
                  <a:lnTo>
                    <a:pt x="18731" y="16418"/>
                  </a:lnTo>
                  <a:lnTo>
                    <a:pt x="18731" y="16418"/>
                  </a:lnTo>
                </a:path>
                <a:path w="21600" h="21600">
                  <a:moveTo>
                    <a:pt x="5448" y="16882"/>
                  </a:moveTo>
                  <a:lnTo>
                    <a:pt x="5302" y="16822"/>
                  </a:lnTo>
                  <a:lnTo>
                    <a:pt x="5145" y="16755"/>
                  </a:lnTo>
                  <a:lnTo>
                    <a:pt x="5193" y="16687"/>
                  </a:lnTo>
                  <a:lnTo>
                    <a:pt x="5448" y="16687"/>
                  </a:lnTo>
                  <a:lnTo>
                    <a:pt x="5448" y="16882"/>
                  </a:lnTo>
                  <a:lnTo>
                    <a:pt x="5448" y="16882"/>
                  </a:lnTo>
                </a:path>
                <a:path w="21600" h="21600">
                  <a:moveTo>
                    <a:pt x="5466" y="16889"/>
                  </a:moveTo>
                  <a:lnTo>
                    <a:pt x="5448" y="16882"/>
                  </a:lnTo>
                  <a:lnTo>
                    <a:pt x="5448" y="16687"/>
                  </a:lnTo>
                  <a:lnTo>
                    <a:pt x="5695" y="16687"/>
                  </a:lnTo>
                  <a:lnTo>
                    <a:pt x="5630" y="16822"/>
                  </a:lnTo>
                  <a:lnTo>
                    <a:pt x="5466" y="16889"/>
                  </a:lnTo>
                  <a:lnTo>
                    <a:pt x="5466" y="16889"/>
                  </a:lnTo>
                </a:path>
                <a:path w="21600" h="21600">
                  <a:moveTo>
                    <a:pt x="17812" y="17158"/>
                  </a:moveTo>
                  <a:lnTo>
                    <a:pt x="9189" y="17158"/>
                  </a:lnTo>
                  <a:lnTo>
                    <a:pt x="9638" y="17024"/>
                  </a:lnTo>
                  <a:lnTo>
                    <a:pt x="9796" y="17024"/>
                  </a:lnTo>
                  <a:lnTo>
                    <a:pt x="9887" y="16957"/>
                  </a:lnTo>
                  <a:lnTo>
                    <a:pt x="17964" y="16957"/>
                  </a:lnTo>
                  <a:lnTo>
                    <a:pt x="17903" y="17024"/>
                  </a:lnTo>
                  <a:lnTo>
                    <a:pt x="17855" y="17091"/>
                  </a:lnTo>
                  <a:lnTo>
                    <a:pt x="17812" y="17158"/>
                  </a:lnTo>
                  <a:lnTo>
                    <a:pt x="17812" y="17158"/>
                  </a:lnTo>
                </a:path>
                <a:path w="21600" h="21600">
                  <a:moveTo>
                    <a:pt x="17600" y="17495"/>
                  </a:moveTo>
                  <a:lnTo>
                    <a:pt x="8322" y="17495"/>
                  </a:lnTo>
                  <a:lnTo>
                    <a:pt x="8268" y="17360"/>
                  </a:lnTo>
                  <a:lnTo>
                    <a:pt x="8434" y="17226"/>
                  </a:lnTo>
                  <a:lnTo>
                    <a:pt x="8822" y="17091"/>
                  </a:lnTo>
                  <a:lnTo>
                    <a:pt x="8992" y="17158"/>
                  </a:lnTo>
                  <a:lnTo>
                    <a:pt x="17812" y="17158"/>
                  </a:lnTo>
                  <a:lnTo>
                    <a:pt x="17773" y="17293"/>
                  </a:lnTo>
                  <a:lnTo>
                    <a:pt x="17736" y="17428"/>
                  </a:lnTo>
                  <a:lnTo>
                    <a:pt x="17600" y="17495"/>
                  </a:lnTo>
                  <a:lnTo>
                    <a:pt x="17600" y="17495"/>
                  </a:lnTo>
                </a:path>
                <a:path w="21600" h="21600">
                  <a:moveTo>
                    <a:pt x="16593" y="18235"/>
                  </a:moveTo>
                  <a:lnTo>
                    <a:pt x="5475" y="18235"/>
                  </a:lnTo>
                  <a:lnTo>
                    <a:pt x="5645" y="18100"/>
                  </a:lnTo>
                  <a:lnTo>
                    <a:pt x="5687" y="18033"/>
                  </a:lnTo>
                  <a:lnTo>
                    <a:pt x="5597" y="17961"/>
                  </a:lnTo>
                  <a:lnTo>
                    <a:pt x="5794" y="17899"/>
                  </a:lnTo>
                  <a:lnTo>
                    <a:pt x="6012" y="17831"/>
                  </a:lnTo>
                  <a:lnTo>
                    <a:pt x="6342" y="17831"/>
                  </a:lnTo>
                  <a:lnTo>
                    <a:pt x="6433" y="17764"/>
                  </a:lnTo>
                  <a:lnTo>
                    <a:pt x="6737" y="17629"/>
                  </a:lnTo>
                  <a:lnTo>
                    <a:pt x="7458" y="17293"/>
                  </a:lnTo>
                  <a:lnTo>
                    <a:pt x="7557" y="17624"/>
                  </a:lnTo>
                  <a:lnTo>
                    <a:pt x="7579" y="17697"/>
                  </a:lnTo>
                  <a:lnTo>
                    <a:pt x="17145" y="17697"/>
                  </a:lnTo>
                  <a:lnTo>
                    <a:pt x="17145" y="17831"/>
                  </a:lnTo>
                  <a:lnTo>
                    <a:pt x="16848" y="17966"/>
                  </a:lnTo>
                  <a:lnTo>
                    <a:pt x="16599" y="17966"/>
                  </a:lnTo>
                  <a:lnTo>
                    <a:pt x="16593" y="18100"/>
                  </a:lnTo>
                  <a:lnTo>
                    <a:pt x="16593" y="18235"/>
                  </a:lnTo>
                  <a:lnTo>
                    <a:pt x="16593" y="18235"/>
                  </a:lnTo>
                </a:path>
                <a:path w="21600" h="21600">
                  <a:moveTo>
                    <a:pt x="17145" y="17697"/>
                  </a:moveTo>
                  <a:lnTo>
                    <a:pt x="7579" y="17697"/>
                  </a:lnTo>
                  <a:lnTo>
                    <a:pt x="7557" y="17624"/>
                  </a:lnTo>
                  <a:lnTo>
                    <a:pt x="7582" y="17562"/>
                  </a:lnTo>
                  <a:lnTo>
                    <a:pt x="7716" y="17562"/>
                  </a:lnTo>
                  <a:lnTo>
                    <a:pt x="7819" y="17495"/>
                  </a:lnTo>
                  <a:lnTo>
                    <a:pt x="7958" y="17428"/>
                  </a:lnTo>
                  <a:lnTo>
                    <a:pt x="8104" y="17360"/>
                  </a:lnTo>
                  <a:lnTo>
                    <a:pt x="8225" y="17360"/>
                  </a:lnTo>
                  <a:lnTo>
                    <a:pt x="8322" y="17495"/>
                  </a:lnTo>
                  <a:lnTo>
                    <a:pt x="17600" y="17495"/>
                  </a:lnTo>
                  <a:lnTo>
                    <a:pt x="17464" y="17562"/>
                  </a:lnTo>
                  <a:lnTo>
                    <a:pt x="17297" y="17629"/>
                  </a:lnTo>
                  <a:lnTo>
                    <a:pt x="17175" y="17629"/>
                  </a:lnTo>
                  <a:lnTo>
                    <a:pt x="17145" y="17697"/>
                  </a:lnTo>
                  <a:lnTo>
                    <a:pt x="17145" y="17697"/>
                  </a:lnTo>
                </a:path>
                <a:path w="21600" h="21600">
                  <a:moveTo>
                    <a:pt x="7579" y="17697"/>
                  </a:moveTo>
                  <a:lnTo>
                    <a:pt x="7555" y="17629"/>
                  </a:lnTo>
                  <a:lnTo>
                    <a:pt x="7579" y="17697"/>
                  </a:lnTo>
                  <a:lnTo>
                    <a:pt x="7579" y="17697"/>
                  </a:lnTo>
                </a:path>
                <a:path w="21600" h="21600">
                  <a:moveTo>
                    <a:pt x="5475" y="18235"/>
                  </a:moveTo>
                  <a:lnTo>
                    <a:pt x="5475" y="18033"/>
                  </a:lnTo>
                  <a:lnTo>
                    <a:pt x="5581" y="17966"/>
                  </a:lnTo>
                  <a:lnTo>
                    <a:pt x="5597" y="17961"/>
                  </a:lnTo>
                  <a:lnTo>
                    <a:pt x="5687" y="18033"/>
                  </a:lnTo>
                  <a:lnTo>
                    <a:pt x="5645" y="18100"/>
                  </a:lnTo>
                  <a:lnTo>
                    <a:pt x="5475" y="18235"/>
                  </a:lnTo>
                  <a:lnTo>
                    <a:pt x="5475" y="18235"/>
                  </a:lnTo>
                </a:path>
                <a:path w="21600" h="21600">
                  <a:moveTo>
                    <a:pt x="16678" y="18033"/>
                  </a:moveTo>
                  <a:lnTo>
                    <a:pt x="16636" y="18033"/>
                  </a:lnTo>
                  <a:lnTo>
                    <a:pt x="16599" y="17966"/>
                  </a:lnTo>
                  <a:lnTo>
                    <a:pt x="16848" y="17966"/>
                  </a:lnTo>
                  <a:lnTo>
                    <a:pt x="16678" y="18033"/>
                  </a:lnTo>
                  <a:lnTo>
                    <a:pt x="16678" y="18033"/>
                  </a:lnTo>
                </a:path>
                <a:path w="21600" h="21600">
                  <a:moveTo>
                    <a:pt x="16609" y="18572"/>
                  </a:moveTo>
                  <a:lnTo>
                    <a:pt x="16148" y="18370"/>
                  </a:lnTo>
                  <a:lnTo>
                    <a:pt x="16599" y="18370"/>
                  </a:lnTo>
                  <a:lnTo>
                    <a:pt x="16609" y="18572"/>
                  </a:lnTo>
                  <a:lnTo>
                    <a:pt x="16609" y="18572"/>
                  </a:lnTo>
                </a:path>
                <a:path w="21600" h="21600">
                  <a:moveTo>
                    <a:pt x="1664" y="20994"/>
                  </a:moveTo>
                  <a:lnTo>
                    <a:pt x="1609" y="20657"/>
                  </a:lnTo>
                  <a:lnTo>
                    <a:pt x="1403" y="20456"/>
                  </a:lnTo>
                  <a:lnTo>
                    <a:pt x="1045" y="20456"/>
                  </a:lnTo>
                  <a:lnTo>
                    <a:pt x="1045" y="19648"/>
                  </a:lnTo>
                  <a:lnTo>
                    <a:pt x="773" y="19446"/>
                  </a:lnTo>
                  <a:lnTo>
                    <a:pt x="912" y="19177"/>
                  </a:lnTo>
                  <a:lnTo>
                    <a:pt x="1021" y="18975"/>
                  </a:lnTo>
                  <a:lnTo>
                    <a:pt x="1100" y="18841"/>
                  </a:lnTo>
                  <a:lnTo>
                    <a:pt x="1227" y="18639"/>
                  </a:lnTo>
                  <a:lnTo>
                    <a:pt x="1227" y="18572"/>
                  </a:lnTo>
                  <a:lnTo>
                    <a:pt x="15138" y="18572"/>
                  </a:lnTo>
                  <a:lnTo>
                    <a:pt x="15068" y="18639"/>
                  </a:lnTo>
                  <a:lnTo>
                    <a:pt x="14777" y="18706"/>
                  </a:lnTo>
                  <a:lnTo>
                    <a:pt x="14547" y="18841"/>
                  </a:lnTo>
                  <a:lnTo>
                    <a:pt x="14316" y="18908"/>
                  </a:lnTo>
                  <a:lnTo>
                    <a:pt x="14092" y="19043"/>
                  </a:lnTo>
                  <a:lnTo>
                    <a:pt x="13831" y="19177"/>
                  </a:lnTo>
                  <a:lnTo>
                    <a:pt x="13534" y="19312"/>
                  </a:lnTo>
                  <a:lnTo>
                    <a:pt x="13128" y="19312"/>
                  </a:lnTo>
                  <a:lnTo>
                    <a:pt x="12819" y="19379"/>
                  </a:lnTo>
                  <a:lnTo>
                    <a:pt x="12394" y="19446"/>
                  </a:lnTo>
                  <a:lnTo>
                    <a:pt x="12185" y="19581"/>
                  </a:lnTo>
                  <a:lnTo>
                    <a:pt x="11979" y="19783"/>
                  </a:lnTo>
                  <a:lnTo>
                    <a:pt x="11330" y="19850"/>
                  </a:lnTo>
                  <a:lnTo>
                    <a:pt x="10721" y="19985"/>
                  </a:lnTo>
                  <a:lnTo>
                    <a:pt x="10152" y="20186"/>
                  </a:lnTo>
                  <a:lnTo>
                    <a:pt x="9888" y="20321"/>
                  </a:lnTo>
                  <a:lnTo>
                    <a:pt x="8686" y="20321"/>
                  </a:lnTo>
                  <a:lnTo>
                    <a:pt x="8686" y="20388"/>
                  </a:lnTo>
                  <a:lnTo>
                    <a:pt x="8628" y="20456"/>
                  </a:lnTo>
                  <a:lnTo>
                    <a:pt x="8404" y="20523"/>
                  </a:lnTo>
                  <a:lnTo>
                    <a:pt x="8265" y="20590"/>
                  </a:lnTo>
                  <a:lnTo>
                    <a:pt x="8095" y="20725"/>
                  </a:lnTo>
                  <a:lnTo>
                    <a:pt x="7379" y="20725"/>
                  </a:lnTo>
                  <a:lnTo>
                    <a:pt x="7203" y="20792"/>
                  </a:lnTo>
                  <a:lnTo>
                    <a:pt x="7034" y="20859"/>
                  </a:lnTo>
                  <a:lnTo>
                    <a:pt x="2034" y="20859"/>
                  </a:lnTo>
                  <a:lnTo>
                    <a:pt x="1664" y="20994"/>
                  </a:lnTo>
                  <a:lnTo>
                    <a:pt x="1664" y="20994"/>
                  </a:lnTo>
                </a:path>
                <a:path w="21600" h="21600">
                  <a:moveTo>
                    <a:pt x="9050" y="20456"/>
                  </a:moveTo>
                  <a:lnTo>
                    <a:pt x="8765" y="20456"/>
                  </a:lnTo>
                  <a:lnTo>
                    <a:pt x="8686" y="20321"/>
                  </a:lnTo>
                  <a:lnTo>
                    <a:pt x="9888" y="20321"/>
                  </a:lnTo>
                  <a:lnTo>
                    <a:pt x="9755" y="20388"/>
                  </a:lnTo>
                  <a:lnTo>
                    <a:pt x="9214" y="20388"/>
                  </a:lnTo>
                  <a:lnTo>
                    <a:pt x="9050" y="20456"/>
                  </a:lnTo>
                  <a:lnTo>
                    <a:pt x="9050" y="20456"/>
                  </a:lnTo>
                </a:path>
                <a:path w="21600" h="21600">
                  <a:moveTo>
                    <a:pt x="9623" y="20456"/>
                  </a:moveTo>
                  <a:lnTo>
                    <a:pt x="9405" y="20388"/>
                  </a:lnTo>
                  <a:lnTo>
                    <a:pt x="9755" y="20388"/>
                  </a:lnTo>
                  <a:lnTo>
                    <a:pt x="9623" y="20456"/>
                  </a:lnTo>
                  <a:lnTo>
                    <a:pt x="9623" y="20456"/>
                  </a:lnTo>
                </a:path>
                <a:path w="21600" h="21600">
                  <a:moveTo>
                    <a:pt x="4265" y="21600"/>
                  </a:moveTo>
                  <a:lnTo>
                    <a:pt x="3768" y="21398"/>
                  </a:lnTo>
                  <a:lnTo>
                    <a:pt x="3429" y="21263"/>
                  </a:lnTo>
                  <a:lnTo>
                    <a:pt x="2783" y="21263"/>
                  </a:lnTo>
                  <a:lnTo>
                    <a:pt x="2383" y="21196"/>
                  </a:lnTo>
                  <a:lnTo>
                    <a:pt x="2207" y="20994"/>
                  </a:lnTo>
                  <a:lnTo>
                    <a:pt x="2134" y="20859"/>
                  </a:lnTo>
                  <a:lnTo>
                    <a:pt x="6782" y="20859"/>
                  </a:lnTo>
                  <a:lnTo>
                    <a:pt x="6448" y="20927"/>
                  </a:lnTo>
                  <a:lnTo>
                    <a:pt x="6279" y="20994"/>
                  </a:lnTo>
                  <a:lnTo>
                    <a:pt x="5493" y="20994"/>
                  </a:lnTo>
                  <a:lnTo>
                    <a:pt x="5311" y="21061"/>
                  </a:lnTo>
                  <a:lnTo>
                    <a:pt x="5123" y="21129"/>
                  </a:lnTo>
                  <a:lnTo>
                    <a:pt x="4305" y="21129"/>
                  </a:lnTo>
                  <a:lnTo>
                    <a:pt x="4265" y="21263"/>
                  </a:lnTo>
                  <a:lnTo>
                    <a:pt x="4265" y="21600"/>
                  </a:lnTo>
                  <a:lnTo>
                    <a:pt x="4265" y="21600"/>
                  </a:lnTo>
                </a:path>
                <a:path w="21600" h="21600">
                  <a:moveTo>
                    <a:pt x="4929" y="21263"/>
                  </a:moveTo>
                  <a:lnTo>
                    <a:pt x="4462" y="21263"/>
                  </a:lnTo>
                  <a:lnTo>
                    <a:pt x="4305" y="21129"/>
                  </a:lnTo>
                  <a:lnTo>
                    <a:pt x="5123" y="21129"/>
                  </a:lnTo>
                  <a:lnTo>
                    <a:pt x="4929" y="21263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6230491" y="468350"/>
              <a:ext cx="1651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244600" y="468350"/>
              <a:ext cx="0" cy="0"/>
            </a:xfrm>
            <a:custGeom>
              <a:gdLst>
                <a:gd name="T1" fmla="*/ 0 w 21600"/>
                <a:gd name="T2" fmla="*/ 0 h 21600"/>
                <a:gd name="T3" fmla="*/ 0 w 21600"/>
                <a:gd name="T4" fmla="*/ 0 h 21600"/>
              </a:gdLst>
              <a:rect l="T1" t="T2" r="T3" b="T4"/>
              <a:pathLst/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6395591" y="468350"/>
              <a:ext cx="3810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6430360" y="623775"/>
              <a:ext cx="332104" cy="401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101" y="20164"/>
                  </a:moveTo>
                  <a:lnTo>
                    <a:pt x="4378" y="20164"/>
                  </a:lnTo>
                  <a:lnTo>
                    <a:pt x="4209" y="20027"/>
                  </a:lnTo>
                  <a:lnTo>
                    <a:pt x="4130" y="20027"/>
                  </a:lnTo>
                  <a:lnTo>
                    <a:pt x="4017" y="19959"/>
                  </a:lnTo>
                  <a:lnTo>
                    <a:pt x="3723" y="19754"/>
                  </a:lnTo>
                  <a:lnTo>
                    <a:pt x="3701" y="19617"/>
                  </a:lnTo>
                  <a:lnTo>
                    <a:pt x="3802" y="19549"/>
                  </a:lnTo>
                  <a:lnTo>
                    <a:pt x="3204" y="19549"/>
                  </a:lnTo>
                  <a:lnTo>
                    <a:pt x="2972" y="19481"/>
                  </a:lnTo>
                  <a:lnTo>
                    <a:pt x="2809" y="19207"/>
                  </a:lnTo>
                  <a:lnTo>
                    <a:pt x="2659" y="18934"/>
                  </a:lnTo>
                  <a:lnTo>
                    <a:pt x="2523" y="18865"/>
                  </a:lnTo>
                  <a:lnTo>
                    <a:pt x="2388" y="18729"/>
                  </a:lnTo>
                  <a:lnTo>
                    <a:pt x="2162" y="18592"/>
                  </a:lnTo>
                  <a:lnTo>
                    <a:pt x="1846" y="18387"/>
                  </a:lnTo>
                  <a:lnTo>
                    <a:pt x="1772" y="18182"/>
                  </a:lnTo>
                  <a:lnTo>
                    <a:pt x="1600" y="18045"/>
                  </a:lnTo>
                  <a:lnTo>
                    <a:pt x="1329" y="17908"/>
                  </a:lnTo>
                  <a:lnTo>
                    <a:pt x="1324" y="17567"/>
                  </a:lnTo>
                  <a:lnTo>
                    <a:pt x="1318" y="17498"/>
                  </a:lnTo>
                  <a:lnTo>
                    <a:pt x="1295" y="17498"/>
                  </a:lnTo>
                  <a:lnTo>
                    <a:pt x="1273" y="17430"/>
                  </a:lnTo>
                  <a:lnTo>
                    <a:pt x="1239" y="17362"/>
                  </a:lnTo>
                  <a:lnTo>
                    <a:pt x="1194" y="17362"/>
                  </a:lnTo>
                  <a:lnTo>
                    <a:pt x="1154" y="17293"/>
                  </a:lnTo>
                  <a:lnTo>
                    <a:pt x="1098" y="17225"/>
                  </a:lnTo>
                  <a:lnTo>
                    <a:pt x="951" y="17088"/>
                  </a:lnTo>
                  <a:lnTo>
                    <a:pt x="866" y="17020"/>
                  </a:lnTo>
                  <a:lnTo>
                    <a:pt x="770" y="16883"/>
                  </a:lnTo>
                  <a:lnTo>
                    <a:pt x="663" y="16610"/>
                  </a:lnTo>
                  <a:lnTo>
                    <a:pt x="615" y="16405"/>
                  </a:lnTo>
                  <a:lnTo>
                    <a:pt x="627" y="16263"/>
                  </a:lnTo>
                  <a:lnTo>
                    <a:pt x="635" y="16200"/>
                  </a:lnTo>
                  <a:lnTo>
                    <a:pt x="639" y="16063"/>
                  </a:lnTo>
                  <a:lnTo>
                    <a:pt x="635" y="15994"/>
                  </a:lnTo>
                  <a:lnTo>
                    <a:pt x="601" y="15858"/>
                  </a:lnTo>
                  <a:lnTo>
                    <a:pt x="590" y="15858"/>
                  </a:lnTo>
                  <a:lnTo>
                    <a:pt x="561" y="15789"/>
                  </a:lnTo>
                  <a:lnTo>
                    <a:pt x="471" y="15653"/>
                  </a:lnTo>
                  <a:lnTo>
                    <a:pt x="448" y="15516"/>
                  </a:lnTo>
                  <a:lnTo>
                    <a:pt x="448" y="15448"/>
                  </a:lnTo>
                  <a:lnTo>
                    <a:pt x="398" y="15243"/>
                  </a:lnTo>
                  <a:lnTo>
                    <a:pt x="389" y="15038"/>
                  </a:lnTo>
                  <a:lnTo>
                    <a:pt x="457" y="14764"/>
                  </a:lnTo>
                  <a:lnTo>
                    <a:pt x="431" y="14627"/>
                  </a:lnTo>
                  <a:lnTo>
                    <a:pt x="347" y="14559"/>
                  </a:lnTo>
                  <a:lnTo>
                    <a:pt x="166" y="14149"/>
                  </a:lnTo>
                  <a:lnTo>
                    <a:pt x="189" y="13944"/>
                  </a:lnTo>
                  <a:lnTo>
                    <a:pt x="440" y="13944"/>
                  </a:lnTo>
                  <a:lnTo>
                    <a:pt x="381" y="13739"/>
                  </a:lnTo>
                  <a:lnTo>
                    <a:pt x="347" y="13670"/>
                  </a:lnTo>
                  <a:lnTo>
                    <a:pt x="329" y="13397"/>
                  </a:lnTo>
                  <a:lnTo>
                    <a:pt x="323" y="12850"/>
                  </a:lnTo>
                  <a:lnTo>
                    <a:pt x="341" y="12303"/>
                  </a:lnTo>
                  <a:lnTo>
                    <a:pt x="256" y="11962"/>
                  </a:lnTo>
                  <a:lnTo>
                    <a:pt x="76" y="11688"/>
                  </a:lnTo>
                  <a:lnTo>
                    <a:pt x="83" y="11346"/>
                  </a:lnTo>
                  <a:lnTo>
                    <a:pt x="98" y="11210"/>
                  </a:lnTo>
                  <a:lnTo>
                    <a:pt x="189" y="10868"/>
                  </a:lnTo>
                  <a:lnTo>
                    <a:pt x="211" y="10731"/>
                  </a:lnTo>
                  <a:lnTo>
                    <a:pt x="211" y="10526"/>
                  </a:lnTo>
                  <a:lnTo>
                    <a:pt x="189" y="10389"/>
                  </a:lnTo>
                  <a:lnTo>
                    <a:pt x="98" y="10184"/>
                  </a:lnTo>
                  <a:lnTo>
                    <a:pt x="76" y="10048"/>
                  </a:lnTo>
                  <a:lnTo>
                    <a:pt x="76" y="9706"/>
                  </a:lnTo>
                  <a:lnTo>
                    <a:pt x="98" y="9637"/>
                  </a:lnTo>
                  <a:lnTo>
                    <a:pt x="189" y="9432"/>
                  </a:lnTo>
                  <a:lnTo>
                    <a:pt x="211" y="9432"/>
                  </a:lnTo>
                  <a:lnTo>
                    <a:pt x="211" y="9364"/>
                  </a:lnTo>
                  <a:lnTo>
                    <a:pt x="155" y="9296"/>
                  </a:lnTo>
                  <a:lnTo>
                    <a:pt x="150" y="8544"/>
                  </a:lnTo>
                  <a:lnTo>
                    <a:pt x="182" y="8190"/>
                  </a:lnTo>
                  <a:lnTo>
                    <a:pt x="327" y="7313"/>
                  </a:lnTo>
                  <a:lnTo>
                    <a:pt x="242" y="6903"/>
                  </a:lnTo>
                  <a:lnTo>
                    <a:pt x="0" y="6493"/>
                  </a:lnTo>
                  <a:lnTo>
                    <a:pt x="82" y="5536"/>
                  </a:lnTo>
                  <a:lnTo>
                    <a:pt x="222" y="4237"/>
                  </a:lnTo>
                  <a:lnTo>
                    <a:pt x="254" y="3827"/>
                  </a:lnTo>
                  <a:lnTo>
                    <a:pt x="273" y="3417"/>
                  </a:lnTo>
                  <a:lnTo>
                    <a:pt x="279" y="2939"/>
                  </a:lnTo>
                  <a:lnTo>
                    <a:pt x="268" y="2870"/>
                  </a:lnTo>
                  <a:lnTo>
                    <a:pt x="223" y="2734"/>
                  </a:lnTo>
                  <a:lnTo>
                    <a:pt x="211" y="2665"/>
                  </a:lnTo>
                  <a:lnTo>
                    <a:pt x="211" y="2392"/>
                  </a:lnTo>
                  <a:lnTo>
                    <a:pt x="234" y="2255"/>
                  </a:lnTo>
                  <a:lnTo>
                    <a:pt x="324" y="2118"/>
                  </a:lnTo>
                  <a:lnTo>
                    <a:pt x="347" y="2050"/>
                  </a:lnTo>
                  <a:lnTo>
                    <a:pt x="347" y="1982"/>
                  </a:lnTo>
                  <a:lnTo>
                    <a:pt x="392" y="1845"/>
                  </a:lnTo>
                  <a:lnTo>
                    <a:pt x="407" y="1708"/>
                  </a:lnTo>
                  <a:lnTo>
                    <a:pt x="1617" y="0"/>
                  </a:lnTo>
                  <a:lnTo>
                    <a:pt x="2684" y="0"/>
                  </a:lnTo>
                  <a:lnTo>
                    <a:pt x="3932" y="1025"/>
                  </a:lnTo>
                  <a:lnTo>
                    <a:pt x="3910" y="1298"/>
                  </a:lnTo>
                  <a:lnTo>
                    <a:pt x="3904" y="1708"/>
                  </a:lnTo>
                  <a:lnTo>
                    <a:pt x="3938" y="1845"/>
                  </a:lnTo>
                  <a:lnTo>
                    <a:pt x="4073" y="2118"/>
                  </a:lnTo>
                  <a:lnTo>
                    <a:pt x="4107" y="2324"/>
                  </a:lnTo>
                  <a:lnTo>
                    <a:pt x="4107" y="2734"/>
                  </a:lnTo>
                  <a:lnTo>
                    <a:pt x="4085" y="2802"/>
                  </a:lnTo>
                  <a:lnTo>
                    <a:pt x="3994" y="2939"/>
                  </a:lnTo>
                  <a:lnTo>
                    <a:pt x="3972" y="2939"/>
                  </a:lnTo>
                  <a:lnTo>
                    <a:pt x="3972" y="3007"/>
                  </a:lnTo>
                  <a:lnTo>
                    <a:pt x="4169" y="3349"/>
                  </a:lnTo>
                  <a:lnTo>
                    <a:pt x="4209" y="3486"/>
                  </a:lnTo>
                  <a:lnTo>
                    <a:pt x="4204" y="3827"/>
                  </a:lnTo>
                  <a:lnTo>
                    <a:pt x="4193" y="3981"/>
                  </a:lnTo>
                  <a:lnTo>
                    <a:pt x="4138" y="4443"/>
                  </a:lnTo>
                  <a:lnTo>
                    <a:pt x="4102" y="4648"/>
                  </a:lnTo>
                  <a:lnTo>
                    <a:pt x="4056" y="4716"/>
                  </a:lnTo>
                  <a:lnTo>
                    <a:pt x="4034" y="4784"/>
                  </a:lnTo>
                  <a:lnTo>
                    <a:pt x="4008" y="4921"/>
                  </a:lnTo>
                  <a:lnTo>
                    <a:pt x="3952" y="4989"/>
                  </a:lnTo>
                  <a:lnTo>
                    <a:pt x="3938" y="5058"/>
                  </a:lnTo>
                  <a:lnTo>
                    <a:pt x="3944" y="5194"/>
                  </a:lnTo>
                  <a:lnTo>
                    <a:pt x="3966" y="5331"/>
                  </a:lnTo>
                  <a:lnTo>
                    <a:pt x="3972" y="5673"/>
                  </a:lnTo>
                  <a:lnTo>
                    <a:pt x="3949" y="5810"/>
                  </a:lnTo>
                  <a:lnTo>
                    <a:pt x="3859" y="5946"/>
                  </a:lnTo>
                  <a:lnTo>
                    <a:pt x="3836" y="6015"/>
                  </a:lnTo>
                  <a:lnTo>
                    <a:pt x="3848" y="6015"/>
                  </a:lnTo>
                  <a:lnTo>
                    <a:pt x="3893" y="6151"/>
                  </a:lnTo>
                  <a:lnTo>
                    <a:pt x="3904" y="6220"/>
                  </a:lnTo>
                  <a:lnTo>
                    <a:pt x="3904" y="6493"/>
                  </a:lnTo>
                  <a:lnTo>
                    <a:pt x="3881" y="6630"/>
                  </a:lnTo>
                  <a:lnTo>
                    <a:pt x="3791" y="6767"/>
                  </a:lnTo>
                  <a:lnTo>
                    <a:pt x="3768" y="6767"/>
                  </a:lnTo>
                  <a:lnTo>
                    <a:pt x="3768" y="6835"/>
                  </a:lnTo>
                  <a:lnTo>
                    <a:pt x="3752" y="6972"/>
                  </a:lnTo>
                  <a:lnTo>
                    <a:pt x="3757" y="7108"/>
                  </a:lnTo>
                  <a:lnTo>
                    <a:pt x="3785" y="7245"/>
                  </a:lnTo>
                  <a:lnTo>
                    <a:pt x="3819" y="7450"/>
                  </a:lnTo>
                  <a:lnTo>
                    <a:pt x="3836" y="7587"/>
                  </a:lnTo>
                  <a:lnTo>
                    <a:pt x="3836" y="7929"/>
                  </a:lnTo>
                  <a:lnTo>
                    <a:pt x="3819" y="7997"/>
                  </a:lnTo>
                  <a:lnTo>
                    <a:pt x="3752" y="8134"/>
                  </a:lnTo>
                  <a:lnTo>
                    <a:pt x="3738" y="8190"/>
                  </a:lnTo>
                  <a:lnTo>
                    <a:pt x="3735" y="8339"/>
                  </a:lnTo>
                  <a:lnTo>
                    <a:pt x="3752" y="8407"/>
                  </a:lnTo>
                  <a:lnTo>
                    <a:pt x="3819" y="8612"/>
                  </a:lnTo>
                  <a:lnTo>
                    <a:pt x="3836" y="8749"/>
                  </a:lnTo>
                  <a:lnTo>
                    <a:pt x="3836" y="9022"/>
                  </a:lnTo>
                  <a:lnTo>
                    <a:pt x="3819" y="9091"/>
                  </a:lnTo>
                  <a:lnTo>
                    <a:pt x="3752" y="9227"/>
                  </a:lnTo>
                  <a:lnTo>
                    <a:pt x="3735" y="9296"/>
                  </a:lnTo>
                  <a:lnTo>
                    <a:pt x="3735" y="9432"/>
                  </a:lnTo>
                  <a:lnTo>
                    <a:pt x="3768" y="9569"/>
                  </a:lnTo>
                  <a:lnTo>
                    <a:pt x="3904" y="9774"/>
                  </a:lnTo>
                  <a:lnTo>
                    <a:pt x="3938" y="9911"/>
                  </a:lnTo>
                  <a:lnTo>
                    <a:pt x="3938" y="10184"/>
                  </a:lnTo>
                  <a:lnTo>
                    <a:pt x="3927" y="10253"/>
                  </a:lnTo>
                  <a:lnTo>
                    <a:pt x="3912" y="10253"/>
                  </a:lnTo>
                  <a:lnTo>
                    <a:pt x="3977" y="10321"/>
                  </a:lnTo>
                  <a:lnTo>
                    <a:pt x="4107" y="10389"/>
                  </a:lnTo>
                  <a:lnTo>
                    <a:pt x="4107" y="10731"/>
                  </a:lnTo>
                  <a:lnTo>
                    <a:pt x="4096" y="10868"/>
                  </a:lnTo>
                  <a:lnTo>
                    <a:pt x="4031" y="10868"/>
                  </a:lnTo>
                  <a:lnTo>
                    <a:pt x="4040" y="10879"/>
                  </a:lnTo>
                  <a:lnTo>
                    <a:pt x="4040" y="10936"/>
                  </a:lnTo>
                  <a:lnTo>
                    <a:pt x="4085" y="10936"/>
                  </a:lnTo>
                  <a:lnTo>
                    <a:pt x="4138" y="11005"/>
                  </a:lnTo>
                  <a:lnTo>
                    <a:pt x="4353" y="11210"/>
                  </a:lnTo>
                  <a:lnTo>
                    <a:pt x="4246" y="11415"/>
                  </a:lnTo>
                  <a:lnTo>
                    <a:pt x="4158" y="11551"/>
                  </a:lnTo>
                  <a:lnTo>
                    <a:pt x="4090" y="11551"/>
                  </a:lnTo>
                  <a:lnTo>
                    <a:pt x="4028" y="11620"/>
                  </a:lnTo>
                  <a:lnTo>
                    <a:pt x="4178" y="11688"/>
                  </a:lnTo>
                  <a:lnTo>
                    <a:pt x="4539" y="11688"/>
                  </a:lnTo>
                  <a:lnTo>
                    <a:pt x="4274" y="12167"/>
                  </a:lnTo>
                  <a:lnTo>
                    <a:pt x="4141" y="12508"/>
                  </a:lnTo>
                  <a:lnTo>
                    <a:pt x="4141" y="12850"/>
                  </a:lnTo>
                  <a:lnTo>
                    <a:pt x="4175" y="12919"/>
                  </a:lnTo>
                  <a:lnTo>
                    <a:pt x="4311" y="13260"/>
                  </a:lnTo>
                  <a:lnTo>
                    <a:pt x="4344" y="13397"/>
                  </a:lnTo>
                  <a:lnTo>
                    <a:pt x="4344" y="13739"/>
                  </a:lnTo>
                  <a:lnTo>
                    <a:pt x="4333" y="13807"/>
                  </a:lnTo>
                  <a:lnTo>
                    <a:pt x="4288" y="13875"/>
                  </a:lnTo>
                  <a:lnTo>
                    <a:pt x="4277" y="13944"/>
                  </a:lnTo>
                  <a:lnTo>
                    <a:pt x="4322" y="14491"/>
                  </a:lnTo>
                  <a:lnTo>
                    <a:pt x="3893" y="14491"/>
                  </a:lnTo>
                  <a:lnTo>
                    <a:pt x="4254" y="14764"/>
                  </a:lnTo>
                  <a:lnTo>
                    <a:pt x="4430" y="14764"/>
                  </a:lnTo>
                  <a:lnTo>
                    <a:pt x="4449" y="14901"/>
                  </a:lnTo>
                  <a:lnTo>
                    <a:pt x="4437" y="15044"/>
                  </a:lnTo>
                  <a:lnTo>
                    <a:pt x="4432" y="15243"/>
                  </a:lnTo>
                  <a:lnTo>
                    <a:pt x="5398" y="16336"/>
                  </a:lnTo>
                  <a:lnTo>
                    <a:pt x="5632" y="16610"/>
                  </a:lnTo>
                  <a:lnTo>
                    <a:pt x="5784" y="16951"/>
                  </a:lnTo>
                  <a:lnTo>
                    <a:pt x="5954" y="17088"/>
                  </a:lnTo>
                  <a:lnTo>
                    <a:pt x="6216" y="17225"/>
                  </a:lnTo>
                  <a:lnTo>
                    <a:pt x="6928" y="17430"/>
                  </a:lnTo>
                  <a:lnTo>
                    <a:pt x="7123" y="17703"/>
                  </a:lnTo>
                  <a:lnTo>
                    <a:pt x="7156" y="18045"/>
                  </a:lnTo>
                  <a:lnTo>
                    <a:pt x="8033" y="18045"/>
                  </a:lnTo>
                  <a:lnTo>
                    <a:pt x="8046" y="18113"/>
                  </a:lnTo>
                  <a:lnTo>
                    <a:pt x="11784" y="18113"/>
                  </a:lnTo>
                  <a:lnTo>
                    <a:pt x="11772" y="18250"/>
                  </a:lnTo>
                  <a:lnTo>
                    <a:pt x="18585" y="18250"/>
                  </a:lnTo>
                  <a:lnTo>
                    <a:pt x="18517" y="18319"/>
                  </a:lnTo>
                  <a:lnTo>
                    <a:pt x="18472" y="18319"/>
                  </a:lnTo>
                  <a:lnTo>
                    <a:pt x="18427" y="18592"/>
                  </a:lnTo>
                  <a:lnTo>
                    <a:pt x="18274" y="18797"/>
                  </a:lnTo>
                  <a:lnTo>
                    <a:pt x="17224" y="18797"/>
                  </a:lnTo>
                  <a:lnTo>
                    <a:pt x="16643" y="19002"/>
                  </a:lnTo>
                  <a:lnTo>
                    <a:pt x="16643" y="19070"/>
                  </a:lnTo>
                  <a:lnTo>
                    <a:pt x="16629" y="19207"/>
                  </a:lnTo>
                  <a:lnTo>
                    <a:pt x="16572" y="19617"/>
                  </a:lnTo>
                  <a:lnTo>
                    <a:pt x="16837" y="19617"/>
                  </a:lnTo>
                  <a:lnTo>
                    <a:pt x="16857" y="19686"/>
                  </a:lnTo>
                  <a:lnTo>
                    <a:pt x="16948" y="19959"/>
                  </a:lnTo>
                  <a:lnTo>
                    <a:pt x="16524" y="20027"/>
                  </a:lnTo>
                  <a:lnTo>
                    <a:pt x="16242" y="20096"/>
                  </a:lnTo>
                  <a:lnTo>
                    <a:pt x="16101" y="20164"/>
                  </a:lnTo>
                  <a:lnTo>
                    <a:pt x="16101" y="20164"/>
                  </a:lnTo>
                </a:path>
                <a:path w="21600" h="21600">
                  <a:moveTo>
                    <a:pt x="17597" y="2324"/>
                  </a:moveTo>
                  <a:lnTo>
                    <a:pt x="17388" y="2324"/>
                  </a:lnTo>
                  <a:lnTo>
                    <a:pt x="17371" y="2255"/>
                  </a:lnTo>
                  <a:lnTo>
                    <a:pt x="17303" y="2050"/>
                  </a:lnTo>
                  <a:lnTo>
                    <a:pt x="17286" y="1913"/>
                  </a:lnTo>
                  <a:lnTo>
                    <a:pt x="17286" y="1435"/>
                  </a:lnTo>
                  <a:lnTo>
                    <a:pt x="18472" y="68"/>
                  </a:lnTo>
                  <a:lnTo>
                    <a:pt x="20276" y="68"/>
                  </a:lnTo>
                  <a:lnTo>
                    <a:pt x="20491" y="205"/>
                  </a:lnTo>
                  <a:lnTo>
                    <a:pt x="20680" y="341"/>
                  </a:lnTo>
                  <a:lnTo>
                    <a:pt x="20844" y="478"/>
                  </a:lnTo>
                  <a:lnTo>
                    <a:pt x="21013" y="546"/>
                  </a:lnTo>
                  <a:lnTo>
                    <a:pt x="21151" y="751"/>
                  </a:lnTo>
                  <a:lnTo>
                    <a:pt x="21259" y="956"/>
                  </a:lnTo>
                  <a:lnTo>
                    <a:pt x="21355" y="1230"/>
                  </a:lnTo>
                  <a:lnTo>
                    <a:pt x="21383" y="1435"/>
                  </a:lnTo>
                  <a:lnTo>
                    <a:pt x="21304" y="1845"/>
                  </a:lnTo>
                  <a:lnTo>
                    <a:pt x="21383" y="1982"/>
                  </a:lnTo>
                  <a:lnTo>
                    <a:pt x="21581" y="2118"/>
                  </a:lnTo>
                  <a:lnTo>
                    <a:pt x="21539" y="2255"/>
                  </a:lnTo>
                  <a:lnTo>
                    <a:pt x="17456" y="2255"/>
                  </a:lnTo>
                  <a:lnTo>
                    <a:pt x="17597" y="2324"/>
                  </a:lnTo>
                  <a:lnTo>
                    <a:pt x="17597" y="2324"/>
                  </a:lnTo>
                </a:path>
                <a:path w="21600" h="21600">
                  <a:moveTo>
                    <a:pt x="21521" y="4032"/>
                  </a:moveTo>
                  <a:lnTo>
                    <a:pt x="17631" y="4032"/>
                  </a:lnTo>
                  <a:lnTo>
                    <a:pt x="17539" y="4016"/>
                  </a:lnTo>
                  <a:lnTo>
                    <a:pt x="17346" y="3964"/>
                  </a:lnTo>
                  <a:lnTo>
                    <a:pt x="17247" y="3964"/>
                  </a:lnTo>
                  <a:lnTo>
                    <a:pt x="17151" y="3896"/>
                  </a:lnTo>
                  <a:lnTo>
                    <a:pt x="17151" y="3554"/>
                  </a:lnTo>
                  <a:lnTo>
                    <a:pt x="17204" y="3417"/>
                  </a:lnTo>
                  <a:lnTo>
                    <a:pt x="17312" y="3417"/>
                  </a:lnTo>
                  <a:lnTo>
                    <a:pt x="17419" y="3349"/>
                  </a:lnTo>
                  <a:lnTo>
                    <a:pt x="17320" y="3349"/>
                  </a:lnTo>
                  <a:lnTo>
                    <a:pt x="17320" y="3212"/>
                  </a:lnTo>
                  <a:lnTo>
                    <a:pt x="17221" y="3007"/>
                  </a:lnTo>
                  <a:lnTo>
                    <a:pt x="17024" y="2870"/>
                  </a:lnTo>
                  <a:lnTo>
                    <a:pt x="17171" y="2392"/>
                  </a:lnTo>
                  <a:lnTo>
                    <a:pt x="17315" y="2255"/>
                  </a:lnTo>
                  <a:lnTo>
                    <a:pt x="17371" y="2255"/>
                  </a:lnTo>
                  <a:lnTo>
                    <a:pt x="17388" y="2324"/>
                  </a:lnTo>
                  <a:lnTo>
                    <a:pt x="21518" y="2324"/>
                  </a:lnTo>
                  <a:lnTo>
                    <a:pt x="21434" y="2597"/>
                  </a:lnTo>
                  <a:lnTo>
                    <a:pt x="21386" y="2939"/>
                  </a:lnTo>
                  <a:lnTo>
                    <a:pt x="21436" y="3212"/>
                  </a:lnTo>
                  <a:lnTo>
                    <a:pt x="21493" y="3486"/>
                  </a:lnTo>
                  <a:lnTo>
                    <a:pt x="21516" y="3759"/>
                  </a:lnTo>
                  <a:lnTo>
                    <a:pt x="21521" y="3964"/>
                  </a:lnTo>
                  <a:lnTo>
                    <a:pt x="17346" y="3964"/>
                  </a:lnTo>
                  <a:lnTo>
                    <a:pt x="17340" y="3981"/>
                  </a:lnTo>
                  <a:lnTo>
                    <a:pt x="21521" y="3981"/>
                  </a:lnTo>
                  <a:lnTo>
                    <a:pt x="21521" y="4032"/>
                  </a:lnTo>
                  <a:lnTo>
                    <a:pt x="21521" y="4032"/>
                  </a:lnTo>
                </a:path>
                <a:path w="21600" h="21600">
                  <a:moveTo>
                    <a:pt x="21518" y="2324"/>
                  </a:moveTo>
                  <a:lnTo>
                    <a:pt x="17597" y="2324"/>
                  </a:lnTo>
                  <a:lnTo>
                    <a:pt x="17456" y="2255"/>
                  </a:lnTo>
                  <a:lnTo>
                    <a:pt x="21539" y="2255"/>
                  </a:lnTo>
                  <a:lnTo>
                    <a:pt x="21518" y="2324"/>
                  </a:lnTo>
                  <a:lnTo>
                    <a:pt x="21518" y="2324"/>
                  </a:lnTo>
                </a:path>
                <a:path w="21600" h="21600">
                  <a:moveTo>
                    <a:pt x="17539" y="4016"/>
                  </a:moveTo>
                  <a:lnTo>
                    <a:pt x="17340" y="3981"/>
                  </a:lnTo>
                  <a:lnTo>
                    <a:pt x="17346" y="3964"/>
                  </a:lnTo>
                  <a:lnTo>
                    <a:pt x="17539" y="4016"/>
                  </a:lnTo>
                  <a:lnTo>
                    <a:pt x="17539" y="4016"/>
                  </a:lnTo>
                </a:path>
                <a:path w="21600" h="21600">
                  <a:moveTo>
                    <a:pt x="21151" y="7519"/>
                  </a:moveTo>
                  <a:lnTo>
                    <a:pt x="17176" y="7519"/>
                  </a:lnTo>
                  <a:lnTo>
                    <a:pt x="17131" y="7313"/>
                  </a:lnTo>
                  <a:lnTo>
                    <a:pt x="17125" y="7108"/>
                  </a:lnTo>
                  <a:lnTo>
                    <a:pt x="17193" y="6903"/>
                  </a:lnTo>
                  <a:lnTo>
                    <a:pt x="17049" y="6630"/>
                  </a:lnTo>
                  <a:lnTo>
                    <a:pt x="17145" y="6356"/>
                  </a:lnTo>
                  <a:lnTo>
                    <a:pt x="17213" y="6083"/>
                  </a:lnTo>
                  <a:lnTo>
                    <a:pt x="17252" y="5878"/>
                  </a:lnTo>
                  <a:lnTo>
                    <a:pt x="17298" y="5673"/>
                  </a:lnTo>
                  <a:lnTo>
                    <a:pt x="17320" y="5536"/>
                  </a:lnTo>
                  <a:lnTo>
                    <a:pt x="17320" y="5263"/>
                  </a:lnTo>
                  <a:lnTo>
                    <a:pt x="17292" y="5126"/>
                  </a:lnTo>
                  <a:lnTo>
                    <a:pt x="17179" y="4921"/>
                  </a:lnTo>
                  <a:lnTo>
                    <a:pt x="17151" y="4716"/>
                  </a:lnTo>
                  <a:lnTo>
                    <a:pt x="17151" y="4374"/>
                  </a:lnTo>
                  <a:lnTo>
                    <a:pt x="17227" y="4169"/>
                  </a:lnTo>
                  <a:lnTo>
                    <a:pt x="17283" y="4101"/>
                  </a:lnTo>
                  <a:lnTo>
                    <a:pt x="17323" y="4032"/>
                  </a:lnTo>
                  <a:lnTo>
                    <a:pt x="17340" y="3981"/>
                  </a:lnTo>
                  <a:lnTo>
                    <a:pt x="17539" y="4016"/>
                  </a:lnTo>
                  <a:lnTo>
                    <a:pt x="17600" y="4032"/>
                  </a:lnTo>
                  <a:lnTo>
                    <a:pt x="21521" y="4032"/>
                  </a:lnTo>
                  <a:lnTo>
                    <a:pt x="21516" y="4443"/>
                  </a:lnTo>
                  <a:lnTo>
                    <a:pt x="21504" y="4579"/>
                  </a:lnTo>
                  <a:lnTo>
                    <a:pt x="21436" y="4921"/>
                  </a:lnTo>
                  <a:lnTo>
                    <a:pt x="21425" y="5058"/>
                  </a:lnTo>
                  <a:lnTo>
                    <a:pt x="21420" y="5331"/>
                  </a:lnTo>
                  <a:lnTo>
                    <a:pt x="21436" y="5400"/>
                  </a:lnTo>
                  <a:lnTo>
                    <a:pt x="21504" y="5605"/>
                  </a:lnTo>
                  <a:lnTo>
                    <a:pt x="21521" y="5741"/>
                  </a:lnTo>
                  <a:lnTo>
                    <a:pt x="21521" y="6151"/>
                  </a:lnTo>
                  <a:lnTo>
                    <a:pt x="21420" y="6356"/>
                  </a:lnTo>
                  <a:lnTo>
                    <a:pt x="21216" y="6425"/>
                  </a:lnTo>
                  <a:lnTo>
                    <a:pt x="21216" y="6562"/>
                  </a:lnTo>
                  <a:lnTo>
                    <a:pt x="21140" y="6630"/>
                  </a:lnTo>
                  <a:lnTo>
                    <a:pt x="20988" y="6630"/>
                  </a:lnTo>
                  <a:lnTo>
                    <a:pt x="21208" y="6835"/>
                  </a:lnTo>
                  <a:lnTo>
                    <a:pt x="21293" y="6972"/>
                  </a:lnTo>
                  <a:lnTo>
                    <a:pt x="21191" y="7245"/>
                  </a:lnTo>
                  <a:lnTo>
                    <a:pt x="21157" y="7313"/>
                  </a:lnTo>
                  <a:lnTo>
                    <a:pt x="21140" y="7382"/>
                  </a:lnTo>
                  <a:lnTo>
                    <a:pt x="21129" y="7450"/>
                  </a:lnTo>
                  <a:lnTo>
                    <a:pt x="21151" y="7519"/>
                  </a:lnTo>
                  <a:lnTo>
                    <a:pt x="21151" y="7519"/>
                  </a:lnTo>
                </a:path>
                <a:path w="21600" h="21600">
                  <a:moveTo>
                    <a:pt x="16516" y="8544"/>
                  </a:moveTo>
                  <a:lnTo>
                    <a:pt x="16725" y="7997"/>
                  </a:lnTo>
                  <a:lnTo>
                    <a:pt x="16863" y="7587"/>
                  </a:lnTo>
                  <a:lnTo>
                    <a:pt x="16891" y="7519"/>
                  </a:lnTo>
                  <a:lnTo>
                    <a:pt x="16996" y="7450"/>
                  </a:lnTo>
                  <a:lnTo>
                    <a:pt x="17176" y="7519"/>
                  </a:lnTo>
                  <a:lnTo>
                    <a:pt x="21151" y="7519"/>
                  </a:lnTo>
                  <a:lnTo>
                    <a:pt x="21222" y="7655"/>
                  </a:lnTo>
                  <a:lnTo>
                    <a:pt x="21352" y="7860"/>
                  </a:lnTo>
                  <a:lnTo>
                    <a:pt x="21352" y="7997"/>
                  </a:lnTo>
                  <a:lnTo>
                    <a:pt x="21340" y="8065"/>
                  </a:lnTo>
                  <a:lnTo>
                    <a:pt x="17060" y="8065"/>
                  </a:lnTo>
                  <a:lnTo>
                    <a:pt x="16880" y="8134"/>
                  </a:lnTo>
                  <a:lnTo>
                    <a:pt x="16705" y="8270"/>
                  </a:lnTo>
                  <a:lnTo>
                    <a:pt x="16707" y="8424"/>
                  </a:lnTo>
                  <a:lnTo>
                    <a:pt x="16516" y="8544"/>
                  </a:lnTo>
                  <a:lnTo>
                    <a:pt x="16516" y="8544"/>
                  </a:lnTo>
                </a:path>
                <a:path w="21600" h="21600">
                  <a:moveTo>
                    <a:pt x="16707" y="8424"/>
                  </a:moveTo>
                  <a:lnTo>
                    <a:pt x="16705" y="8270"/>
                  </a:lnTo>
                  <a:lnTo>
                    <a:pt x="16880" y="8134"/>
                  </a:lnTo>
                  <a:lnTo>
                    <a:pt x="17060" y="8065"/>
                  </a:lnTo>
                  <a:lnTo>
                    <a:pt x="17202" y="8065"/>
                  </a:lnTo>
                  <a:lnTo>
                    <a:pt x="17252" y="8134"/>
                  </a:lnTo>
                  <a:lnTo>
                    <a:pt x="17069" y="8134"/>
                  </a:lnTo>
                  <a:lnTo>
                    <a:pt x="17104" y="8190"/>
                  </a:lnTo>
                  <a:lnTo>
                    <a:pt x="17063" y="8202"/>
                  </a:lnTo>
                  <a:lnTo>
                    <a:pt x="16707" y="8424"/>
                  </a:lnTo>
                  <a:lnTo>
                    <a:pt x="16707" y="8424"/>
                  </a:lnTo>
                </a:path>
                <a:path w="21600" h="21600">
                  <a:moveTo>
                    <a:pt x="21318" y="8202"/>
                  </a:moveTo>
                  <a:lnTo>
                    <a:pt x="17303" y="8202"/>
                  </a:lnTo>
                  <a:lnTo>
                    <a:pt x="17258" y="8142"/>
                  </a:lnTo>
                  <a:lnTo>
                    <a:pt x="17283" y="8134"/>
                  </a:lnTo>
                  <a:lnTo>
                    <a:pt x="17252" y="8134"/>
                  </a:lnTo>
                  <a:lnTo>
                    <a:pt x="17202" y="8065"/>
                  </a:lnTo>
                  <a:lnTo>
                    <a:pt x="21340" y="8065"/>
                  </a:lnTo>
                  <a:lnTo>
                    <a:pt x="21329" y="8134"/>
                  </a:lnTo>
                  <a:lnTo>
                    <a:pt x="17283" y="8134"/>
                  </a:lnTo>
                  <a:lnTo>
                    <a:pt x="17258" y="8142"/>
                  </a:lnTo>
                  <a:lnTo>
                    <a:pt x="21328" y="8142"/>
                  </a:lnTo>
                  <a:lnTo>
                    <a:pt x="21318" y="8202"/>
                  </a:lnTo>
                  <a:lnTo>
                    <a:pt x="21318" y="8202"/>
                  </a:lnTo>
                </a:path>
                <a:path w="21600" h="21600">
                  <a:moveTo>
                    <a:pt x="17104" y="8190"/>
                  </a:moveTo>
                  <a:lnTo>
                    <a:pt x="17069" y="8134"/>
                  </a:lnTo>
                  <a:lnTo>
                    <a:pt x="17252" y="8134"/>
                  </a:lnTo>
                  <a:lnTo>
                    <a:pt x="17258" y="8142"/>
                  </a:lnTo>
                  <a:lnTo>
                    <a:pt x="17104" y="8190"/>
                  </a:lnTo>
                  <a:lnTo>
                    <a:pt x="17104" y="8190"/>
                  </a:lnTo>
                </a:path>
                <a:path w="21600" h="21600">
                  <a:moveTo>
                    <a:pt x="17303" y="8202"/>
                  </a:moveTo>
                  <a:lnTo>
                    <a:pt x="17111" y="8202"/>
                  </a:lnTo>
                  <a:lnTo>
                    <a:pt x="17104" y="8190"/>
                  </a:lnTo>
                  <a:lnTo>
                    <a:pt x="17258" y="8142"/>
                  </a:lnTo>
                  <a:lnTo>
                    <a:pt x="17303" y="8202"/>
                  </a:lnTo>
                  <a:lnTo>
                    <a:pt x="17303" y="8202"/>
                  </a:lnTo>
                </a:path>
                <a:path w="21600" h="21600">
                  <a:moveTo>
                    <a:pt x="17203" y="10884"/>
                  </a:moveTo>
                  <a:lnTo>
                    <a:pt x="17171" y="10868"/>
                  </a:lnTo>
                  <a:lnTo>
                    <a:pt x="16612" y="10731"/>
                  </a:lnTo>
                  <a:lnTo>
                    <a:pt x="16662" y="10663"/>
                  </a:lnTo>
                  <a:lnTo>
                    <a:pt x="17041" y="10526"/>
                  </a:lnTo>
                  <a:lnTo>
                    <a:pt x="16753" y="10458"/>
                  </a:lnTo>
                  <a:lnTo>
                    <a:pt x="16688" y="10321"/>
                  </a:lnTo>
                  <a:lnTo>
                    <a:pt x="17004" y="9843"/>
                  </a:lnTo>
                  <a:lnTo>
                    <a:pt x="17083" y="9706"/>
                  </a:lnTo>
                  <a:lnTo>
                    <a:pt x="17083" y="9569"/>
                  </a:lnTo>
                  <a:lnTo>
                    <a:pt x="17060" y="9501"/>
                  </a:lnTo>
                  <a:lnTo>
                    <a:pt x="16970" y="9296"/>
                  </a:lnTo>
                  <a:lnTo>
                    <a:pt x="16948" y="9227"/>
                  </a:lnTo>
                  <a:lnTo>
                    <a:pt x="16948" y="9022"/>
                  </a:lnTo>
                  <a:lnTo>
                    <a:pt x="16970" y="8954"/>
                  </a:lnTo>
                  <a:lnTo>
                    <a:pt x="16950" y="8886"/>
                  </a:lnTo>
                  <a:lnTo>
                    <a:pt x="16888" y="8817"/>
                  </a:lnTo>
                  <a:lnTo>
                    <a:pt x="16708" y="8475"/>
                  </a:lnTo>
                  <a:lnTo>
                    <a:pt x="16707" y="8424"/>
                  </a:lnTo>
                  <a:lnTo>
                    <a:pt x="17063" y="8202"/>
                  </a:lnTo>
                  <a:lnTo>
                    <a:pt x="17104" y="8190"/>
                  </a:lnTo>
                  <a:lnTo>
                    <a:pt x="17111" y="8202"/>
                  </a:lnTo>
                  <a:lnTo>
                    <a:pt x="21318" y="8202"/>
                  </a:lnTo>
                  <a:lnTo>
                    <a:pt x="21216" y="8407"/>
                  </a:lnTo>
                  <a:lnTo>
                    <a:pt x="20861" y="8407"/>
                  </a:lnTo>
                  <a:lnTo>
                    <a:pt x="21053" y="8544"/>
                  </a:lnTo>
                  <a:lnTo>
                    <a:pt x="21149" y="8749"/>
                  </a:lnTo>
                  <a:lnTo>
                    <a:pt x="21142" y="9296"/>
                  </a:lnTo>
                  <a:lnTo>
                    <a:pt x="21123" y="9501"/>
                  </a:lnTo>
                  <a:lnTo>
                    <a:pt x="21072" y="9774"/>
                  </a:lnTo>
                  <a:lnTo>
                    <a:pt x="21038" y="9911"/>
                  </a:lnTo>
                  <a:lnTo>
                    <a:pt x="20990" y="9979"/>
                  </a:lnTo>
                  <a:lnTo>
                    <a:pt x="20872" y="10116"/>
                  </a:lnTo>
                  <a:lnTo>
                    <a:pt x="20844" y="10184"/>
                  </a:lnTo>
                  <a:lnTo>
                    <a:pt x="20872" y="10321"/>
                  </a:lnTo>
                  <a:lnTo>
                    <a:pt x="20948" y="10458"/>
                  </a:lnTo>
                  <a:lnTo>
                    <a:pt x="21072" y="10594"/>
                  </a:lnTo>
                  <a:lnTo>
                    <a:pt x="21202" y="10731"/>
                  </a:lnTo>
                  <a:lnTo>
                    <a:pt x="21103" y="10868"/>
                  </a:lnTo>
                  <a:lnTo>
                    <a:pt x="17295" y="10868"/>
                  </a:lnTo>
                  <a:lnTo>
                    <a:pt x="17203" y="10884"/>
                  </a:lnTo>
                  <a:lnTo>
                    <a:pt x="17203" y="10884"/>
                  </a:lnTo>
                </a:path>
                <a:path w="21600" h="21600">
                  <a:moveTo>
                    <a:pt x="21182" y="8475"/>
                  </a:moveTo>
                  <a:lnTo>
                    <a:pt x="21053" y="8475"/>
                  </a:lnTo>
                  <a:lnTo>
                    <a:pt x="20861" y="8407"/>
                  </a:lnTo>
                  <a:lnTo>
                    <a:pt x="21216" y="8407"/>
                  </a:lnTo>
                  <a:lnTo>
                    <a:pt x="21182" y="8475"/>
                  </a:lnTo>
                  <a:lnTo>
                    <a:pt x="21182" y="8475"/>
                  </a:lnTo>
                </a:path>
                <a:path w="21600" h="21600">
                  <a:moveTo>
                    <a:pt x="4066" y="10913"/>
                  </a:moveTo>
                  <a:lnTo>
                    <a:pt x="4044" y="10884"/>
                  </a:lnTo>
                  <a:lnTo>
                    <a:pt x="4040" y="10868"/>
                  </a:lnTo>
                  <a:lnTo>
                    <a:pt x="4096" y="10868"/>
                  </a:lnTo>
                  <a:lnTo>
                    <a:pt x="4066" y="10913"/>
                  </a:lnTo>
                  <a:lnTo>
                    <a:pt x="4066" y="10913"/>
                  </a:lnTo>
                </a:path>
                <a:path w="21600" h="21600">
                  <a:moveTo>
                    <a:pt x="17306" y="10936"/>
                  </a:moveTo>
                  <a:lnTo>
                    <a:pt x="17203" y="10884"/>
                  </a:lnTo>
                  <a:lnTo>
                    <a:pt x="17295" y="10868"/>
                  </a:lnTo>
                  <a:lnTo>
                    <a:pt x="17306" y="10936"/>
                  </a:lnTo>
                  <a:lnTo>
                    <a:pt x="17306" y="10936"/>
                  </a:lnTo>
                </a:path>
                <a:path w="21600" h="21600">
                  <a:moveTo>
                    <a:pt x="20776" y="10936"/>
                  </a:moveTo>
                  <a:lnTo>
                    <a:pt x="17306" y="10936"/>
                  </a:lnTo>
                  <a:lnTo>
                    <a:pt x="17295" y="10868"/>
                  </a:lnTo>
                  <a:lnTo>
                    <a:pt x="21103" y="10868"/>
                  </a:lnTo>
                  <a:lnTo>
                    <a:pt x="20776" y="10936"/>
                  </a:lnTo>
                  <a:lnTo>
                    <a:pt x="20776" y="10936"/>
                  </a:lnTo>
                </a:path>
                <a:path w="21600" h="21600">
                  <a:moveTo>
                    <a:pt x="4051" y="10936"/>
                  </a:moveTo>
                  <a:lnTo>
                    <a:pt x="4040" y="10936"/>
                  </a:lnTo>
                  <a:lnTo>
                    <a:pt x="4040" y="10879"/>
                  </a:lnTo>
                  <a:lnTo>
                    <a:pt x="4066" y="10913"/>
                  </a:lnTo>
                  <a:lnTo>
                    <a:pt x="4051" y="10936"/>
                  </a:lnTo>
                  <a:lnTo>
                    <a:pt x="4051" y="10936"/>
                  </a:lnTo>
                </a:path>
                <a:path w="21600" h="21600">
                  <a:moveTo>
                    <a:pt x="16870" y="12508"/>
                  </a:moveTo>
                  <a:lnTo>
                    <a:pt x="16818" y="12508"/>
                  </a:lnTo>
                  <a:lnTo>
                    <a:pt x="16682" y="12372"/>
                  </a:lnTo>
                  <a:lnTo>
                    <a:pt x="16558" y="12098"/>
                  </a:lnTo>
                  <a:lnTo>
                    <a:pt x="16614" y="11825"/>
                  </a:lnTo>
                  <a:lnTo>
                    <a:pt x="16719" y="11688"/>
                  </a:lnTo>
                  <a:lnTo>
                    <a:pt x="17024" y="11551"/>
                  </a:lnTo>
                  <a:lnTo>
                    <a:pt x="16880" y="11551"/>
                  </a:lnTo>
                  <a:lnTo>
                    <a:pt x="16880" y="11483"/>
                  </a:lnTo>
                  <a:lnTo>
                    <a:pt x="16852" y="11346"/>
                  </a:lnTo>
                  <a:lnTo>
                    <a:pt x="16795" y="11210"/>
                  </a:lnTo>
                  <a:lnTo>
                    <a:pt x="16744" y="11005"/>
                  </a:lnTo>
                  <a:lnTo>
                    <a:pt x="16911" y="10936"/>
                  </a:lnTo>
                  <a:lnTo>
                    <a:pt x="17203" y="10884"/>
                  </a:lnTo>
                  <a:lnTo>
                    <a:pt x="17306" y="10936"/>
                  </a:lnTo>
                  <a:lnTo>
                    <a:pt x="20776" y="10936"/>
                  </a:lnTo>
                  <a:lnTo>
                    <a:pt x="20889" y="11005"/>
                  </a:lnTo>
                  <a:lnTo>
                    <a:pt x="20945" y="11005"/>
                  </a:lnTo>
                  <a:lnTo>
                    <a:pt x="20945" y="11210"/>
                  </a:lnTo>
                  <a:lnTo>
                    <a:pt x="20937" y="11278"/>
                  </a:lnTo>
                  <a:lnTo>
                    <a:pt x="20920" y="11346"/>
                  </a:lnTo>
                  <a:lnTo>
                    <a:pt x="20878" y="11415"/>
                  </a:lnTo>
                  <a:lnTo>
                    <a:pt x="20866" y="11483"/>
                  </a:lnTo>
                  <a:lnTo>
                    <a:pt x="20894" y="11620"/>
                  </a:lnTo>
                  <a:lnTo>
                    <a:pt x="20911" y="11756"/>
                  </a:lnTo>
                  <a:lnTo>
                    <a:pt x="20911" y="11893"/>
                  </a:lnTo>
                  <a:lnTo>
                    <a:pt x="20782" y="12167"/>
                  </a:lnTo>
                  <a:lnTo>
                    <a:pt x="20719" y="12372"/>
                  </a:lnTo>
                  <a:lnTo>
                    <a:pt x="20725" y="12440"/>
                  </a:lnTo>
                  <a:lnTo>
                    <a:pt x="16880" y="12440"/>
                  </a:lnTo>
                  <a:lnTo>
                    <a:pt x="16870" y="12508"/>
                  </a:lnTo>
                  <a:lnTo>
                    <a:pt x="16870" y="12508"/>
                  </a:lnTo>
                </a:path>
                <a:path w="21600" h="21600">
                  <a:moveTo>
                    <a:pt x="4085" y="10936"/>
                  </a:moveTo>
                  <a:lnTo>
                    <a:pt x="4051" y="10936"/>
                  </a:lnTo>
                  <a:lnTo>
                    <a:pt x="4066" y="10913"/>
                  </a:lnTo>
                  <a:lnTo>
                    <a:pt x="4085" y="10936"/>
                  </a:lnTo>
                  <a:lnTo>
                    <a:pt x="4085" y="10936"/>
                  </a:lnTo>
                </a:path>
                <a:path w="21600" h="21600">
                  <a:moveTo>
                    <a:pt x="20725" y="13807"/>
                  </a:moveTo>
                  <a:lnTo>
                    <a:pt x="17032" y="13807"/>
                  </a:lnTo>
                  <a:lnTo>
                    <a:pt x="16880" y="13670"/>
                  </a:lnTo>
                  <a:lnTo>
                    <a:pt x="16710" y="13670"/>
                  </a:lnTo>
                  <a:lnTo>
                    <a:pt x="16727" y="13465"/>
                  </a:lnTo>
                  <a:lnTo>
                    <a:pt x="16750" y="13260"/>
                  </a:lnTo>
                  <a:lnTo>
                    <a:pt x="16818" y="13124"/>
                  </a:lnTo>
                  <a:lnTo>
                    <a:pt x="16931" y="13124"/>
                  </a:lnTo>
                  <a:lnTo>
                    <a:pt x="16823" y="12919"/>
                  </a:lnTo>
                  <a:lnTo>
                    <a:pt x="16787" y="12782"/>
                  </a:lnTo>
                  <a:lnTo>
                    <a:pt x="16820" y="12645"/>
                  </a:lnTo>
                  <a:lnTo>
                    <a:pt x="16860" y="12577"/>
                  </a:lnTo>
                  <a:lnTo>
                    <a:pt x="16880" y="12440"/>
                  </a:lnTo>
                  <a:lnTo>
                    <a:pt x="17111" y="12440"/>
                  </a:lnTo>
                  <a:lnTo>
                    <a:pt x="16964" y="12508"/>
                  </a:lnTo>
                  <a:lnTo>
                    <a:pt x="20731" y="12508"/>
                  </a:lnTo>
                  <a:lnTo>
                    <a:pt x="20829" y="12645"/>
                  </a:lnTo>
                  <a:lnTo>
                    <a:pt x="21021" y="12919"/>
                  </a:lnTo>
                  <a:lnTo>
                    <a:pt x="20750" y="13124"/>
                  </a:lnTo>
                  <a:lnTo>
                    <a:pt x="20598" y="13329"/>
                  </a:lnTo>
                  <a:lnTo>
                    <a:pt x="20530" y="13465"/>
                  </a:lnTo>
                  <a:lnTo>
                    <a:pt x="20584" y="13602"/>
                  </a:lnTo>
                  <a:lnTo>
                    <a:pt x="20631" y="13670"/>
                  </a:lnTo>
                  <a:lnTo>
                    <a:pt x="16764" y="13670"/>
                  </a:lnTo>
                  <a:lnTo>
                    <a:pt x="16741" y="13691"/>
                  </a:lnTo>
                  <a:lnTo>
                    <a:pt x="20645" y="13691"/>
                  </a:lnTo>
                  <a:lnTo>
                    <a:pt x="20725" y="13807"/>
                  </a:lnTo>
                  <a:lnTo>
                    <a:pt x="20725" y="13807"/>
                  </a:lnTo>
                </a:path>
                <a:path w="21600" h="21600">
                  <a:moveTo>
                    <a:pt x="20731" y="12508"/>
                  </a:moveTo>
                  <a:lnTo>
                    <a:pt x="16964" y="12508"/>
                  </a:lnTo>
                  <a:lnTo>
                    <a:pt x="17111" y="12440"/>
                  </a:lnTo>
                  <a:lnTo>
                    <a:pt x="20725" y="12440"/>
                  </a:lnTo>
                  <a:lnTo>
                    <a:pt x="20731" y="12508"/>
                  </a:lnTo>
                  <a:lnTo>
                    <a:pt x="20731" y="12508"/>
                  </a:lnTo>
                </a:path>
                <a:path w="21600" h="21600">
                  <a:moveTo>
                    <a:pt x="17032" y="13807"/>
                  </a:moveTo>
                  <a:lnTo>
                    <a:pt x="16812" y="13739"/>
                  </a:lnTo>
                  <a:lnTo>
                    <a:pt x="16741" y="13691"/>
                  </a:lnTo>
                  <a:lnTo>
                    <a:pt x="16764" y="13670"/>
                  </a:lnTo>
                  <a:lnTo>
                    <a:pt x="16880" y="13670"/>
                  </a:lnTo>
                  <a:lnTo>
                    <a:pt x="17032" y="13807"/>
                  </a:lnTo>
                  <a:lnTo>
                    <a:pt x="17032" y="13807"/>
                  </a:lnTo>
                </a:path>
                <a:path w="21600" h="21600">
                  <a:moveTo>
                    <a:pt x="16575" y="14422"/>
                  </a:moveTo>
                  <a:lnTo>
                    <a:pt x="16575" y="14081"/>
                  </a:lnTo>
                  <a:lnTo>
                    <a:pt x="16612" y="13807"/>
                  </a:lnTo>
                  <a:lnTo>
                    <a:pt x="16741" y="13691"/>
                  </a:lnTo>
                  <a:lnTo>
                    <a:pt x="16812" y="13739"/>
                  </a:lnTo>
                  <a:lnTo>
                    <a:pt x="17032" y="13807"/>
                  </a:lnTo>
                  <a:lnTo>
                    <a:pt x="20725" y="13807"/>
                  </a:lnTo>
                  <a:lnTo>
                    <a:pt x="20544" y="14081"/>
                  </a:lnTo>
                  <a:lnTo>
                    <a:pt x="20423" y="14217"/>
                  </a:lnTo>
                  <a:lnTo>
                    <a:pt x="20341" y="14217"/>
                  </a:lnTo>
                  <a:lnTo>
                    <a:pt x="20471" y="14286"/>
                  </a:lnTo>
                  <a:lnTo>
                    <a:pt x="16874" y="14286"/>
                  </a:lnTo>
                  <a:lnTo>
                    <a:pt x="16575" y="14422"/>
                  </a:lnTo>
                  <a:lnTo>
                    <a:pt x="16575" y="14422"/>
                  </a:lnTo>
                </a:path>
                <a:path w="21600" h="21600">
                  <a:moveTo>
                    <a:pt x="20414" y="14764"/>
                  </a:moveTo>
                  <a:lnTo>
                    <a:pt x="16953" y="14764"/>
                  </a:lnTo>
                  <a:lnTo>
                    <a:pt x="16782" y="14670"/>
                  </a:lnTo>
                  <a:lnTo>
                    <a:pt x="16741" y="14627"/>
                  </a:lnTo>
                  <a:lnTo>
                    <a:pt x="16967" y="14354"/>
                  </a:lnTo>
                  <a:lnTo>
                    <a:pt x="16874" y="14286"/>
                  </a:lnTo>
                  <a:lnTo>
                    <a:pt x="20471" y="14286"/>
                  </a:lnTo>
                  <a:lnTo>
                    <a:pt x="20471" y="14559"/>
                  </a:lnTo>
                  <a:lnTo>
                    <a:pt x="20452" y="14627"/>
                  </a:lnTo>
                  <a:lnTo>
                    <a:pt x="16778" y="14627"/>
                  </a:lnTo>
                  <a:lnTo>
                    <a:pt x="17049" y="14696"/>
                  </a:lnTo>
                  <a:lnTo>
                    <a:pt x="20433" y="14696"/>
                  </a:lnTo>
                  <a:lnTo>
                    <a:pt x="20414" y="14764"/>
                  </a:lnTo>
                  <a:lnTo>
                    <a:pt x="20414" y="14764"/>
                  </a:lnTo>
                </a:path>
                <a:path w="21600" h="21600">
                  <a:moveTo>
                    <a:pt x="4254" y="14764"/>
                  </a:moveTo>
                  <a:lnTo>
                    <a:pt x="3893" y="14491"/>
                  </a:lnTo>
                  <a:lnTo>
                    <a:pt x="3986" y="14491"/>
                  </a:lnTo>
                  <a:lnTo>
                    <a:pt x="4307" y="14550"/>
                  </a:lnTo>
                  <a:lnTo>
                    <a:pt x="4254" y="14764"/>
                  </a:lnTo>
                  <a:lnTo>
                    <a:pt x="4254" y="14764"/>
                  </a:lnTo>
                </a:path>
                <a:path w="21600" h="21600">
                  <a:moveTo>
                    <a:pt x="4307" y="14550"/>
                  </a:moveTo>
                  <a:lnTo>
                    <a:pt x="3986" y="14491"/>
                  </a:lnTo>
                  <a:lnTo>
                    <a:pt x="4322" y="14491"/>
                  </a:lnTo>
                  <a:lnTo>
                    <a:pt x="4307" y="14550"/>
                  </a:lnTo>
                  <a:lnTo>
                    <a:pt x="4307" y="14550"/>
                  </a:lnTo>
                </a:path>
                <a:path w="21600" h="21600">
                  <a:moveTo>
                    <a:pt x="19957" y="15994"/>
                  </a:moveTo>
                  <a:lnTo>
                    <a:pt x="16456" y="15994"/>
                  </a:lnTo>
                  <a:lnTo>
                    <a:pt x="16196" y="15653"/>
                  </a:lnTo>
                  <a:lnTo>
                    <a:pt x="16126" y="15379"/>
                  </a:lnTo>
                  <a:lnTo>
                    <a:pt x="16363" y="15174"/>
                  </a:lnTo>
                  <a:lnTo>
                    <a:pt x="16395" y="14969"/>
                  </a:lnTo>
                  <a:lnTo>
                    <a:pt x="16400" y="14832"/>
                  </a:lnTo>
                  <a:lnTo>
                    <a:pt x="16372" y="14491"/>
                  </a:lnTo>
                  <a:lnTo>
                    <a:pt x="16801" y="14696"/>
                  </a:lnTo>
                  <a:lnTo>
                    <a:pt x="16953" y="14764"/>
                  </a:lnTo>
                  <a:lnTo>
                    <a:pt x="20414" y="14764"/>
                  </a:lnTo>
                  <a:lnTo>
                    <a:pt x="20339" y="14832"/>
                  </a:lnTo>
                  <a:lnTo>
                    <a:pt x="19903" y="14832"/>
                  </a:lnTo>
                  <a:lnTo>
                    <a:pt x="20056" y="14969"/>
                  </a:lnTo>
                  <a:lnTo>
                    <a:pt x="20114" y="14969"/>
                  </a:lnTo>
                  <a:lnTo>
                    <a:pt x="20220" y="15038"/>
                  </a:lnTo>
                  <a:lnTo>
                    <a:pt x="19788" y="15174"/>
                  </a:lnTo>
                  <a:lnTo>
                    <a:pt x="19734" y="15243"/>
                  </a:lnTo>
                  <a:lnTo>
                    <a:pt x="19853" y="15311"/>
                  </a:lnTo>
                  <a:lnTo>
                    <a:pt x="20313" y="15311"/>
                  </a:lnTo>
                  <a:lnTo>
                    <a:pt x="20243" y="15858"/>
                  </a:lnTo>
                  <a:lnTo>
                    <a:pt x="19985" y="15858"/>
                  </a:lnTo>
                  <a:lnTo>
                    <a:pt x="19909" y="15926"/>
                  </a:lnTo>
                  <a:lnTo>
                    <a:pt x="19957" y="15994"/>
                  </a:lnTo>
                  <a:lnTo>
                    <a:pt x="19957" y="15994"/>
                  </a:lnTo>
                </a:path>
                <a:path w="21600" h="21600">
                  <a:moveTo>
                    <a:pt x="4430" y="14764"/>
                  </a:moveTo>
                  <a:lnTo>
                    <a:pt x="4254" y="14764"/>
                  </a:lnTo>
                  <a:lnTo>
                    <a:pt x="4307" y="14550"/>
                  </a:lnTo>
                  <a:lnTo>
                    <a:pt x="4353" y="14559"/>
                  </a:lnTo>
                  <a:lnTo>
                    <a:pt x="4421" y="14696"/>
                  </a:lnTo>
                  <a:lnTo>
                    <a:pt x="4430" y="14764"/>
                  </a:lnTo>
                  <a:lnTo>
                    <a:pt x="4430" y="14764"/>
                  </a:lnTo>
                </a:path>
                <a:path w="21600" h="21600">
                  <a:moveTo>
                    <a:pt x="16782" y="14670"/>
                  </a:moveTo>
                  <a:lnTo>
                    <a:pt x="16705" y="14627"/>
                  </a:lnTo>
                  <a:lnTo>
                    <a:pt x="16741" y="14627"/>
                  </a:lnTo>
                  <a:lnTo>
                    <a:pt x="16782" y="14670"/>
                  </a:lnTo>
                  <a:lnTo>
                    <a:pt x="16782" y="14670"/>
                  </a:lnTo>
                </a:path>
                <a:path w="21600" h="21600">
                  <a:moveTo>
                    <a:pt x="20433" y="14696"/>
                  </a:moveTo>
                  <a:lnTo>
                    <a:pt x="17049" y="14696"/>
                  </a:lnTo>
                  <a:lnTo>
                    <a:pt x="16778" y="14627"/>
                  </a:lnTo>
                  <a:lnTo>
                    <a:pt x="20452" y="14627"/>
                  </a:lnTo>
                  <a:lnTo>
                    <a:pt x="20433" y="14696"/>
                  </a:lnTo>
                  <a:lnTo>
                    <a:pt x="20433" y="14696"/>
                  </a:lnTo>
                </a:path>
                <a:path w="21600" h="21600">
                  <a:moveTo>
                    <a:pt x="16829" y="14696"/>
                  </a:moveTo>
                  <a:lnTo>
                    <a:pt x="16806" y="14696"/>
                  </a:lnTo>
                  <a:lnTo>
                    <a:pt x="16782" y="14670"/>
                  </a:lnTo>
                  <a:lnTo>
                    <a:pt x="16829" y="14696"/>
                  </a:lnTo>
                  <a:lnTo>
                    <a:pt x="16829" y="14696"/>
                  </a:lnTo>
                </a:path>
                <a:path w="21600" h="21600">
                  <a:moveTo>
                    <a:pt x="20114" y="14969"/>
                  </a:moveTo>
                  <a:lnTo>
                    <a:pt x="20056" y="14969"/>
                  </a:lnTo>
                  <a:lnTo>
                    <a:pt x="19903" y="14832"/>
                  </a:lnTo>
                  <a:lnTo>
                    <a:pt x="20114" y="14969"/>
                  </a:lnTo>
                  <a:lnTo>
                    <a:pt x="20114" y="14969"/>
                  </a:lnTo>
                </a:path>
                <a:path w="21600" h="21600">
                  <a:moveTo>
                    <a:pt x="20189" y="14969"/>
                  </a:moveTo>
                  <a:lnTo>
                    <a:pt x="20114" y="14969"/>
                  </a:lnTo>
                  <a:lnTo>
                    <a:pt x="19903" y="14832"/>
                  </a:lnTo>
                  <a:lnTo>
                    <a:pt x="20339" y="14832"/>
                  </a:lnTo>
                  <a:lnTo>
                    <a:pt x="20189" y="14969"/>
                  </a:lnTo>
                  <a:lnTo>
                    <a:pt x="20189" y="14969"/>
                  </a:lnTo>
                </a:path>
                <a:path w="21600" h="21600">
                  <a:moveTo>
                    <a:pt x="20313" y="15311"/>
                  </a:moveTo>
                  <a:lnTo>
                    <a:pt x="19853" y="15311"/>
                  </a:lnTo>
                  <a:lnTo>
                    <a:pt x="20203" y="15174"/>
                  </a:lnTo>
                  <a:lnTo>
                    <a:pt x="20219" y="15044"/>
                  </a:lnTo>
                  <a:lnTo>
                    <a:pt x="20239" y="15038"/>
                  </a:lnTo>
                  <a:lnTo>
                    <a:pt x="20313" y="15311"/>
                  </a:lnTo>
                  <a:lnTo>
                    <a:pt x="20313" y="15311"/>
                  </a:lnTo>
                </a:path>
                <a:path w="21600" h="21600">
                  <a:moveTo>
                    <a:pt x="19853" y="15311"/>
                  </a:moveTo>
                  <a:lnTo>
                    <a:pt x="19734" y="15243"/>
                  </a:lnTo>
                  <a:lnTo>
                    <a:pt x="19788" y="15174"/>
                  </a:lnTo>
                  <a:lnTo>
                    <a:pt x="20219" y="15044"/>
                  </a:lnTo>
                  <a:lnTo>
                    <a:pt x="20203" y="15174"/>
                  </a:lnTo>
                  <a:lnTo>
                    <a:pt x="19853" y="15311"/>
                  </a:lnTo>
                  <a:lnTo>
                    <a:pt x="19853" y="15311"/>
                  </a:lnTo>
                </a:path>
                <a:path w="21600" h="21600">
                  <a:moveTo>
                    <a:pt x="19460" y="17157"/>
                  </a:moveTo>
                  <a:lnTo>
                    <a:pt x="15626" y="17157"/>
                  </a:lnTo>
                  <a:lnTo>
                    <a:pt x="15257" y="16930"/>
                  </a:lnTo>
                  <a:lnTo>
                    <a:pt x="15364" y="16746"/>
                  </a:lnTo>
                  <a:lnTo>
                    <a:pt x="15592" y="16473"/>
                  </a:lnTo>
                  <a:lnTo>
                    <a:pt x="15796" y="16200"/>
                  </a:lnTo>
                  <a:lnTo>
                    <a:pt x="15897" y="16131"/>
                  </a:lnTo>
                  <a:lnTo>
                    <a:pt x="16101" y="15858"/>
                  </a:lnTo>
                  <a:lnTo>
                    <a:pt x="16253" y="15858"/>
                  </a:lnTo>
                  <a:lnTo>
                    <a:pt x="16456" y="15994"/>
                  </a:lnTo>
                  <a:lnTo>
                    <a:pt x="19957" y="15994"/>
                  </a:lnTo>
                  <a:lnTo>
                    <a:pt x="20005" y="16063"/>
                  </a:lnTo>
                  <a:lnTo>
                    <a:pt x="20039" y="16131"/>
                  </a:lnTo>
                  <a:lnTo>
                    <a:pt x="19599" y="16131"/>
                  </a:lnTo>
                  <a:lnTo>
                    <a:pt x="19957" y="16263"/>
                  </a:lnTo>
                  <a:lnTo>
                    <a:pt x="19966" y="16268"/>
                  </a:lnTo>
                  <a:lnTo>
                    <a:pt x="19909" y="16405"/>
                  </a:lnTo>
                  <a:lnTo>
                    <a:pt x="19895" y="16610"/>
                  </a:lnTo>
                  <a:lnTo>
                    <a:pt x="19895" y="16815"/>
                  </a:lnTo>
                  <a:lnTo>
                    <a:pt x="19630" y="16883"/>
                  </a:lnTo>
                  <a:lnTo>
                    <a:pt x="19488" y="16951"/>
                  </a:lnTo>
                  <a:lnTo>
                    <a:pt x="19472" y="17020"/>
                  </a:lnTo>
                  <a:lnTo>
                    <a:pt x="19460" y="17157"/>
                  </a:lnTo>
                  <a:lnTo>
                    <a:pt x="19460" y="17157"/>
                  </a:lnTo>
                </a:path>
                <a:path w="21600" h="21600">
                  <a:moveTo>
                    <a:pt x="20234" y="15926"/>
                  </a:moveTo>
                  <a:lnTo>
                    <a:pt x="19985" y="15858"/>
                  </a:lnTo>
                  <a:lnTo>
                    <a:pt x="20243" y="15858"/>
                  </a:lnTo>
                  <a:lnTo>
                    <a:pt x="20234" y="15926"/>
                  </a:lnTo>
                  <a:lnTo>
                    <a:pt x="20234" y="15926"/>
                  </a:lnTo>
                </a:path>
                <a:path w="21600" h="21600">
                  <a:moveTo>
                    <a:pt x="19957" y="16263"/>
                  </a:moveTo>
                  <a:lnTo>
                    <a:pt x="19599" y="16131"/>
                  </a:lnTo>
                  <a:lnTo>
                    <a:pt x="19853" y="16200"/>
                  </a:lnTo>
                  <a:lnTo>
                    <a:pt x="19957" y="16263"/>
                  </a:lnTo>
                  <a:lnTo>
                    <a:pt x="19957" y="16263"/>
                  </a:lnTo>
                </a:path>
                <a:path w="21600" h="21600">
                  <a:moveTo>
                    <a:pt x="20107" y="16268"/>
                  </a:moveTo>
                  <a:lnTo>
                    <a:pt x="19971" y="16268"/>
                  </a:lnTo>
                  <a:lnTo>
                    <a:pt x="19957" y="16263"/>
                  </a:lnTo>
                  <a:lnTo>
                    <a:pt x="19853" y="16200"/>
                  </a:lnTo>
                  <a:lnTo>
                    <a:pt x="19599" y="16131"/>
                  </a:lnTo>
                  <a:lnTo>
                    <a:pt x="20039" y="16131"/>
                  </a:lnTo>
                  <a:lnTo>
                    <a:pt x="20107" y="16268"/>
                  </a:lnTo>
                  <a:lnTo>
                    <a:pt x="20107" y="16268"/>
                  </a:lnTo>
                </a:path>
                <a:path w="21600" h="21600">
                  <a:moveTo>
                    <a:pt x="19373" y="17225"/>
                  </a:moveTo>
                  <a:lnTo>
                    <a:pt x="14762" y="17225"/>
                  </a:lnTo>
                  <a:lnTo>
                    <a:pt x="14807" y="17157"/>
                  </a:lnTo>
                  <a:lnTo>
                    <a:pt x="14872" y="17020"/>
                  </a:lnTo>
                  <a:lnTo>
                    <a:pt x="14957" y="16746"/>
                  </a:lnTo>
                  <a:lnTo>
                    <a:pt x="15257" y="16930"/>
                  </a:lnTo>
                  <a:lnTo>
                    <a:pt x="15245" y="16951"/>
                  </a:lnTo>
                  <a:lnTo>
                    <a:pt x="15333" y="17020"/>
                  </a:lnTo>
                  <a:lnTo>
                    <a:pt x="15626" y="17157"/>
                  </a:lnTo>
                  <a:lnTo>
                    <a:pt x="19460" y="17157"/>
                  </a:lnTo>
                  <a:lnTo>
                    <a:pt x="19373" y="17225"/>
                  </a:lnTo>
                  <a:lnTo>
                    <a:pt x="19373" y="17225"/>
                  </a:lnTo>
                </a:path>
                <a:path w="21600" h="21600">
                  <a:moveTo>
                    <a:pt x="15626" y="17157"/>
                  </a:moveTo>
                  <a:lnTo>
                    <a:pt x="15333" y="17020"/>
                  </a:lnTo>
                  <a:lnTo>
                    <a:pt x="15245" y="16951"/>
                  </a:lnTo>
                  <a:lnTo>
                    <a:pt x="15257" y="16930"/>
                  </a:lnTo>
                  <a:lnTo>
                    <a:pt x="15626" y="17157"/>
                  </a:lnTo>
                  <a:lnTo>
                    <a:pt x="15626" y="17157"/>
                  </a:lnTo>
                </a:path>
                <a:path w="21600" h="21600">
                  <a:moveTo>
                    <a:pt x="19319" y="17840"/>
                  </a:moveTo>
                  <a:lnTo>
                    <a:pt x="13125" y="17840"/>
                  </a:lnTo>
                  <a:lnTo>
                    <a:pt x="13486" y="17703"/>
                  </a:lnTo>
                  <a:lnTo>
                    <a:pt x="13814" y="17703"/>
                  </a:lnTo>
                  <a:lnTo>
                    <a:pt x="13836" y="17635"/>
                  </a:lnTo>
                  <a:lnTo>
                    <a:pt x="13938" y="17567"/>
                  </a:lnTo>
                  <a:lnTo>
                    <a:pt x="14652" y="17293"/>
                  </a:lnTo>
                  <a:lnTo>
                    <a:pt x="14723" y="17225"/>
                  </a:lnTo>
                  <a:lnTo>
                    <a:pt x="19209" y="17225"/>
                  </a:lnTo>
                  <a:lnTo>
                    <a:pt x="19248" y="17293"/>
                  </a:lnTo>
                  <a:lnTo>
                    <a:pt x="19237" y="17362"/>
                  </a:lnTo>
                  <a:lnTo>
                    <a:pt x="19113" y="17362"/>
                  </a:lnTo>
                  <a:lnTo>
                    <a:pt x="19161" y="17567"/>
                  </a:lnTo>
                  <a:lnTo>
                    <a:pt x="19319" y="17840"/>
                  </a:lnTo>
                  <a:lnTo>
                    <a:pt x="19319" y="17840"/>
                  </a:lnTo>
                </a:path>
                <a:path w="21600" h="21600">
                  <a:moveTo>
                    <a:pt x="8009" y="17908"/>
                  </a:moveTo>
                  <a:lnTo>
                    <a:pt x="7501" y="17908"/>
                  </a:lnTo>
                  <a:lnTo>
                    <a:pt x="7453" y="17893"/>
                  </a:lnTo>
                  <a:lnTo>
                    <a:pt x="7501" y="17840"/>
                  </a:lnTo>
                  <a:lnTo>
                    <a:pt x="7862" y="17635"/>
                  </a:lnTo>
                  <a:lnTo>
                    <a:pt x="7984" y="17772"/>
                  </a:lnTo>
                  <a:lnTo>
                    <a:pt x="8009" y="17908"/>
                  </a:lnTo>
                  <a:lnTo>
                    <a:pt x="8009" y="17908"/>
                  </a:lnTo>
                </a:path>
                <a:path w="21600" h="21600">
                  <a:moveTo>
                    <a:pt x="18585" y="18250"/>
                  </a:moveTo>
                  <a:lnTo>
                    <a:pt x="11772" y="18250"/>
                  </a:lnTo>
                  <a:lnTo>
                    <a:pt x="11793" y="18106"/>
                  </a:lnTo>
                  <a:lnTo>
                    <a:pt x="11868" y="18045"/>
                  </a:lnTo>
                  <a:lnTo>
                    <a:pt x="12190" y="18045"/>
                  </a:lnTo>
                  <a:lnTo>
                    <a:pt x="12396" y="17908"/>
                  </a:lnTo>
                  <a:lnTo>
                    <a:pt x="12645" y="17772"/>
                  </a:lnTo>
                  <a:lnTo>
                    <a:pt x="12905" y="17840"/>
                  </a:lnTo>
                  <a:lnTo>
                    <a:pt x="19319" y="17840"/>
                  </a:lnTo>
                  <a:lnTo>
                    <a:pt x="18980" y="17977"/>
                  </a:lnTo>
                  <a:lnTo>
                    <a:pt x="18766" y="18045"/>
                  </a:lnTo>
                  <a:lnTo>
                    <a:pt x="18585" y="18250"/>
                  </a:lnTo>
                  <a:lnTo>
                    <a:pt x="18585" y="18250"/>
                  </a:lnTo>
                </a:path>
                <a:path w="21600" h="21600">
                  <a:moveTo>
                    <a:pt x="8033" y="18045"/>
                  </a:moveTo>
                  <a:lnTo>
                    <a:pt x="7156" y="18045"/>
                  </a:lnTo>
                  <a:lnTo>
                    <a:pt x="7213" y="17908"/>
                  </a:lnTo>
                  <a:lnTo>
                    <a:pt x="7284" y="17840"/>
                  </a:lnTo>
                  <a:lnTo>
                    <a:pt x="7453" y="17893"/>
                  </a:lnTo>
                  <a:lnTo>
                    <a:pt x="7439" y="17908"/>
                  </a:lnTo>
                  <a:lnTo>
                    <a:pt x="8009" y="17908"/>
                  </a:lnTo>
                  <a:lnTo>
                    <a:pt x="8033" y="18045"/>
                  </a:lnTo>
                  <a:lnTo>
                    <a:pt x="8033" y="18045"/>
                  </a:lnTo>
                </a:path>
                <a:path w="21600" h="21600">
                  <a:moveTo>
                    <a:pt x="11784" y="18113"/>
                  </a:moveTo>
                  <a:lnTo>
                    <a:pt x="10019" y="18113"/>
                  </a:lnTo>
                  <a:lnTo>
                    <a:pt x="10499" y="17977"/>
                  </a:lnTo>
                  <a:lnTo>
                    <a:pt x="10787" y="17977"/>
                  </a:lnTo>
                  <a:lnTo>
                    <a:pt x="11120" y="17908"/>
                  </a:lnTo>
                  <a:lnTo>
                    <a:pt x="11595" y="17840"/>
                  </a:lnTo>
                  <a:lnTo>
                    <a:pt x="11812" y="17977"/>
                  </a:lnTo>
                  <a:lnTo>
                    <a:pt x="11793" y="18106"/>
                  </a:lnTo>
                  <a:lnTo>
                    <a:pt x="11784" y="18113"/>
                  </a:lnTo>
                  <a:lnTo>
                    <a:pt x="11784" y="18113"/>
                  </a:lnTo>
                </a:path>
                <a:path w="21600" h="21600">
                  <a:moveTo>
                    <a:pt x="7501" y="17908"/>
                  </a:moveTo>
                  <a:lnTo>
                    <a:pt x="7439" y="17908"/>
                  </a:lnTo>
                  <a:lnTo>
                    <a:pt x="7453" y="17893"/>
                  </a:lnTo>
                  <a:lnTo>
                    <a:pt x="7501" y="17908"/>
                  </a:lnTo>
                  <a:lnTo>
                    <a:pt x="7501" y="17908"/>
                  </a:lnTo>
                </a:path>
                <a:path w="21600" h="21600">
                  <a:moveTo>
                    <a:pt x="10019" y="18113"/>
                  </a:moveTo>
                  <a:lnTo>
                    <a:pt x="8046" y="18113"/>
                  </a:lnTo>
                  <a:lnTo>
                    <a:pt x="8063" y="17977"/>
                  </a:lnTo>
                  <a:lnTo>
                    <a:pt x="8125" y="17908"/>
                  </a:lnTo>
                  <a:lnTo>
                    <a:pt x="8345" y="17908"/>
                  </a:lnTo>
                  <a:lnTo>
                    <a:pt x="8441" y="17977"/>
                  </a:lnTo>
                  <a:lnTo>
                    <a:pt x="8690" y="17977"/>
                  </a:lnTo>
                  <a:lnTo>
                    <a:pt x="8729" y="18045"/>
                  </a:lnTo>
                  <a:lnTo>
                    <a:pt x="9717" y="18045"/>
                  </a:lnTo>
                  <a:lnTo>
                    <a:pt x="10019" y="18113"/>
                  </a:lnTo>
                  <a:lnTo>
                    <a:pt x="10019" y="18113"/>
                  </a:lnTo>
                </a:path>
                <a:path w="21600" h="21600">
                  <a:moveTo>
                    <a:pt x="9717" y="18045"/>
                  </a:moveTo>
                  <a:lnTo>
                    <a:pt x="8828" y="18045"/>
                  </a:lnTo>
                  <a:lnTo>
                    <a:pt x="8867" y="17977"/>
                  </a:lnTo>
                  <a:lnTo>
                    <a:pt x="9003" y="17977"/>
                  </a:lnTo>
                  <a:lnTo>
                    <a:pt x="9141" y="17908"/>
                  </a:lnTo>
                  <a:lnTo>
                    <a:pt x="9350" y="17908"/>
                  </a:lnTo>
                  <a:lnTo>
                    <a:pt x="9717" y="18045"/>
                  </a:lnTo>
                  <a:lnTo>
                    <a:pt x="9717" y="18045"/>
                  </a:lnTo>
                </a:path>
                <a:path w="21600" h="21600">
                  <a:moveTo>
                    <a:pt x="11772" y="18250"/>
                  </a:moveTo>
                  <a:lnTo>
                    <a:pt x="11784" y="18113"/>
                  </a:lnTo>
                  <a:lnTo>
                    <a:pt x="11793" y="18106"/>
                  </a:lnTo>
                  <a:lnTo>
                    <a:pt x="11772" y="18250"/>
                  </a:lnTo>
                  <a:lnTo>
                    <a:pt x="11772" y="18250"/>
                  </a:lnTo>
                </a:path>
                <a:path w="21600" h="21600">
                  <a:moveTo>
                    <a:pt x="16812" y="19617"/>
                  </a:moveTo>
                  <a:lnTo>
                    <a:pt x="16572" y="19617"/>
                  </a:lnTo>
                  <a:lnTo>
                    <a:pt x="16629" y="19207"/>
                  </a:lnTo>
                  <a:lnTo>
                    <a:pt x="16643" y="19070"/>
                  </a:lnTo>
                  <a:lnTo>
                    <a:pt x="16643" y="19002"/>
                  </a:lnTo>
                  <a:lnTo>
                    <a:pt x="17224" y="18797"/>
                  </a:lnTo>
                  <a:lnTo>
                    <a:pt x="17464" y="18797"/>
                  </a:lnTo>
                  <a:lnTo>
                    <a:pt x="17261" y="19344"/>
                  </a:lnTo>
                  <a:lnTo>
                    <a:pt x="17168" y="19481"/>
                  </a:lnTo>
                  <a:lnTo>
                    <a:pt x="17095" y="19541"/>
                  </a:lnTo>
                  <a:lnTo>
                    <a:pt x="16812" y="19617"/>
                  </a:lnTo>
                  <a:lnTo>
                    <a:pt x="16812" y="19617"/>
                  </a:lnTo>
                </a:path>
                <a:path w="21600" h="21600">
                  <a:moveTo>
                    <a:pt x="17095" y="19541"/>
                  </a:moveTo>
                  <a:lnTo>
                    <a:pt x="17168" y="19481"/>
                  </a:lnTo>
                  <a:lnTo>
                    <a:pt x="17261" y="19344"/>
                  </a:lnTo>
                  <a:lnTo>
                    <a:pt x="17464" y="18797"/>
                  </a:lnTo>
                  <a:lnTo>
                    <a:pt x="18274" y="18797"/>
                  </a:lnTo>
                  <a:lnTo>
                    <a:pt x="17761" y="19070"/>
                  </a:lnTo>
                  <a:lnTo>
                    <a:pt x="17529" y="19275"/>
                  </a:lnTo>
                  <a:lnTo>
                    <a:pt x="17320" y="19481"/>
                  </a:lnTo>
                  <a:lnTo>
                    <a:pt x="17095" y="19541"/>
                  </a:lnTo>
                  <a:lnTo>
                    <a:pt x="17095" y="19541"/>
                  </a:lnTo>
                </a:path>
                <a:path w="21600" h="21600">
                  <a:moveTo>
                    <a:pt x="17004" y="19617"/>
                  </a:moveTo>
                  <a:lnTo>
                    <a:pt x="16812" y="19617"/>
                  </a:lnTo>
                  <a:lnTo>
                    <a:pt x="17095" y="19541"/>
                  </a:lnTo>
                  <a:lnTo>
                    <a:pt x="17004" y="19617"/>
                  </a:lnTo>
                  <a:lnTo>
                    <a:pt x="17004" y="19617"/>
                  </a:lnTo>
                </a:path>
                <a:path w="21600" h="21600">
                  <a:moveTo>
                    <a:pt x="3574" y="19686"/>
                  </a:moveTo>
                  <a:lnTo>
                    <a:pt x="3370" y="19549"/>
                  </a:lnTo>
                  <a:lnTo>
                    <a:pt x="3802" y="19549"/>
                  </a:lnTo>
                  <a:lnTo>
                    <a:pt x="3684" y="19617"/>
                  </a:lnTo>
                  <a:lnTo>
                    <a:pt x="3574" y="19686"/>
                  </a:lnTo>
                  <a:lnTo>
                    <a:pt x="3574" y="19686"/>
                  </a:lnTo>
                </a:path>
                <a:path w="21600" h="21600">
                  <a:moveTo>
                    <a:pt x="11468" y="21258"/>
                  </a:moveTo>
                  <a:lnTo>
                    <a:pt x="7842" y="21258"/>
                  </a:lnTo>
                  <a:lnTo>
                    <a:pt x="6473" y="20984"/>
                  </a:lnTo>
                  <a:lnTo>
                    <a:pt x="6222" y="20848"/>
                  </a:lnTo>
                  <a:lnTo>
                    <a:pt x="6064" y="20711"/>
                  </a:lnTo>
                  <a:lnTo>
                    <a:pt x="4980" y="20506"/>
                  </a:lnTo>
                  <a:lnTo>
                    <a:pt x="4822" y="20438"/>
                  </a:lnTo>
                  <a:lnTo>
                    <a:pt x="4711" y="20369"/>
                  </a:lnTo>
                  <a:lnTo>
                    <a:pt x="4649" y="20301"/>
                  </a:lnTo>
                  <a:lnTo>
                    <a:pt x="4559" y="20164"/>
                  </a:lnTo>
                  <a:lnTo>
                    <a:pt x="15965" y="20164"/>
                  </a:lnTo>
                  <a:lnTo>
                    <a:pt x="15765" y="20301"/>
                  </a:lnTo>
                  <a:lnTo>
                    <a:pt x="15588" y="20438"/>
                  </a:lnTo>
                  <a:lnTo>
                    <a:pt x="15050" y="20438"/>
                  </a:lnTo>
                  <a:lnTo>
                    <a:pt x="14991" y="20506"/>
                  </a:lnTo>
                  <a:lnTo>
                    <a:pt x="14906" y="20506"/>
                  </a:lnTo>
                  <a:lnTo>
                    <a:pt x="14827" y="20574"/>
                  </a:lnTo>
                  <a:lnTo>
                    <a:pt x="14709" y="20643"/>
                  </a:lnTo>
                  <a:lnTo>
                    <a:pt x="14551" y="20643"/>
                  </a:lnTo>
                  <a:lnTo>
                    <a:pt x="14398" y="20711"/>
                  </a:lnTo>
                  <a:lnTo>
                    <a:pt x="14178" y="20711"/>
                  </a:lnTo>
                  <a:lnTo>
                    <a:pt x="13992" y="20848"/>
                  </a:lnTo>
                  <a:lnTo>
                    <a:pt x="13740" y="20916"/>
                  </a:lnTo>
                  <a:lnTo>
                    <a:pt x="13108" y="20984"/>
                  </a:lnTo>
                  <a:lnTo>
                    <a:pt x="12780" y="21053"/>
                  </a:lnTo>
                  <a:lnTo>
                    <a:pt x="12667" y="21121"/>
                  </a:lnTo>
                  <a:lnTo>
                    <a:pt x="11976" y="21121"/>
                  </a:lnTo>
                  <a:lnTo>
                    <a:pt x="11671" y="21189"/>
                  </a:lnTo>
                  <a:lnTo>
                    <a:pt x="11468" y="21258"/>
                  </a:lnTo>
                  <a:lnTo>
                    <a:pt x="11468" y="21258"/>
                  </a:lnTo>
                </a:path>
                <a:path w="21600" h="21600">
                  <a:moveTo>
                    <a:pt x="15499" y="20506"/>
                  </a:moveTo>
                  <a:lnTo>
                    <a:pt x="15262" y="20438"/>
                  </a:lnTo>
                  <a:lnTo>
                    <a:pt x="15588" y="20438"/>
                  </a:lnTo>
                  <a:lnTo>
                    <a:pt x="15499" y="20506"/>
                  </a:lnTo>
                  <a:lnTo>
                    <a:pt x="15499" y="20506"/>
                  </a:lnTo>
                </a:path>
                <a:path w="21600" h="21600">
                  <a:moveTo>
                    <a:pt x="12442" y="21258"/>
                  </a:moveTo>
                  <a:lnTo>
                    <a:pt x="12182" y="21121"/>
                  </a:lnTo>
                  <a:lnTo>
                    <a:pt x="12667" y="21121"/>
                  </a:lnTo>
                  <a:lnTo>
                    <a:pt x="12442" y="21258"/>
                  </a:lnTo>
                  <a:lnTo>
                    <a:pt x="12442" y="21258"/>
                  </a:lnTo>
                </a:path>
                <a:path w="21600" h="21600">
                  <a:moveTo>
                    <a:pt x="10567" y="21326"/>
                  </a:moveTo>
                  <a:lnTo>
                    <a:pt x="8774" y="21326"/>
                  </a:lnTo>
                  <a:lnTo>
                    <a:pt x="8497" y="21258"/>
                  </a:lnTo>
                  <a:lnTo>
                    <a:pt x="10861" y="21258"/>
                  </a:lnTo>
                  <a:lnTo>
                    <a:pt x="10567" y="21326"/>
                  </a:lnTo>
                  <a:lnTo>
                    <a:pt x="10567" y="21326"/>
                  </a:lnTo>
                </a:path>
                <a:path w="21600" h="21600">
                  <a:moveTo>
                    <a:pt x="9850" y="21600"/>
                  </a:moveTo>
                  <a:lnTo>
                    <a:pt x="9409" y="21463"/>
                  </a:lnTo>
                  <a:lnTo>
                    <a:pt x="9051" y="21326"/>
                  </a:lnTo>
                  <a:lnTo>
                    <a:pt x="10132" y="21326"/>
                  </a:lnTo>
                  <a:lnTo>
                    <a:pt x="10031" y="21394"/>
                  </a:lnTo>
                  <a:lnTo>
                    <a:pt x="9850" y="2160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6776591" y="468350"/>
              <a:ext cx="3429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6795343" y="613966"/>
              <a:ext cx="313055" cy="4190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669" y="261"/>
                  </a:moveTo>
                  <a:lnTo>
                    <a:pt x="7733" y="261"/>
                  </a:lnTo>
                  <a:lnTo>
                    <a:pt x="7957" y="196"/>
                  </a:lnTo>
                  <a:lnTo>
                    <a:pt x="8269" y="0"/>
                  </a:lnTo>
                  <a:lnTo>
                    <a:pt x="9095" y="0"/>
                  </a:lnTo>
                  <a:lnTo>
                    <a:pt x="9287" y="65"/>
                  </a:lnTo>
                  <a:lnTo>
                    <a:pt x="12495" y="65"/>
                  </a:lnTo>
                  <a:lnTo>
                    <a:pt x="12740" y="130"/>
                  </a:lnTo>
                  <a:lnTo>
                    <a:pt x="13208" y="130"/>
                  </a:lnTo>
                  <a:lnTo>
                    <a:pt x="13423" y="196"/>
                  </a:lnTo>
                  <a:lnTo>
                    <a:pt x="13669" y="261"/>
                  </a:lnTo>
                  <a:lnTo>
                    <a:pt x="13669" y="261"/>
                  </a:lnTo>
                </a:path>
                <a:path w="21600" h="21600">
                  <a:moveTo>
                    <a:pt x="12495" y="65"/>
                  </a:moveTo>
                  <a:lnTo>
                    <a:pt x="9772" y="65"/>
                  </a:lnTo>
                  <a:lnTo>
                    <a:pt x="10341" y="0"/>
                  </a:lnTo>
                  <a:lnTo>
                    <a:pt x="12213" y="0"/>
                  </a:lnTo>
                  <a:lnTo>
                    <a:pt x="12495" y="65"/>
                  </a:lnTo>
                  <a:lnTo>
                    <a:pt x="12495" y="65"/>
                  </a:lnTo>
                </a:path>
                <a:path w="21600" h="21600">
                  <a:moveTo>
                    <a:pt x="15628" y="850"/>
                  </a:moveTo>
                  <a:lnTo>
                    <a:pt x="6154" y="850"/>
                  </a:lnTo>
                  <a:lnTo>
                    <a:pt x="6052" y="654"/>
                  </a:lnTo>
                  <a:lnTo>
                    <a:pt x="5989" y="630"/>
                  </a:lnTo>
                  <a:lnTo>
                    <a:pt x="6954" y="196"/>
                  </a:lnTo>
                  <a:lnTo>
                    <a:pt x="7206" y="196"/>
                  </a:lnTo>
                  <a:lnTo>
                    <a:pt x="7325" y="261"/>
                  </a:lnTo>
                  <a:lnTo>
                    <a:pt x="13669" y="261"/>
                  </a:lnTo>
                  <a:lnTo>
                    <a:pt x="13822" y="392"/>
                  </a:lnTo>
                  <a:lnTo>
                    <a:pt x="13941" y="523"/>
                  </a:lnTo>
                  <a:lnTo>
                    <a:pt x="13873" y="523"/>
                  </a:lnTo>
                  <a:lnTo>
                    <a:pt x="13938" y="589"/>
                  </a:lnTo>
                  <a:lnTo>
                    <a:pt x="14322" y="589"/>
                  </a:lnTo>
                  <a:lnTo>
                    <a:pt x="14585" y="654"/>
                  </a:lnTo>
                  <a:lnTo>
                    <a:pt x="14846" y="654"/>
                  </a:lnTo>
                  <a:lnTo>
                    <a:pt x="15628" y="850"/>
                  </a:lnTo>
                  <a:lnTo>
                    <a:pt x="15628" y="850"/>
                  </a:lnTo>
                </a:path>
                <a:path w="21600" h="21600">
                  <a:moveTo>
                    <a:pt x="13938" y="589"/>
                  </a:moveTo>
                  <a:lnTo>
                    <a:pt x="13873" y="523"/>
                  </a:lnTo>
                  <a:lnTo>
                    <a:pt x="13941" y="523"/>
                  </a:lnTo>
                  <a:lnTo>
                    <a:pt x="13938" y="589"/>
                  </a:lnTo>
                  <a:lnTo>
                    <a:pt x="13938" y="589"/>
                  </a:lnTo>
                </a:path>
                <a:path w="21600" h="21600">
                  <a:moveTo>
                    <a:pt x="14322" y="589"/>
                  </a:moveTo>
                  <a:lnTo>
                    <a:pt x="13938" y="589"/>
                  </a:lnTo>
                  <a:lnTo>
                    <a:pt x="13941" y="523"/>
                  </a:lnTo>
                  <a:lnTo>
                    <a:pt x="14058" y="523"/>
                  </a:lnTo>
                  <a:lnTo>
                    <a:pt x="14322" y="589"/>
                  </a:lnTo>
                  <a:lnTo>
                    <a:pt x="14322" y="589"/>
                  </a:lnTo>
                </a:path>
                <a:path w="21600" h="21600">
                  <a:moveTo>
                    <a:pt x="3468" y="10210"/>
                  </a:moveTo>
                  <a:lnTo>
                    <a:pt x="3222" y="9949"/>
                  </a:lnTo>
                  <a:lnTo>
                    <a:pt x="2985" y="9687"/>
                  </a:lnTo>
                  <a:lnTo>
                    <a:pt x="2758" y="9556"/>
                  </a:lnTo>
                  <a:lnTo>
                    <a:pt x="2536" y="9359"/>
                  </a:lnTo>
                  <a:lnTo>
                    <a:pt x="2360" y="9163"/>
                  </a:lnTo>
                  <a:lnTo>
                    <a:pt x="2228" y="8967"/>
                  </a:lnTo>
                  <a:lnTo>
                    <a:pt x="2060" y="8967"/>
                  </a:lnTo>
                  <a:lnTo>
                    <a:pt x="1689" y="8836"/>
                  </a:lnTo>
                  <a:lnTo>
                    <a:pt x="1689" y="8639"/>
                  </a:lnTo>
                  <a:lnTo>
                    <a:pt x="1665" y="8509"/>
                  </a:lnTo>
                  <a:lnTo>
                    <a:pt x="1569" y="8378"/>
                  </a:lnTo>
                  <a:lnTo>
                    <a:pt x="1665" y="8312"/>
                  </a:lnTo>
                  <a:lnTo>
                    <a:pt x="1904" y="8247"/>
                  </a:lnTo>
                  <a:lnTo>
                    <a:pt x="1305" y="8050"/>
                  </a:lnTo>
                  <a:lnTo>
                    <a:pt x="1006" y="7789"/>
                  </a:lnTo>
                  <a:lnTo>
                    <a:pt x="1006" y="7461"/>
                  </a:lnTo>
                  <a:lnTo>
                    <a:pt x="970" y="7396"/>
                  </a:lnTo>
                  <a:lnTo>
                    <a:pt x="943" y="7330"/>
                  </a:lnTo>
                  <a:lnTo>
                    <a:pt x="907" y="7265"/>
                  </a:lnTo>
                  <a:lnTo>
                    <a:pt x="775" y="7199"/>
                  </a:lnTo>
                  <a:lnTo>
                    <a:pt x="530" y="7134"/>
                  </a:lnTo>
                  <a:lnTo>
                    <a:pt x="643" y="6807"/>
                  </a:lnTo>
                  <a:lnTo>
                    <a:pt x="715" y="6545"/>
                  </a:lnTo>
                  <a:lnTo>
                    <a:pt x="745" y="6479"/>
                  </a:lnTo>
                  <a:lnTo>
                    <a:pt x="781" y="6349"/>
                  </a:lnTo>
                  <a:lnTo>
                    <a:pt x="646" y="6218"/>
                  </a:lnTo>
                  <a:lnTo>
                    <a:pt x="341" y="6021"/>
                  </a:lnTo>
                  <a:lnTo>
                    <a:pt x="718" y="5694"/>
                  </a:lnTo>
                  <a:lnTo>
                    <a:pt x="913" y="5432"/>
                  </a:lnTo>
                  <a:lnTo>
                    <a:pt x="937" y="4974"/>
                  </a:lnTo>
                  <a:lnTo>
                    <a:pt x="1048" y="4778"/>
                  </a:lnTo>
                  <a:lnTo>
                    <a:pt x="1257" y="4516"/>
                  </a:lnTo>
                  <a:lnTo>
                    <a:pt x="1311" y="4319"/>
                  </a:lnTo>
                  <a:lnTo>
                    <a:pt x="1194" y="3861"/>
                  </a:lnTo>
                  <a:lnTo>
                    <a:pt x="1566" y="3861"/>
                  </a:lnTo>
                  <a:lnTo>
                    <a:pt x="1782" y="3796"/>
                  </a:lnTo>
                  <a:lnTo>
                    <a:pt x="1901" y="3599"/>
                  </a:lnTo>
                  <a:lnTo>
                    <a:pt x="2021" y="3207"/>
                  </a:lnTo>
                  <a:lnTo>
                    <a:pt x="2321" y="3141"/>
                  </a:lnTo>
                  <a:lnTo>
                    <a:pt x="2509" y="3076"/>
                  </a:lnTo>
                  <a:lnTo>
                    <a:pt x="2587" y="2945"/>
                  </a:lnTo>
                  <a:lnTo>
                    <a:pt x="2671" y="2814"/>
                  </a:lnTo>
                  <a:lnTo>
                    <a:pt x="2785" y="2749"/>
                  </a:lnTo>
                  <a:lnTo>
                    <a:pt x="2929" y="2683"/>
                  </a:lnTo>
                  <a:lnTo>
                    <a:pt x="2965" y="2552"/>
                  </a:lnTo>
                  <a:lnTo>
                    <a:pt x="3066" y="2421"/>
                  </a:lnTo>
                  <a:lnTo>
                    <a:pt x="3234" y="2225"/>
                  </a:lnTo>
                  <a:lnTo>
                    <a:pt x="3402" y="2094"/>
                  </a:lnTo>
                  <a:lnTo>
                    <a:pt x="3531" y="1963"/>
                  </a:lnTo>
                  <a:lnTo>
                    <a:pt x="3621" y="1898"/>
                  </a:lnTo>
                  <a:lnTo>
                    <a:pt x="3740" y="1636"/>
                  </a:lnTo>
                  <a:lnTo>
                    <a:pt x="3881" y="1505"/>
                  </a:lnTo>
                  <a:lnTo>
                    <a:pt x="4043" y="1309"/>
                  </a:lnTo>
                  <a:lnTo>
                    <a:pt x="4210" y="1112"/>
                  </a:lnTo>
                  <a:lnTo>
                    <a:pt x="4516" y="916"/>
                  </a:lnTo>
                  <a:lnTo>
                    <a:pt x="4959" y="719"/>
                  </a:lnTo>
                  <a:lnTo>
                    <a:pt x="5403" y="719"/>
                  </a:lnTo>
                  <a:lnTo>
                    <a:pt x="5882" y="589"/>
                  </a:lnTo>
                  <a:lnTo>
                    <a:pt x="5989" y="630"/>
                  </a:lnTo>
                  <a:lnTo>
                    <a:pt x="5960" y="654"/>
                  </a:lnTo>
                  <a:lnTo>
                    <a:pt x="5999" y="719"/>
                  </a:lnTo>
                  <a:lnTo>
                    <a:pt x="6154" y="850"/>
                  </a:lnTo>
                  <a:lnTo>
                    <a:pt x="15628" y="850"/>
                  </a:lnTo>
                  <a:lnTo>
                    <a:pt x="16149" y="981"/>
                  </a:lnTo>
                  <a:lnTo>
                    <a:pt x="16278" y="1047"/>
                  </a:lnTo>
                  <a:lnTo>
                    <a:pt x="16272" y="1112"/>
                  </a:lnTo>
                  <a:lnTo>
                    <a:pt x="17266" y="1112"/>
                  </a:lnTo>
                  <a:lnTo>
                    <a:pt x="17257" y="1309"/>
                  </a:lnTo>
                  <a:lnTo>
                    <a:pt x="17347" y="1374"/>
                  </a:lnTo>
                  <a:lnTo>
                    <a:pt x="17730" y="1374"/>
                  </a:lnTo>
                  <a:lnTo>
                    <a:pt x="17757" y="1505"/>
                  </a:lnTo>
                  <a:lnTo>
                    <a:pt x="17619" y="1832"/>
                  </a:lnTo>
                  <a:lnTo>
                    <a:pt x="18323" y="1832"/>
                  </a:lnTo>
                  <a:lnTo>
                    <a:pt x="18389" y="1898"/>
                  </a:lnTo>
                  <a:lnTo>
                    <a:pt x="18419" y="1963"/>
                  </a:lnTo>
                  <a:lnTo>
                    <a:pt x="18455" y="2094"/>
                  </a:lnTo>
                  <a:lnTo>
                    <a:pt x="19427" y="2094"/>
                  </a:lnTo>
                  <a:lnTo>
                    <a:pt x="19449" y="2159"/>
                  </a:lnTo>
                  <a:lnTo>
                    <a:pt x="19569" y="2421"/>
                  </a:lnTo>
                  <a:lnTo>
                    <a:pt x="19677" y="2552"/>
                  </a:lnTo>
                  <a:lnTo>
                    <a:pt x="19791" y="2749"/>
                  </a:lnTo>
                  <a:lnTo>
                    <a:pt x="19887" y="2879"/>
                  </a:lnTo>
                  <a:lnTo>
                    <a:pt x="8934" y="2879"/>
                  </a:lnTo>
                  <a:lnTo>
                    <a:pt x="8994" y="2945"/>
                  </a:lnTo>
                  <a:lnTo>
                    <a:pt x="9060" y="3010"/>
                  </a:lnTo>
                  <a:lnTo>
                    <a:pt x="7484" y="3010"/>
                  </a:lnTo>
                  <a:lnTo>
                    <a:pt x="7430" y="3141"/>
                  </a:lnTo>
                  <a:lnTo>
                    <a:pt x="7382" y="3272"/>
                  </a:lnTo>
                  <a:lnTo>
                    <a:pt x="7286" y="3403"/>
                  </a:lnTo>
                  <a:lnTo>
                    <a:pt x="7143" y="3469"/>
                  </a:lnTo>
                  <a:lnTo>
                    <a:pt x="7005" y="3534"/>
                  </a:lnTo>
                  <a:lnTo>
                    <a:pt x="6370" y="3534"/>
                  </a:lnTo>
                  <a:lnTo>
                    <a:pt x="6532" y="3730"/>
                  </a:lnTo>
                  <a:lnTo>
                    <a:pt x="6583" y="3861"/>
                  </a:lnTo>
                  <a:lnTo>
                    <a:pt x="6463" y="4058"/>
                  </a:lnTo>
                  <a:lnTo>
                    <a:pt x="6397" y="4189"/>
                  </a:lnTo>
                  <a:lnTo>
                    <a:pt x="6325" y="4385"/>
                  </a:lnTo>
                  <a:lnTo>
                    <a:pt x="5846" y="4647"/>
                  </a:lnTo>
                  <a:lnTo>
                    <a:pt x="5552" y="4843"/>
                  </a:lnTo>
                  <a:lnTo>
                    <a:pt x="5343" y="4974"/>
                  </a:lnTo>
                  <a:lnTo>
                    <a:pt x="5271" y="5105"/>
                  </a:lnTo>
                  <a:lnTo>
                    <a:pt x="5229" y="5367"/>
                  </a:lnTo>
                  <a:lnTo>
                    <a:pt x="5019" y="5629"/>
                  </a:lnTo>
                  <a:lnTo>
                    <a:pt x="4896" y="5759"/>
                  </a:lnTo>
                  <a:lnTo>
                    <a:pt x="4860" y="5890"/>
                  </a:lnTo>
                  <a:lnTo>
                    <a:pt x="4830" y="5956"/>
                  </a:lnTo>
                  <a:lnTo>
                    <a:pt x="4823" y="6021"/>
                  </a:lnTo>
                  <a:lnTo>
                    <a:pt x="4816" y="6218"/>
                  </a:lnTo>
                  <a:lnTo>
                    <a:pt x="4851" y="6218"/>
                  </a:lnTo>
                  <a:lnTo>
                    <a:pt x="4995" y="6414"/>
                  </a:lnTo>
                  <a:lnTo>
                    <a:pt x="5025" y="6479"/>
                  </a:lnTo>
                  <a:lnTo>
                    <a:pt x="5013" y="6545"/>
                  </a:lnTo>
                  <a:lnTo>
                    <a:pt x="5287" y="6741"/>
                  </a:lnTo>
                  <a:lnTo>
                    <a:pt x="5121" y="6741"/>
                  </a:lnTo>
                  <a:lnTo>
                    <a:pt x="4911" y="6872"/>
                  </a:lnTo>
                  <a:lnTo>
                    <a:pt x="4932" y="7003"/>
                  </a:lnTo>
                  <a:lnTo>
                    <a:pt x="5668" y="7003"/>
                  </a:lnTo>
                  <a:lnTo>
                    <a:pt x="5660" y="7134"/>
                  </a:lnTo>
                  <a:lnTo>
                    <a:pt x="5846" y="7265"/>
                  </a:lnTo>
                  <a:lnTo>
                    <a:pt x="5960" y="7330"/>
                  </a:lnTo>
                  <a:lnTo>
                    <a:pt x="6002" y="7396"/>
                  </a:lnTo>
                  <a:lnTo>
                    <a:pt x="6050" y="7396"/>
                  </a:lnTo>
                  <a:lnTo>
                    <a:pt x="6172" y="7461"/>
                  </a:lnTo>
                  <a:lnTo>
                    <a:pt x="6370" y="7527"/>
                  </a:lnTo>
                  <a:lnTo>
                    <a:pt x="6496" y="7658"/>
                  </a:lnTo>
                  <a:lnTo>
                    <a:pt x="6574" y="7789"/>
                  </a:lnTo>
                  <a:lnTo>
                    <a:pt x="6634" y="7919"/>
                  </a:lnTo>
                  <a:lnTo>
                    <a:pt x="6589" y="7919"/>
                  </a:lnTo>
                  <a:lnTo>
                    <a:pt x="6469" y="7985"/>
                  </a:lnTo>
                  <a:lnTo>
                    <a:pt x="6909" y="7985"/>
                  </a:lnTo>
                  <a:lnTo>
                    <a:pt x="7041" y="8050"/>
                  </a:lnTo>
                  <a:lnTo>
                    <a:pt x="7146" y="8050"/>
                  </a:lnTo>
                  <a:lnTo>
                    <a:pt x="7224" y="8116"/>
                  </a:lnTo>
                  <a:lnTo>
                    <a:pt x="8236" y="8116"/>
                  </a:lnTo>
                  <a:lnTo>
                    <a:pt x="8341" y="8247"/>
                  </a:lnTo>
                  <a:lnTo>
                    <a:pt x="8455" y="8378"/>
                  </a:lnTo>
                  <a:lnTo>
                    <a:pt x="12845" y="8378"/>
                  </a:lnTo>
                  <a:lnTo>
                    <a:pt x="12883" y="8429"/>
                  </a:lnTo>
                  <a:lnTo>
                    <a:pt x="12857" y="8443"/>
                  </a:lnTo>
                  <a:lnTo>
                    <a:pt x="13360" y="8443"/>
                  </a:lnTo>
                  <a:lnTo>
                    <a:pt x="13582" y="8509"/>
                  </a:lnTo>
                  <a:lnTo>
                    <a:pt x="13759" y="8574"/>
                  </a:lnTo>
                  <a:lnTo>
                    <a:pt x="14022" y="8639"/>
                  </a:lnTo>
                  <a:lnTo>
                    <a:pt x="14130" y="8705"/>
                  </a:lnTo>
                  <a:lnTo>
                    <a:pt x="15011" y="8705"/>
                  </a:lnTo>
                  <a:lnTo>
                    <a:pt x="15125" y="8836"/>
                  </a:lnTo>
                  <a:lnTo>
                    <a:pt x="15265" y="8967"/>
                  </a:lnTo>
                  <a:lnTo>
                    <a:pt x="15319" y="9032"/>
                  </a:lnTo>
                  <a:lnTo>
                    <a:pt x="15379" y="9098"/>
                  </a:lnTo>
                  <a:lnTo>
                    <a:pt x="15583" y="9098"/>
                  </a:lnTo>
                  <a:lnTo>
                    <a:pt x="15843" y="9163"/>
                  </a:lnTo>
                  <a:lnTo>
                    <a:pt x="16502" y="9294"/>
                  </a:lnTo>
                  <a:lnTo>
                    <a:pt x="16745" y="9425"/>
                  </a:lnTo>
                  <a:lnTo>
                    <a:pt x="16901" y="9556"/>
                  </a:lnTo>
                  <a:lnTo>
                    <a:pt x="17637" y="9556"/>
                  </a:lnTo>
                  <a:lnTo>
                    <a:pt x="17643" y="9752"/>
                  </a:lnTo>
                  <a:lnTo>
                    <a:pt x="17706" y="9883"/>
                  </a:lnTo>
                  <a:lnTo>
                    <a:pt x="17994" y="9883"/>
                  </a:lnTo>
                  <a:lnTo>
                    <a:pt x="18036" y="9949"/>
                  </a:lnTo>
                  <a:lnTo>
                    <a:pt x="4079" y="9949"/>
                  </a:lnTo>
                  <a:lnTo>
                    <a:pt x="3962" y="10014"/>
                  </a:lnTo>
                  <a:lnTo>
                    <a:pt x="3689" y="10014"/>
                  </a:lnTo>
                  <a:lnTo>
                    <a:pt x="3468" y="10210"/>
                  </a:lnTo>
                  <a:lnTo>
                    <a:pt x="3468" y="10210"/>
                  </a:lnTo>
                </a:path>
                <a:path w="21600" h="21600">
                  <a:moveTo>
                    <a:pt x="6154" y="850"/>
                  </a:moveTo>
                  <a:lnTo>
                    <a:pt x="5999" y="719"/>
                  </a:lnTo>
                  <a:lnTo>
                    <a:pt x="5960" y="654"/>
                  </a:lnTo>
                  <a:lnTo>
                    <a:pt x="5989" y="630"/>
                  </a:lnTo>
                  <a:lnTo>
                    <a:pt x="6052" y="654"/>
                  </a:lnTo>
                  <a:lnTo>
                    <a:pt x="6154" y="850"/>
                  </a:lnTo>
                  <a:lnTo>
                    <a:pt x="6154" y="850"/>
                  </a:lnTo>
                </a:path>
                <a:path w="21600" h="21600">
                  <a:moveTo>
                    <a:pt x="16706" y="1112"/>
                  </a:moveTo>
                  <a:lnTo>
                    <a:pt x="16272" y="1112"/>
                  </a:lnTo>
                  <a:lnTo>
                    <a:pt x="16361" y="1047"/>
                  </a:lnTo>
                  <a:lnTo>
                    <a:pt x="16466" y="981"/>
                  </a:lnTo>
                  <a:lnTo>
                    <a:pt x="16706" y="1112"/>
                  </a:lnTo>
                  <a:lnTo>
                    <a:pt x="16706" y="1112"/>
                  </a:lnTo>
                </a:path>
                <a:path w="21600" h="21600">
                  <a:moveTo>
                    <a:pt x="17266" y="1112"/>
                  </a:moveTo>
                  <a:lnTo>
                    <a:pt x="16706" y="1112"/>
                  </a:lnTo>
                  <a:lnTo>
                    <a:pt x="16934" y="1047"/>
                  </a:lnTo>
                  <a:lnTo>
                    <a:pt x="17269" y="1047"/>
                  </a:lnTo>
                  <a:lnTo>
                    <a:pt x="17266" y="1112"/>
                  </a:lnTo>
                  <a:lnTo>
                    <a:pt x="17266" y="1112"/>
                  </a:lnTo>
                </a:path>
                <a:path w="21600" h="21600">
                  <a:moveTo>
                    <a:pt x="18323" y="1832"/>
                  </a:moveTo>
                  <a:lnTo>
                    <a:pt x="17619" y="1832"/>
                  </a:lnTo>
                  <a:lnTo>
                    <a:pt x="17727" y="1701"/>
                  </a:lnTo>
                  <a:lnTo>
                    <a:pt x="17829" y="1636"/>
                  </a:lnTo>
                  <a:lnTo>
                    <a:pt x="17925" y="1636"/>
                  </a:lnTo>
                  <a:lnTo>
                    <a:pt x="18027" y="1701"/>
                  </a:lnTo>
                  <a:lnTo>
                    <a:pt x="18126" y="1701"/>
                  </a:lnTo>
                  <a:lnTo>
                    <a:pt x="18221" y="1767"/>
                  </a:lnTo>
                  <a:lnTo>
                    <a:pt x="18323" y="1832"/>
                  </a:lnTo>
                  <a:lnTo>
                    <a:pt x="18323" y="1832"/>
                  </a:lnTo>
                </a:path>
                <a:path w="21600" h="21600">
                  <a:moveTo>
                    <a:pt x="19427" y="2094"/>
                  </a:moveTo>
                  <a:lnTo>
                    <a:pt x="18455" y="2094"/>
                  </a:lnTo>
                  <a:lnTo>
                    <a:pt x="18473" y="2029"/>
                  </a:lnTo>
                  <a:lnTo>
                    <a:pt x="18473" y="1898"/>
                  </a:lnTo>
                  <a:lnTo>
                    <a:pt x="18506" y="1898"/>
                  </a:lnTo>
                  <a:lnTo>
                    <a:pt x="18572" y="1832"/>
                  </a:lnTo>
                  <a:lnTo>
                    <a:pt x="18638" y="1832"/>
                  </a:lnTo>
                  <a:lnTo>
                    <a:pt x="18886" y="1767"/>
                  </a:lnTo>
                  <a:lnTo>
                    <a:pt x="19318" y="1767"/>
                  </a:lnTo>
                  <a:lnTo>
                    <a:pt x="19427" y="2094"/>
                  </a:lnTo>
                  <a:lnTo>
                    <a:pt x="19427" y="2094"/>
                  </a:lnTo>
                </a:path>
                <a:path w="21600" h="21600">
                  <a:moveTo>
                    <a:pt x="9365" y="3141"/>
                  </a:moveTo>
                  <a:lnTo>
                    <a:pt x="9191" y="3141"/>
                  </a:lnTo>
                  <a:lnTo>
                    <a:pt x="9000" y="2945"/>
                  </a:lnTo>
                  <a:lnTo>
                    <a:pt x="8934" y="2879"/>
                  </a:lnTo>
                  <a:lnTo>
                    <a:pt x="19887" y="2879"/>
                  </a:lnTo>
                  <a:lnTo>
                    <a:pt x="19935" y="2945"/>
                  </a:lnTo>
                  <a:lnTo>
                    <a:pt x="10731" y="2945"/>
                  </a:lnTo>
                  <a:lnTo>
                    <a:pt x="10731" y="3010"/>
                  </a:lnTo>
                  <a:lnTo>
                    <a:pt x="9811" y="3010"/>
                  </a:lnTo>
                  <a:lnTo>
                    <a:pt x="9524" y="3076"/>
                  </a:lnTo>
                  <a:lnTo>
                    <a:pt x="9365" y="3141"/>
                  </a:lnTo>
                  <a:lnTo>
                    <a:pt x="9365" y="3141"/>
                  </a:lnTo>
                </a:path>
                <a:path w="21600" h="21600">
                  <a:moveTo>
                    <a:pt x="10734" y="3008"/>
                  </a:moveTo>
                  <a:lnTo>
                    <a:pt x="10731" y="2945"/>
                  </a:lnTo>
                  <a:lnTo>
                    <a:pt x="10809" y="2945"/>
                  </a:lnTo>
                  <a:lnTo>
                    <a:pt x="10734" y="3008"/>
                  </a:lnTo>
                  <a:lnTo>
                    <a:pt x="10734" y="3008"/>
                  </a:lnTo>
                </a:path>
                <a:path w="21600" h="21600">
                  <a:moveTo>
                    <a:pt x="11569" y="3141"/>
                  </a:moveTo>
                  <a:lnTo>
                    <a:pt x="10907" y="3141"/>
                  </a:lnTo>
                  <a:lnTo>
                    <a:pt x="10818" y="3076"/>
                  </a:lnTo>
                  <a:lnTo>
                    <a:pt x="10734" y="3010"/>
                  </a:lnTo>
                  <a:lnTo>
                    <a:pt x="10809" y="2945"/>
                  </a:lnTo>
                  <a:lnTo>
                    <a:pt x="11593" y="2945"/>
                  </a:lnTo>
                  <a:lnTo>
                    <a:pt x="11492" y="3076"/>
                  </a:lnTo>
                  <a:lnTo>
                    <a:pt x="11577" y="3116"/>
                  </a:lnTo>
                  <a:lnTo>
                    <a:pt x="11569" y="3141"/>
                  </a:lnTo>
                  <a:lnTo>
                    <a:pt x="11569" y="3141"/>
                  </a:lnTo>
                </a:path>
                <a:path w="21600" h="21600">
                  <a:moveTo>
                    <a:pt x="11577" y="3116"/>
                  </a:moveTo>
                  <a:lnTo>
                    <a:pt x="11492" y="3076"/>
                  </a:lnTo>
                  <a:lnTo>
                    <a:pt x="11593" y="2945"/>
                  </a:lnTo>
                  <a:lnTo>
                    <a:pt x="11629" y="2945"/>
                  </a:lnTo>
                  <a:lnTo>
                    <a:pt x="11577" y="3116"/>
                  </a:lnTo>
                  <a:lnTo>
                    <a:pt x="11577" y="3116"/>
                  </a:lnTo>
                </a:path>
                <a:path w="21600" h="21600">
                  <a:moveTo>
                    <a:pt x="12090" y="3272"/>
                  </a:moveTo>
                  <a:lnTo>
                    <a:pt x="11773" y="3207"/>
                  </a:lnTo>
                  <a:lnTo>
                    <a:pt x="11577" y="3116"/>
                  </a:lnTo>
                  <a:lnTo>
                    <a:pt x="11629" y="2945"/>
                  </a:lnTo>
                  <a:lnTo>
                    <a:pt x="19935" y="2945"/>
                  </a:lnTo>
                  <a:lnTo>
                    <a:pt x="19983" y="3010"/>
                  </a:lnTo>
                  <a:lnTo>
                    <a:pt x="12848" y="3010"/>
                  </a:lnTo>
                  <a:lnTo>
                    <a:pt x="12573" y="3076"/>
                  </a:lnTo>
                  <a:lnTo>
                    <a:pt x="12390" y="3076"/>
                  </a:lnTo>
                  <a:lnTo>
                    <a:pt x="12435" y="3185"/>
                  </a:lnTo>
                  <a:lnTo>
                    <a:pt x="12435" y="3208"/>
                  </a:lnTo>
                  <a:lnTo>
                    <a:pt x="12090" y="3272"/>
                  </a:lnTo>
                  <a:lnTo>
                    <a:pt x="12090" y="3272"/>
                  </a:lnTo>
                </a:path>
                <a:path w="21600" h="21600">
                  <a:moveTo>
                    <a:pt x="7583" y="3272"/>
                  </a:moveTo>
                  <a:lnTo>
                    <a:pt x="7535" y="3076"/>
                  </a:lnTo>
                  <a:lnTo>
                    <a:pt x="7484" y="3010"/>
                  </a:lnTo>
                  <a:lnTo>
                    <a:pt x="9060" y="3010"/>
                  </a:lnTo>
                  <a:lnTo>
                    <a:pt x="9051" y="3076"/>
                  </a:lnTo>
                  <a:lnTo>
                    <a:pt x="8967" y="3076"/>
                  </a:lnTo>
                  <a:lnTo>
                    <a:pt x="8733" y="3207"/>
                  </a:lnTo>
                  <a:lnTo>
                    <a:pt x="7733" y="3207"/>
                  </a:lnTo>
                  <a:lnTo>
                    <a:pt x="7583" y="3272"/>
                  </a:lnTo>
                  <a:lnTo>
                    <a:pt x="7583" y="3272"/>
                  </a:lnTo>
                </a:path>
                <a:path w="21600" h="21600">
                  <a:moveTo>
                    <a:pt x="12504" y="3338"/>
                  </a:moveTo>
                  <a:lnTo>
                    <a:pt x="12435" y="3185"/>
                  </a:lnTo>
                  <a:lnTo>
                    <a:pt x="12435" y="3141"/>
                  </a:lnTo>
                  <a:lnTo>
                    <a:pt x="12573" y="3076"/>
                  </a:lnTo>
                  <a:lnTo>
                    <a:pt x="12848" y="3010"/>
                  </a:lnTo>
                  <a:lnTo>
                    <a:pt x="12639" y="3272"/>
                  </a:lnTo>
                  <a:lnTo>
                    <a:pt x="12504" y="3338"/>
                  </a:lnTo>
                  <a:lnTo>
                    <a:pt x="12504" y="3338"/>
                  </a:lnTo>
                </a:path>
                <a:path w="21600" h="21600">
                  <a:moveTo>
                    <a:pt x="20074" y="3338"/>
                  </a:moveTo>
                  <a:lnTo>
                    <a:pt x="12504" y="3338"/>
                  </a:lnTo>
                  <a:lnTo>
                    <a:pt x="12639" y="3272"/>
                  </a:lnTo>
                  <a:lnTo>
                    <a:pt x="12848" y="3010"/>
                  </a:lnTo>
                  <a:lnTo>
                    <a:pt x="19983" y="3010"/>
                  </a:lnTo>
                  <a:lnTo>
                    <a:pt x="20126" y="3207"/>
                  </a:lnTo>
                  <a:lnTo>
                    <a:pt x="20074" y="3338"/>
                  </a:lnTo>
                  <a:lnTo>
                    <a:pt x="20074" y="3338"/>
                  </a:lnTo>
                </a:path>
                <a:path w="21600" h="21600">
                  <a:moveTo>
                    <a:pt x="12435" y="3185"/>
                  </a:moveTo>
                  <a:lnTo>
                    <a:pt x="12390" y="3076"/>
                  </a:lnTo>
                  <a:lnTo>
                    <a:pt x="12573" y="3076"/>
                  </a:lnTo>
                  <a:lnTo>
                    <a:pt x="12435" y="3141"/>
                  </a:lnTo>
                  <a:lnTo>
                    <a:pt x="12435" y="3185"/>
                  </a:lnTo>
                  <a:lnTo>
                    <a:pt x="12435" y="3185"/>
                  </a:lnTo>
                </a:path>
                <a:path w="21600" h="21600">
                  <a:moveTo>
                    <a:pt x="12435" y="3208"/>
                  </a:moveTo>
                  <a:lnTo>
                    <a:pt x="12435" y="3185"/>
                  </a:lnTo>
                  <a:lnTo>
                    <a:pt x="12444" y="3207"/>
                  </a:lnTo>
                  <a:lnTo>
                    <a:pt x="12435" y="3208"/>
                  </a:lnTo>
                  <a:lnTo>
                    <a:pt x="12435" y="3208"/>
                  </a:lnTo>
                </a:path>
                <a:path w="21600" h="21600">
                  <a:moveTo>
                    <a:pt x="8481" y="3272"/>
                  </a:moveTo>
                  <a:lnTo>
                    <a:pt x="8212" y="3272"/>
                  </a:lnTo>
                  <a:lnTo>
                    <a:pt x="7942" y="3207"/>
                  </a:lnTo>
                  <a:lnTo>
                    <a:pt x="8733" y="3207"/>
                  </a:lnTo>
                  <a:lnTo>
                    <a:pt x="8481" y="3272"/>
                  </a:lnTo>
                  <a:lnTo>
                    <a:pt x="8481" y="3272"/>
                  </a:lnTo>
                </a:path>
                <a:path w="21600" h="21600">
                  <a:moveTo>
                    <a:pt x="12752" y="3599"/>
                  </a:moveTo>
                  <a:lnTo>
                    <a:pt x="12435" y="3534"/>
                  </a:lnTo>
                  <a:lnTo>
                    <a:pt x="12435" y="3208"/>
                  </a:lnTo>
                  <a:lnTo>
                    <a:pt x="12444" y="3207"/>
                  </a:lnTo>
                  <a:lnTo>
                    <a:pt x="12504" y="3338"/>
                  </a:lnTo>
                  <a:lnTo>
                    <a:pt x="20074" y="3338"/>
                  </a:lnTo>
                  <a:lnTo>
                    <a:pt x="20048" y="3403"/>
                  </a:lnTo>
                  <a:lnTo>
                    <a:pt x="13351" y="3403"/>
                  </a:lnTo>
                  <a:lnTo>
                    <a:pt x="13387" y="3534"/>
                  </a:lnTo>
                  <a:lnTo>
                    <a:pt x="12752" y="3599"/>
                  </a:lnTo>
                  <a:lnTo>
                    <a:pt x="12752" y="3599"/>
                  </a:lnTo>
                </a:path>
                <a:path w="21600" h="21600">
                  <a:moveTo>
                    <a:pt x="14262" y="3665"/>
                  </a:moveTo>
                  <a:lnTo>
                    <a:pt x="13759" y="3665"/>
                  </a:lnTo>
                  <a:lnTo>
                    <a:pt x="13594" y="3599"/>
                  </a:lnTo>
                  <a:lnTo>
                    <a:pt x="13486" y="3534"/>
                  </a:lnTo>
                  <a:lnTo>
                    <a:pt x="13384" y="3469"/>
                  </a:lnTo>
                  <a:lnTo>
                    <a:pt x="13351" y="3403"/>
                  </a:lnTo>
                  <a:lnTo>
                    <a:pt x="20048" y="3403"/>
                  </a:lnTo>
                  <a:lnTo>
                    <a:pt x="20014" y="3534"/>
                  </a:lnTo>
                  <a:lnTo>
                    <a:pt x="14352" y="3534"/>
                  </a:lnTo>
                  <a:lnTo>
                    <a:pt x="14304" y="3599"/>
                  </a:lnTo>
                  <a:lnTo>
                    <a:pt x="14262" y="3665"/>
                  </a:lnTo>
                  <a:lnTo>
                    <a:pt x="14262" y="3665"/>
                  </a:lnTo>
                </a:path>
                <a:path w="21600" h="21600">
                  <a:moveTo>
                    <a:pt x="6553" y="3665"/>
                  </a:moveTo>
                  <a:lnTo>
                    <a:pt x="6442" y="3599"/>
                  </a:lnTo>
                  <a:lnTo>
                    <a:pt x="6370" y="3534"/>
                  </a:lnTo>
                  <a:lnTo>
                    <a:pt x="7005" y="3534"/>
                  </a:lnTo>
                  <a:lnTo>
                    <a:pt x="6858" y="3599"/>
                  </a:lnTo>
                  <a:lnTo>
                    <a:pt x="6553" y="3665"/>
                  </a:lnTo>
                  <a:lnTo>
                    <a:pt x="6553" y="3665"/>
                  </a:lnTo>
                </a:path>
                <a:path w="21600" h="21600">
                  <a:moveTo>
                    <a:pt x="15742" y="4058"/>
                  </a:moveTo>
                  <a:lnTo>
                    <a:pt x="15595" y="4058"/>
                  </a:lnTo>
                  <a:lnTo>
                    <a:pt x="15494" y="3983"/>
                  </a:lnTo>
                  <a:lnTo>
                    <a:pt x="15661" y="3861"/>
                  </a:lnTo>
                  <a:lnTo>
                    <a:pt x="15628" y="3730"/>
                  </a:lnTo>
                  <a:lnTo>
                    <a:pt x="15472" y="3599"/>
                  </a:lnTo>
                  <a:lnTo>
                    <a:pt x="14376" y="3599"/>
                  </a:lnTo>
                  <a:lnTo>
                    <a:pt x="14376" y="3534"/>
                  </a:lnTo>
                  <a:lnTo>
                    <a:pt x="20014" y="3534"/>
                  </a:lnTo>
                  <a:lnTo>
                    <a:pt x="19950" y="3796"/>
                  </a:lnTo>
                  <a:lnTo>
                    <a:pt x="19923" y="3992"/>
                  </a:lnTo>
                  <a:lnTo>
                    <a:pt x="15903" y="3992"/>
                  </a:lnTo>
                  <a:lnTo>
                    <a:pt x="15742" y="4058"/>
                  </a:lnTo>
                  <a:lnTo>
                    <a:pt x="15742" y="4058"/>
                  </a:lnTo>
                </a:path>
                <a:path w="21600" h="21600">
                  <a:moveTo>
                    <a:pt x="15481" y="3992"/>
                  </a:moveTo>
                  <a:lnTo>
                    <a:pt x="15196" y="3927"/>
                  </a:lnTo>
                  <a:lnTo>
                    <a:pt x="14717" y="3796"/>
                  </a:lnTo>
                  <a:lnTo>
                    <a:pt x="14699" y="3665"/>
                  </a:lnTo>
                  <a:lnTo>
                    <a:pt x="14648" y="3599"/>
                  </a:lnTo>
                  <a:lnTo>
                    <a:pt x="15472" y="3599"/>
                  </a:lnTo>
                  <a:lnTo>
                    <a:pt x="15334" y="3730"/>
                  </a:lnTo>
                  <a:lnTo>
                    <a:pt x="15331" y="3861"/>
                  </a:lnTo>
                  <a:lnTo>
                    <a:pt x="15494" y="3983"/>
                  </a:lnTo>
                  <a:lnTo>
                    <a:pt x="15481" y="3992"/>
                  </a:lnTo>
                  <a:lnTo>
                    <a:pt x="15481" y="3992"/>
                  </a:lnTo>
                </a:path>
                <a:path w="21600" h="21600">
                  <a:moveTo>
                    <a:pt x="15494" y="3983"/>
                  </a:moveTo>
                  <a:lnTo>
                    <a:pt x="15331" y="3861"/>
                  </a:lnTo>
                  <a:lnTo>
                    <a:pt x="15334" y="3730"/>
                  </a:lnTo>
                  <a:lnTo>
                    <a:pt x="15472" y="3599"/>
                  </a:lnTo>
                  <a:lnTo>
                    <a:pt x="15628" y="3730"/>
                  </a:lnTo>
                  <a:lnTo>
                    <a:pt x="15661" y="3861"/>
                  </a:lnTo>
                  <a:lnTo>
                    <a:pt x="15494" y="3983"/>
                  </a:lnTo>
                  <a:lnTo>
                    <a:pt x="15494" y="3983"/>
                  </a:lnTo>
                </a:path>
                <a:path w="21600" h="21600">
                  <a:moveTo>
                    <a:pt x="17350" y="4647"/>
                  </a:moveTo>
                  <a:lnTo>
                    <a:pt x="17065" y="4647"/>
                  </a:lnTo>
                  <a:lnTo>
                    <a:pt x="16784" y="4581"/>
                  </a:lnTo>
                  <a:lnTo>
                    <a:pt x="16239" y="4385"/>
                  </a:lnTo>
                  <a:lnTo>
                    <a:pt x="15945" y="4189"/>
                  </a:lnTo>
                  <a:lnTo>
                    <a:pt x="15903" y="3992"/>
                  </a:lnTo>
                  <a:lnTo>
                    <a:pt x="19923" y="3992"/>
                  </a:lnTo>
                  <a:lnTo>
                    <a:pt x="19914" y="4058"/>
                  </a:lnTo>
                  <a:lnTo>
                    <a:pt x="19866" y="4319"/>
                  </a:lnTo>
                  <a:lnTo>
                    <a:pt x="19524" y="4450"/>
                  </a:lnTo>
                  <a:lnTo>
                    <a:pt x="19258" y="4516"/>
                  </a:lnTo>
                  <a:lnTo>
                    <a:pt x="19066" y="4581"/>
                  </a:lnTo>
                  <a:lnTo>
                    <a:pt x="17452" y="4581"/>
                  </a:lnTo>
                  <a:lnTo>
                    <a:pt x="17350" y="4647"/>
                  </a:lnTo>
                  <a:lnTo>
                    <a:pt x="17350" y="4647"/>
                  </a:lnTo>
                </a:path>
                <a:path w="21600" h="21600">
                  <a:moveTo>
                    <a:pt x="18647" y="4712"/>
                  </a:moveTo>
                  <a:lnTo>
                    <a:pt x="17964" y="4712"/>
                  </a:lnTo>
                  <a:lnTo>
                    <a:pt x="17724" y="4581"/>
                  </a:lnTo>
                  <a:lnTo>
                    <a:pt x="19066" y="4581"/>
                  </a:lnTo>
                  <a:lnTo>
                    <a:pt x="18880" y="4647"/>
                  </a:lnTo>
                  <a:lnTo>
                    <a:pt x="18647" y="4712"/>
                  </a:lnTo>
                  <a:lnTo>
                    <a:pt x="18647" y="4712"/>
                  </a:lnTo>
                </a:path>
                <a:path w="21600" h="21600">
                  <a:moveTo>
                    <a:pt x="4932" y="7003"/>
                  </a:moveTo>
                  <a:lnTo>
                    <a:pt x="4911" y="6872"/>
                  </a:lnTo>
                  <a:lnTo>
                    <a:pt x="5121" y="6741"/>
                  </a:lnTo>
                  <a:lnTo>
                    <a:pt x="5341" y="6780"/>
                  </a:lnTo>
                  <a:lnTo>
                    <a:pt x="5379" y="6807"/>
                  </a:lnTo>
                  <a:lnTo>
                    <a:pt x="5435" y="6938"/>
                  </a:lnTo>
                  <a:lnTo>
                    <a:pt x="5184" y="6938"/>
                  </a:lnTo>
                  <a:lnTo>
                    <a:pt x="4932" y="7003"/>
                  </a:lnTo>
                  <a:lnTo>
                    <a:pt x="4932" y="7003"/>
                  </a:lnTo>
                </a:path>
                <a:path w="21600" h="21600">
                  <a:moveTo>
                    <a:pt x="5341" y="6780"/>
                  </a:moveTo>
                  <a:lnTo>
                    <a:pt x="5121" y="6741"/>
                  </a:lnTo>
                  <a:lnTo>
                    <a:pt x="5287" y="6741"/>
                  </a:lnTo>
                  <a:lnTo>
                    <a:pt x="5341" y="6780"/>
                  </a:lnTo>
                  <a:lnTo>
                    <a:pt x="5341" y="6780"/>
                  </a:lnTo>
                </a:path>
                <a:path w="21600" h="21600">
                  <a:moveTo>
                    <a:pt x="5668" y="7003"/>
                  </a:moveTo>
                  <a:lnTo>
                    <a:pt x="4932" y="7003"/>
                  </a:lnTo>
                  <a:lnTo>
                    <a:pt x="5184" y="6938"/>
                  </a:lnTo>
                  <a:lnTo>
                    <a:pt x="5435" y="6938"/>
                  </a:lnTo>
                  <a:lnTo>
                    <a:pt x="5379" y="6807"/>
                  </a:lnTo>
                  <a:lnTo>
                    <a:pt x="5341" y="6780"/>
                  </a:lnTo>
                  <a:lnTo>
                    <a:pt x="5492" y="6807"/>
                  </a:lnTo>
                  <a:lnTo>
                    <a:pt x="5672" y="6938"/>
                  </a:lnTo>
                  <a:lnTo>
                    <a:pt x="5668" y="7003"/>
                  </a:lnTo>
                  <a:lnTo>
                    <a:pt x="5668" y="7003"/>
                  </a:lnTo>
                </a:path>
                <a:path w="21600" h="21600">
                  <a:moveTo>
                    <a:pt x="6909" y="7985"/>
                  </a:moveTo>
                  <a:lnTo>
                    <a:pt x="6469" y="7985"/>
                  </a:lnTo>
                  <a:lnTo>
                    <a:pt x="6637" y="7919"/>
                  </a:lnTo>
                  <a:lnTo>
                    <a:pt x="6783" y="7919"/>
                  </a:lnTo>
                  <a:lnTo>
                    <a:pt x="6909" y="7985"/>
                  </a:lnTo>
                  <a:lnTo>
                    <a:pt x="6909" y="7985"/>
                  </a:lnTo>
                </a:path>
                <a:path w="21600" h="21600">
                  <a:moveTo>
                    <a:pt x="8236" y="8116"/>
                  </a:moveTo>
                  <a:lnTo>
                    <a:pt x="7742" y="8116"/>
                  </a:lnTo>
                  <a:lnTo>
                    <a:pt x="8131" y="7985"/>
                  </a:lnTo>
                  <a:lnTo>
                    <a:pt x="8236" y="8116"/>
                  </a:lnTo>
                  <a:lnTo>
                    <a:pt x="8236" y="8116"/>
                  </a:lnTo>
                </a:path>
                <a:path w="21600" h="21600">
                  <a:moveTo>
                    <a:pt x="12845" y="8378"/>
                  </a:moveTo>
                  <a:lnTo>
                    <a:pt x="9901" y="8378"/>
                  </a:lnTo>
                  <a:lnTo>
                    <a:pt x="10620" y="8312"/>
                  </a:lnTo>
                  <a:lnTo>
                    <a:pt x="10931" y="8312"/>
                  </a:lnTo>
                  <a:lnTo>
                    <a:pt x="11195" y="8247"/>
                  </a:lnTo>
                  <a:lnTo>
                    <a:pt x="11465" y="8247"/>
                  </a:lnTo>
                  <a:lnTo>
                    <a:pt x="11707" y="8181"/>
                  </a:lnTo>
                  <a:lnTo>
                    <a:pt x="11923" y="8050"/>
                  </a:lnTo>
                  <a:lnTo>
                    <a:pt x="12318" y="8116"/>
                  </a:lnTo>
                  <a:lnTo>
                    <a:pt x="12582" y="8181"/>
                  </a:lnTo>
                  <a:lnTo>
                    <a:pt x="12713" y="8312"/>
                  </a:lnTo>
                  <a:lnTo>
                    <a:pt x="12845" y="8378"/>
                  </a:lnTo>
                  <a:lnTo>
                    <a:pt x="12845" y="8378"/>
                  </a:lnTo>
                </a:path>
                <a:path w="21600" h="21600">
                  <a:moveTo>
                    <a:pt x="13360" y="8443"/>
                  </a:moveTo>
                  <a:lnTo>
                    <a:pt x="12893" y="8443"/>
                  </a:lnTo>
                  <a:lnTo>
                    <a:pt x="12883" y="8429"/>
                  </a:lnTo>
                  <a:lnTo>
                    <a:pt x="12977" y="8378"/>
                  </a:lnTo>
                  <a:lnTo>
                    <a:pt x="13145" y="8378"/>
                  </a:lnTo>
                  <a:lnTo>
                    <a:pt x="13360" y="8443"/>
                  </a:lnTo>
                  <a:lnTo>
                    <a:pt x="13360" y="8443"/>
                  </a:lnTo>
                </a:path>
                <a:path w="21600" h="21600">
                  <a:moveTo>
                    <a:pt x="12893" y="8443"/>
                  </a:moveTo>
                  <a:lnTo>
                    <a:pt x="12857" y="8443"/>
                  </a:lnTo>
                  <a:lnTo>
                    <a:pt x="12883" y="8429"/>
                  </a:lnTo>
                  <a:lnTo>
                    <a:pt x="12893" y="8443"/>
                  </a:lnTo>
                  <a:lnTo>
                    <a:pt x="12893" y="8443"/>
                  </a:lnTo>
                </a:path>
                <a:path w="21600" h="21600">
                  <a:moveTo>
                    <a:pt x="15011" y="8705"/>
                  </a:moveTo>
                  <a:lnTo>
                    <a:pt x="14531" y="8705"/>
                  </a:lnTo>
                  <a:lnTo>
                    <a:pt x="14897" y="8574"/>
                  </a:lnTo>
                  <a:lnTo>
                    <a:pt x="15011" y="8705"/>
                  </a:lnTo>
                  <a:lnTo>
                    <a:pt x="15011" y="8705"/>
                  </a:lnTo>
                </a:path>
                <a:path w="21600" h="21600">
                  <a:moveTo>
                    <a:pt x="17994" y="9883"/>
                  </a:moveTo>
                  <a:lnTo>
                    <a:pt x="17706" y="9883"/>
                  </a:lnTo>
                  <a:lnTo>
                    <a:pt x="17952" y="9818"/>
                  </a:lnTo>
                  <a:lnTo>
                    <a:pt x="17994" y="9883"/>
                  </a:lnTo>
                  <a:lnTo>
                    <a:pt x="17994" y="9883"/>
                  </a:lnTo>
                </a:path>
                <a:path w="21600" h="21600">
                  <a:moveTo>
                    <a:pt x="3809" y="10221"/>
                  </a:moveTo>
                  <a:lnTo>
                    <a:pt x="3794" y="10210"/>
                  </a:lnTo>
                  <a:lnTo>
                    <a:pt x="3845" y="10079"/>
                  </a:lnTo>
                  <a:lnTo>
                    <a:pt x="4079" y="9949"/>
                  </a:lnTo>
                  <a:lnTo>
                    <a:pt x="3827" y="10210"/>
                  </a:lnTo>
                  <a:lnTo>
                    <a:pt x="3809" y="10221"/>
                  </a:lnTo>
                  <a:lnTo>
                    <a:pt x="3809" y="10221"/>
                  </a:lnTo>
                </a:path>
                <a:path w="21600" h="21600">
                  <a:moveTo>
                    <a:pt x="5190" y="10930"/>
                  </a:moveTo>
                  <a:lnTo>
                    <a:pt x="4959" y="10930"/>
                  </a:lnTo>
                  <a:lnTo>
                    <a:pt x="4780" y="10865"/>
                  </a:lnTo>
                  <a:lnTo>
                    <a:pt x="4606" y="10734"/>
                  </a:lnTo>
                  <a:lnTo>
                    <a:pt x="4453" y="10669"/>
                  </a:lnTo>
                  <a:lnTo>
                    <a:pt x="4189" y="10472"/>
                  </a:lnTo>
                  <a:lnTo>
                    <a:pt x="4058" y="10407"/>
                  </a:lnTo>
                  <a:lnTo>
                    <a:pt x="3809" y="10221"/>
                  </a:lnTo>
                  <a:lnTo>
                    <a:pt x="3827" y="10210"/>
                  </a:lnTo>
                  <a:lnTo>
                    <a:pt x="4079" y="9949"/>
                  </a:lnTo>
                  <a:lnTo>
                    <a:pt x="18036" y="9949"/>
                  </a:lnTo>
                  <a:lnTo>
                    <a:pt x="18078" y="10079"/>
                  </a:lnTo>
                  <a:lnTo>
                    <a:pt x="18509" y="10079"/>
                  </a:lnTo>
                  <a:lnTo>
                    <a:pt x="18599" y="10246"/>
                  </a:lnTo>
                  <a:lnTo>
                    <a:pt x="18551" y="10276"/>
                  </a:lnTo>
                  <a:lnTo>
                    <a:pt x="18500" y="10276"/>
                  </a:lnTo>
                  <a:lnTo>
                    <a:pt x="18428" y="10341"/>
                  </a:lnTo>
                  <a:lnTo>
                    <a:pt x="18979" y="10341"/>
                  </a:lnTo>
                  <a:lnTo>
                    <a:pt x="19006" y="10407"/>
                  </a:lnTo>
                  <a:lnTo>
                    <a:pt x="19210" y="10603"/>
                  </a:lnTo>
                  <a:lnTo>
                    <a:pt x="19479" y="10669"/>
                  </a:lnTo>
                  <a:lnTo>
                    <a:pt x="19551" y="10799"/>
                  </a:lnTo>
                  <a:lnTo>
                    <a:pt x="5471" y="10799"/>
                  </a:lnTo>
                  <a:lnTo>
                    <a:pt x="5190" y="10930"/>
                  </a:lnTo>
                  <a:lnTo>
                    <a:pt x="5190" y="10930"/>
                  </a:lnTo>
                </a:path>
                <a:path w="21600" h="21600">
                  <a:moveTo>
                    <a:pt x="3716" y="10276"/>
                  </a:moveTo>
                  <a:lnTo>
                    <a:pt x="3746" y="10145"/>
                  </a:lnTo>
                  <a:lnTo>
                    <a:pt x="3782" y="10014"/>
                  </a:lnTo>
                  <a:lnTo>
                    <a:pt x="3962" y="10014"/>
                  </a:lnTo>
                  <a:lnTo>
                    <a:pt x="3845" y="10079"/>
                  </a:lnTo>
                  <a:lnTo>
                    <a:pt x="3794" y="10210"/>
                  </a:lnTo>
                  <a:lnTo>
                    <a:pt x="3809" y="10221"/>
                  </a:lnTo>
                  <a:lnTo>
                    <a:pt x="3716" y="10276"/>
                  </a:lnTo>
                  <a:lnTo>
                    <a:pt x="3716" y="10276"/>
                  </a:lnTo>
                </a:path>
                <a:path w="21600" h="21600">
                  <a:moveTo>
                    <a:pt x="18509" y="10079"/>
                  </a:moveTo>
                  <a:lnTo>
                    <a:pt x="18078" y="10079"/>
                  </a:lnTo>
                  <a:lnTo>
                    <a:pt x="18299" y="10014"/>
                  </a:lnTo>
                  <a:lnTo>
                    <a:pt x="18443" y="10014"/>
                  </a:lnTo>
                  <a:lnTo>
                    <a:pt x="18509" y="10079"/>
                  </a:lnTo>
                  <a:lnTo>
                    <a:pt x="18509" y="10079"/>
                  </a:lnTo>
                </a:path>
                <a:path w="21600" h="21600">
                  <a:moveTo>
                    <a:pt x="18951" y="10276"/>
                  </a:moveTo>
                  <a:lnTo>
                    <a:pt x="18614" y="10276"/>
                  </a:lnTo>
                  <a:lnTo>
                    <a:pt x="18599" y="10246"/>
                  </a:lnTo>
                  <a:lnTo>
                    <a:pt x="18868" y="10079"/>
                  </a:lnTo>
                  <a:lnTo>
                    <a:pt x="18951" y="10276"/>
                  </a:lnTo>
                  <a:lnTo>
                    <a:pt x="18951" y="10276"/>
                  </a:lnTo>
                </a:path>
                <a:path w="21600" h="21600">
                  <a:moveTo>
                    <a:pt x="18979" y="10341"/>
                  </a:moveTo>
                  <a:lnTo>
                    <a:pt x="18428" y="10341"/>
                  </a:lnTo>
                  <a:lnTo>
                    <a:pt x="18551" y="10276"/>
                  </a:lnTo>
                  <a:lnTo>
                    <a:pt x="18599" y="10246"/>
                  </a:lnTo>
                  <a:lnTo>
                    <a:pt x="18614" y="10276"/>
                  </a:lnTo>
                  <a:lnTo>
                    <a:pt x="18951" y="10276"/>
                  </a:lnTo>
                  <a:lnTo>
                    <a:pt x="18979" y="10341"/>
                  </a:lnTo>
                  <a:lnTo>
                    <a:pt x="18979" y="10341"/>
                  </a:lnTo>
                </a:path>
                <a:path w="21600" h="21600">
                  <a:moveTo>
                    <a:pt x="7062" y="11258"/>
                  </a:moveTo>
                  <a:lnTo>
                    <a:pt x="6762" y="11258"/>
                  </a:lnTo>
                  <a:lnTo>
                    <a:pt x="6577" y="11192"/>
                  </a:lnTo>
                  <a:lnTo>
                    <a:pt x="6433" y="11061"/>
                  </a:lnTo>
                  <a:lnTo>
                    <a:pt x="5999" y="11061"/>
                  </a:lnTo>
                  <a:lnTo>
                    <a:pt x="5591" y="10996"/>
                  </a:lnTo>
                  <a:lnTo>
                    <a:pt x="5483" y="10930"/>
                  </a:lnTo>
                  <a:lnTo>
                    <a:pt x="5471" y="10799"/>
                  </a:lnTo>
                  <a:lnTo>
                    <a:pt x="19551" y="10799"/>
                  </a:lnTo>
                  <a:lnTo>
                    <a:pt x="19659" y="10996"/>
                  </a:lnTo>
                  <a:lnTo>
                    <a:pt x="19917" y="11192"/>
                  </a:lnTo>
                  <a:lnTo>
                    <a:pt x="7283" y="11192"/>
                  </a:lnTo>
                  <a:lnTo>
                    <a:pt x="7062" y="11258"/>
                  </a:lnTo>
                  <a:lnTo>
                    <a:pt x="7062" y="11258"/>
                  </a:lnTo>
                </a:path>
                <a:path w="21600" h="21600">
                  <a:moveTo>
                    <a:pt x="8535" y="11389"/>
                  </a:moveTo>
                  <a:lnTo>
                    <a:pt x="7769" y="11389"/>
                  </a:lnTo>
                  <a:lnTo>
                    <a:pt x="7469" y="11258"/>
                  </a:lnTo>
                  <a:lnTo>
                    <a:pt x="7283" y="11192"/>
                  </a:lnTo>
                  <a:lnTo>
                    <a:pt x="19917" y="11192"/>
                  </a:lnTo>
                  <a:lnTo>
                    <a:pt x="20252" y="11323"/>
                  </a:lnTo>
                  <a:lnTo>
                    <a:pt x="8679" y="11323"/>
                  </a:lnTo>
                  <a:lnTo>
                    <a:pt x="8535" y="11389"/>
                  </a:lnTo>
                  <a:lnTo>
                    <a:pt x="8535" y="11389"/>
                  </a:lnTo>
                </a:path>
                <a:path w="21600" h="21600">
                  <a:moveTo>
                    <a:pt x="9922" y="11454"/>
                  </a:moveTo>
                  <a:lnTo>
                    <a:pt x="9254" y="11454"/>
                  </a:lnTo>
                  <a:lnTo>
                    <a:pt x="8967" y="11389"/>
                  </a:lnTo>
                  <a:lnTo>
                    <a:pt x="8841" y="11323"/>
                  </a:lnTo>
                  <a:lnTo>
                    <a:pt x="11351" y="11323"/>
                  </a:lnTo>
                  <a:lnTo>
                    <a:pt x="11231" y="11389"/>
                  </a:lnTo>
                  <a:lnTo>
                    <a:pt x="10114" y="11389"/>
                  </a:lnTo>
                  <a:lnTo>
                    <a:pt x="9922" y="11454"/>
                  </a:lnTo>
                  <a:lnTo>
                    <a:pt x="9922" y="11454"/>
                  </a:lnTo>
                </a:path>
                <a:path w="21600" h="21600">
                  <a:moveTo>
                    <a:pt x="12938" y="11650"/>
                  </a:moveTo>
                  <a:lnTo>
                    <a:pt x="12612" y="11650"/>
                  </a:lnTo>
                  <a:lnTo>
                    <a:pt x="11989" y="11389"/>
                  </a:lnTo>
                  <a:lnTo>
                    <a:pt x="11710" y="11323"/>
                  </a:lnTo>
                  <a:lnTo>
                    <a:pt x="20252" y="11323"/>
                  </a:lnTo>
                  <a:lnTo>
                    <a:pt x="20174" y="11519"/>
                  </a:lnTo>
                  <a:lnTo>
                    <a:pt x="13280" y="11519"/>
                  </a:lnTo>
                  <a:lnTo>
                    <a:pt x="12938" y="11650"/>
                  </a:lnTo>
                  <a:lnTo>
                    <a:pt x="12938" y="11650"/>
                  </a:lnTo>
                </a:path>
                <a:path w="21600" h="21600">
                  <a:moveTo>
                    <a:pt x="11111" y="11454"/>
                  </a:moveTo>
                  <a:lnTo>
                    <a:pt x="10476" y="11454"/>
                  </a:lnTo>
                  <a:lnTo>
                    <a:pt x="10332" y="11389"/>
                  </a:lnTo>
                  <a:lnTo>
                    <a:pt x="11231" y="11389"/>
                  </a:lnTo>
                  <a:lnTo>
                    <a:pt x="11111" y="11454"/>
                  </a:lnTo>
                  <a:lnTo>
                    <a:pt x="11111" y="11454"/>
                  </a:lnTo>
                </a:path>
                <a:path w="21600" h="21600">
                  <a:moveTo>
                    <a:pt x="16465" y="12698"/>
                  </a:moveTo>
                  <a:lnTo>
                    <a:pt x="16254" y="12698"/>
                  </a:lnTo>
                  <a:lnTo>
                    <a:pt x="15733" y="12436"/>
                  </a:lnTo>
                  <a:lnTo>
                    <a:pt x="15604" y="12436"/>
                  </a:lnTo>
                  <a:lnTo>
                    <a:pt x="15376" y="12239"/>
                  </a:lnTo>
                  <a:lnTo>
                    <a:pt x="15322" y="12239"/>
                  </a:lnTo>
                  <a:lnTo>
                    <a:pt x="15328" y="12174"/>
                  </a:lnTo>
                  <a:lnTo>
                    <a:pt x="14421" y="12174"/>
                  </a:lnTo>
                  <a:lnTo>
                    <a:pt x="14244" y="11978"/>
                  </a:lnTo>
                  <a:lnTo>
                    <a:pt x="14194" y="11781"/>
                  </a:lnTo>
                  <a:lnTo>
                    <a:pt x="14199" y="11716"/>
                  </a:lnTo>
                  <a:lnTo>
                    <a:pt x="14208" y="11650"/>
                  </a:lnTo>
                  <a:lnTo>
                    <a:pt x="13142" y="11650"/>
                  </a:lnTo>
                  <a:lnTo>
                    <a:pt x="13280" y="11519"/>
                  </a:lnTo>
                  <a:lnTo>
                    <a:pt x="20174" y="11519"/>
                  </a:lnTo>
                  <a:lnTo>
                    <a:pt x="20204" y="11716"/>
                  </a:lnTo>
                  <a:lnTo>
                    <a:pt x="20342" y="11847"/>
                  </a:lnTo>
                  <a:lnTo>
                    <a:pt x="20486" y="11978"/>
                  </a:lnTo>
                  <a:lnTo>
                    <a:pt x="20558" y="12109"/>
                  </a:lnTo>
                  <a:lnTo>
                    <a:pt x="20558" y="12305"/>
                  </a:lnTo>
                  <a:lnTo>
                    <a:pt x="20617" y="12370"/>
                  </a:lnTo>
                  <a:lnTo>
                    <a:pt x="20668" y="12436"/>
                  </a:lnTo>
                  <a:lnTo>
                    <a:pt x="20689" y="12501"/>
                  </a:lnTo>
                  <a:lnTo>
                    <a:pt x="16595" y="12501"/>
                  </a:lnTo>
                  <a:lnTo>
                    <a:pt x="16465" y="12698"/>
                  </a:lnTo>
                  <a:lnTo>
                    <a:pt x="16465" y="12698"/>
                  </a:lnTo>
                </a:path>
                <a:path w="21600" h="21600">
                  <a:moveTo>
                    <a:pt x="13732" y="12043"/>
                  </a:moveTo>
                  <a:lnTo>
                    <a:pt x="13235" y="12043"/>
                  </a:lnTo>
                  <a:lnTo>
                    <a:pt x="13163" y="11847"/>
                  </a:lnTo>
                  <a:lnTo>
                    <a:pt x="13118" y="11716"/>
                  </a:lnTo>
                  <a:lnTo>
                    <a:pt x="13100" y="11716"/>
                  </a:lnTo>
                  <a:lnTo>
                    <a:pt x="13082" y="11650"/>
                  </a:lnTo>
                  <a:lnTo>
                    <a:pt x="14160" y="11650"/>
                  </a:lnTo>
                  <a:lnTo>
                    <a:pt x="14191" y="11772"/>
                  </a:lnTo>
                  <a:lnTo>
                    <a:pt x="14190" y="11781"/>
                  </a:lnTo>
                  <a:lnTo>
                    <a:pt x="14106" y="11912"/>
                  </a:lnTo>
                  <a:lnTo>
                    <a:pt x="14022" y="11978"/>
                  </a:lnTo>
                  <a:lnTo>
                    <a:pt x="13732" y="12043"/>
                  </a:lnTo>
                  <a:lnTo>
                    <a:pt x="13732" y="12043"/>
                  </a:lnTo>
                </a:path>
                <a:path w="21600" h="21600">
                  <a:moveTo>
                    <a:pt x="14191" y="11772"/>
                  </a:moveTo>
                  <a:lnTo>
                    <a:pt x="14160" y="11650"/>
                  </a:lnTo>
                  <a:lnTo>
                    <a:pt x="14208" y="11650"/>
                  </a:lnTo>
                  <a:lnTo>
                    <a:pt x="14191" y="11772"/>
                  </a:lnTo>
                  <a:lnTo>
                    <a:pt x="14191" y="11772"/>
                  </a:lnTo>
                </a:path>
                <a:path w="21600" h="21600">
                  <a:moveTo>
                    <a:pt x="16732" y="16708"/>
                  </a:moveTo>
                  <a:lnTo>
                    <a:pt x="16706" y="16690"/>
                  </a:lnTo>
                  <a:lnTo>
                    <a:pt x="16532" y="16429"/>
                  </a:lnTo>
                  <a:lnTo>
                    <a:pt x="16964" y="16363"/>
                  </a:lnTo>
                  <a:lnTo>
                    <a:pt x="17197" y="16298"/>
                  </a:lnTo>
                  <a:lnTo>
                    <a:pt x="17233" y="16167"/>
                  </a:lnTo>
                  <a:lnTo>
                    <a:pt x="17275" y="16101"/>
                  </a:lnTo>
                  <a:lnTo>
                    <a:pt x="17377" y="16036"/>
                  </a:lnTo>
                  <a:lnTo>
                    <a:pt x="17539" y="15970"/>
                  </a:lnTo>
                  <a:lnTo>
                    <a:pt x="17401" y="15905"/>
                  </a:lnTo>
                  <a:lnTo>
                    <a:pt x="17347" y="15839"/>
                  </a:lnTo>
                  <a:lnTo>
                    <a:pt x="17377" y="15709"/>
                  </a:lnTo>
                  <a:lnTo>
                    <a:pt x="17413" y="15643"/>
                  </a:lnTo>
                  <a:lnTo>
                    <a:pt x="17431" y="15578"/>
                  </a:lnTo>
                  <a:lnTo>
                    <a:pt x="17431" y="15512"/>
                  </a:lnTo>
                  <a:lnTo>
                    <a:pt x="17365" y="15316"/>
                  </a:lnTo>
                  <a:lnTo>
                    <a:pt x="17374" y="15185"/>
                  </a:lnTo>
                  <a:lnTo>
                    <a:pt x="17458" y="15185"/>
                  </a:lnTo>
                  <a:lnTo>
                    <a:pt x="17548" y="15119"/>
                  </a:lnTo>
                  <a:lnTo>
                    <a:pt x="17539" y="15054"/>
                  </a:lnTo>
                  <a:lnTo>
                    <a:pt x="17431" y="15054"/>
                  </a:lnTo>
                  <a:lnTo>
                    <a:pt x="17431" y="14989"/>
                  </a:lnTo>
                  <a:lnTo>
                    <a:pt x="17410" y="14858"/>
                  </a:lnTo>
                  <a:lnTo>
                    <a:pt x="17326" y="14530"/>
                  </a:lnTo>
                  <a:lnTo>
                    <a:pt x="17266" y="14399"/>
                  </a:lnTo>
                  <a:lnTo>
                    <a:pt x="17110" y="14007"/>
                  </a:lnTo>
                  <a:lnTo>
                    <a:pt x="17023" y="13876"/>
                  </a:lnTo>
                  <a:lnTo>
                    <a:pt x="16928" y="13745"/>
                  </a:lnTo>
                  <a:lnTo>
                    <a:pt x="16838" y="13549"/>
                  </a:lnTo>
                  <a:lnTo>
                    <a:pt x="16712" y="13418"/>
                  </a:lnTo>
                  <a:lnTo>
                    <a:pt x="16550" y="13287"/>
                  </a:lnTo>
                  <a:lnTo>
                    <a:pt x="16568" y="13090"/>
                  </a:lnTo>
                  <a:lnTo>
                    <a:pt x="16535" y="13025"/>
                  </a:lnTo>
                  <a:lnTo>
                    <a:pt x="16451" y="12959"/>
                  </a:lnTo>
                  <a:lnTo>
                    <a:pt x="16374" y="12894"/>
                  </a:lnTo>
                  <a:lnTo>
                    <a:pt x="16421" y="12763"/>
                  </a:lnTo>
                  <a:lnTo>
                    <a:pt x="16595" y="12501"/>
                  </a:lnTo>
                  <a:lnTo>
                    <a:pt x="16481" y="12698"/>
                  </a:lnTo>
                  <a:lnTo>
                    <a:pt x="20752" y="12698"/>
                  </a:lnTo>
                  <a:lnTo>
                    <a:pt x="20878" y="12763"/>
                  </a:lnTo>
                  <a:lnTo>
                    <a:pt x="21088" y="12959"/>
                  </a:lnTo>
                  <a:lnTo>
                    <a:pt x="20980" y="13221"/>
                  </a:lnTo>
                  <a:lnTo>
                    <a:pt x="20938" y="13418"/>
                  </a:lnTo>
                  <a:lnTo>
                    <a:pt x="20962" y="13549"/>
                  </a:lnTo>
                  <a:lnTo>
                    <a:pt x="20992" y="13679"/>
                  </a:lnTo>
                  <a:lnTo>
                    <a:pt x="21040" y="13876"/>
                  </a:lnTo>
                  <a:lnTo>
                    <a:pt x="21172" y="14138"/>
                  </a:lnTo>
                  <a:lnTo>
                    <a:pt x="21252" y="14334"/>
                  </a:lnTo>
                  <a:lnTo>
                    <a:pt x="21348" y="14465"/>
                  </a:lnTo>
                  <a:lnTo>
                    <a:pt x="21444" y="14661"/>
                  </a:lnTo>
                  <a:lnTo>
                    <a:pt x="21492" y="14858"/>
                  </a:lnTo>
                  <a:lnTo>
                    <a:pt x="21492" y="15185"/>
                  </a:lnTo>
                  <a:lnTo>
                    <a:pt x="21474" y="15316"/>
                  </a:lnTo>
                  <a:lnTo>
                    <a:pt x="21438" y="15381"/>
                  </a:lnTo>
                  <a:lnTo>
                    <a:pt x="21408" y="15447"/>
                  </a:lnTo>
                  <a:lnTo>
                    <a:pt x="21124" y="15447"/>
                  </a:lnTo>
                  <a:lnTo>
                    <a:pt x="21285" y="15512"/>
                  </a:lnTo>
                  <a:lnTo>
                    <a:pt x="21477" y="15512"/>
                  </a:lnTo>
                  <a:lnTo>
                    <a:pt x="21564" y="15578"/>
                  </a:lnTo>
                  <a:lnTo>
                    <a:pt x="21564" y="15970"/>
                  </a:lnTo>
                  <a:lnTo>
                    <a:pt x="21519" y="16101"/>
                  </a:lnTo>
                  <a:lnTo>
                    <a:pt x="21429" y="16101"/>
                  </a:lnTo>
                  <a:lnTo>
                    <a:pt x="21345" y="16167"/>
                  </a:lnTo>
                  <a:lnTo>
                    <a:pt x="21366" y="16232"/>
                  </a:lnTo>
                  <a:lnTo>
                    <a:pt x="21492" y="16429"/>
                  </a:lnTo>
                  <a:lnTo>
                    <a:pt x="21199" y="16559"/>
                  </a:lnTo>
                  <a:lnTo>
                    <a:pt x="16682" y="16559"/>
                  </a:lnTo>
                  <a:lnTo>
                    <a:pt x="16732" y="16708"/>
                  </a:lnTo>
                  <a:lnTo>
                    <a:pt x="16732" y="16708"/>
                  </a:lnTo>
                </a:path>
                <a:path w="21600" h="21600">
                  <a:moveTo>
                    <a:pt x="20752" y="12698"/>
                  </a:moveTo>
                  <a:lnTo>
                    <a:pt x="16481" y="12698"/>
                  </a:lnTo>
                  <a:lnTo>
                    <a:pt x="16595" y="12501"/>
                  </a:lnTo>
                  <a:lnTo>
                    <a:pt x="20689" y="12501"/>
                  </a:lnTo>
                  <a:lnTo>
                    <a:pt x="20752" y="12698"/>
                  </a:lnTo>
                  <a:lnTo>
                    <a:pt x="20752" y="12698"/>
                  </a:lnTo>
                </a:path>
                <a:path w="21600" h="21600">
                  <a:moveTo>
                    <a:pt x="3132" y="15054"/>
                  </a:moveTo>
                  <a:lnTo>
                    <a:pt x="2219" y="15054"/>
                  </a:lnTo>
                  <a:lnTo>
                    <a:pt x="2249" y="14792"/>
                  </a:lnTo>
                  <a:lnTo>
                    <a:pt x="2309" y="14334"/>
                  </a:lnTo>
                  <a:lnTo>
                    <a:pt x="2866" y="14792"/>
                  </a:lnTo>
                  <a:lnTo>
                    <a:pt x="3132" y="15054"/>
                  </a:lnTo>
                  <a:lnTo>
                    <a:pt x="3132" y="15054"/>
                  </a:lnTo>
                </a:path>
                <a:path w="21600" h="21600">
                  <a:moveTo>
                    <a:pt x="6672" y="18196"/>
                  </a:moveTo>
                  <a:lnTo>
                    <a:pt x="829" y="18196"/>
                  </a:lnTo>
                  <a:lnTo>
                    <a:pt x="730" y="18065"/>
                  </a:lnTo>
                  <a:lnTo>
                    <a:pt x="539" y="17869"/>
                  </a:lnTo>
                  <a:lnTo>
                    <a:pt x="539" y="17410"/>
                  </a:lnTo>
                  <a:lnTo>
                    <a:pt x="380" y="17279"/>
                  </a:lnTo>
                  <a:lnTo>
                    <a:pt x="224" y="17083"/>
                  </a:lnTo>
                  <a:lnTo>
                    <a:pt x="74" y="16952"/>
                  </a:lnTo>
                  <a:lnTo>
                    <a:pt x="0" y="16756"/>
                  </a:lnTo>
                  <a:lnTo>
                    <a:pt x="0" y="16232"/>
                  </a:lnTo>
                  <a:lnTo>
                    <a:pt x="92" y="15970"/>
                  </a:lnTo>
                  <a:lnTo>
                    <a:pt x="278" y="15709"/>
                  </a:lnTo>
                  <a:lnTo>
                    <a:pt x="470" y="15512"/>
                  </a:lnTo>
                  <a:lnTo>
                    <a:pt x="661" y="15250"/>
                  </a:lnTo>
                  <a:lnTo>
                    <a:pt x="853" y="14923"/>
                  </a:lnTo>
                  <a:lnTo>
                    <a:pt x="1248" y="14858"/>
                  </a:lnTo>
                  <a:lnTo>
                    <a:pt x="2159" y="14858"/>
                  </a:lnTo>
                  <a:lnTo>
                    <a:pt x="2219" y="14923"/>
                  </a:lnTo>
                  <a:lnTo>
                    <a:pt x="2219" y="15054"/>
                  </a:lnTo>
                  <a:lnTo>
                    <a:pt x="3132" y="15054"/>
                  </a:lnTo>
                  <a:lnTo>
                    <a:pt x="3198" y="15119"/>
                  </a:lnTo>
                  <a:lnTo>
                    <a:pt x="3306" y="15250"/>
                  </a:lnTo>
                  <a:lnTo>
                    <a:pt x="3420" y="15316"/>
                  </a:lnTo>
                  <a:lnTo>
                    <a:pt x="3635" y="15447"/>
                  </a:lnTo>
                  <a:lnTo>
                    <a:pt x="3953" y="15578"/>
                  </a:lnTo>
                  <a:lnTo>
                    <a:pt x="3953" y="15839"/>
                  </a:lnTo>
                  <a:lnTo>
                    <a:pt x="4004" y="16036"/>
                  </a:lnTo>
                  <a:lnTo>
                    <a:pt x="4208" y="16232"/>
                  </a:lnTo>
                  <a:lnTo>
                    <a:pt x="4306" y="16363"/>
                  </a:lnTo>
                  <a:lnTo>
                    <a:pt x="4402" y="16625"/>
                  </a:lnTo>
                  <a:lnTo>
                    <a:pt x="4372" y="16625"/>
                  </a:lnTo>
                  <a:lnTo>
                    <a:pt x="4456" y="16690"/>
                  </a:lnTo>
                  <a:lnTo>
                    <a:pt x="4654" y="16690"/>
                  </a:lnTo>
                  <a:lnTo>
                    <a:pt x="4857" y="16756"/>
                  </a:lnTo>
                  <a:lnTo>
                    <a:pt x="4830" y="16952"/>
                  </a:lnTo>
                  <a:lnTo>
                    <a:pt x="4727" y="17083"/>
                  </a:lnTo>
                  <a:lnTo>
                    <a:pt x="4675" y="17083"/>
                  </a:lnTo>
                  <a:lnTo>
                    <a:pt x="4573" y="17279"/>
                  </a:lnTo>
                  <a:lnTo>
                    <a:pt x="5427" y="17279"/>
                  </a:lnTo>
                  <a:lnTo>
                    <a:pt x="5433" y="17607"/>
                  </a:lnTo>
                  <a:lnTo>
                    <a:pt x="5489" y="17738"/>
                  </a:lnTo>
                  <a:lnTo>
                    <a:pt x="5543" y="17738"/>
                  </a:lnTo>
                  <a:lnTo>
                    <a:pt x="5684" y="17803"/>
                  </a:lnTo>
                  <a:lnTo>
                    <a:pt x="6139" y="17934"/>
                  </a:lnTo>
                  <a:lnTo>
                    <a:pt x="6313" y="17999"/>
                  </a:lnTo>
                  <a:lnTo>
                    <a:pt x="6433" y="18065"/>
                  </a:lnTo>
                  <a:lnTo>
                    <a:pt x="6493" y="18065"/>
                  </a:lnTo>
                  <a:lnTo>
                    <a:pt x="6553" y="18130"/>
                  </a:lnTo>
                  <a:lnTo>
                    <a:pt x="6613" y="18130"/>
                  </a:lnTo>
                  <a:lnTo>
                    <a:pt x="6672" y="18196"/>
                  </a:lnTo>
                  <a:lnTo>
                    <a:pt x="6672" y="18196"/>
                  </a:lnTo>
                </a:path>
                <a:path w="21600" h="21600">
                  <a:moveTo>
                    <a:pt x="21285" y="15512"/>
                  </a:moveTo>
                  <a:lnTo>
                    <a:pt x="21124" y="15447"/>
                  </a:lnTo>
                  <a:lnTo>
                    <a:pt x="21318" y="15482"/>
                  </a:lnTo>
                  <a:lnTo>
                    <a:pt x="21285" y="15512"/>
                  </a:lnTo>
                  <a:lnTo>
                    <a:pt x="21285" y="15512"/>
                  </a:lnTo>
                </a:path>
                <a:path w="21600" h="21600">
                  <a:moveTo>
                    <a:pt x="21318" y="15482"/>
                  </a:moveTo>
                  <a:lnTo>
                    <a:pt x="21130" y="15447"/>
                  </a:lnTo>
                  <a:lnTo>
                    <a:pt x="21357" y="15447"/>
                  </a:lnTo>
                  <a:lnTo>
                    <a:pt x="21318" y="15482"/>
                  </a:lnTo>
                  <a:lnTo>
                    <a:pt x="21318" y="15482"/>
                  </a:lnTo>
                </a:path>
                <a:path w="21600" h="21600">
                  <a:moveTo>
                    <a:pt x="21477" y="15512"/>
                  </a:moveTo>
                  <a:lnTo>
                    <a:pt x="21285" y="15512"/>
                  </a:lnTo>
                  <a:lnTo>
                    <a:pt x="21318" y="15482"/>
                  </a:lnTo>
                  <a:lnTo>
                    <a:pt x="21477" y="15512"/>
                  </a:lnTo>
                  <a:lnTo>
                    <a:pt x="21477" y="15512"/>
                  </a:lnTo>
                </a:path>
                <a:path w="21600" h="21600">
                  <a:moveTo>
                    <a:pt x="20600" y="17476"/>
                  </a:moveTo>
                  <a:lnTo>
                    <a:pt x="16113" y="17476"/>
                  </a:lnTo>
                  <a:lnTo>
                    <a:pt x="16107" y="17410"/>
                  </a:lnTo>
                  <a:lnTo>
                    <a:pt x="16029" y="17279"/>
                  </a:lnTo>
                  <a:lnTo>
                    <a:pt x="16179" y="17279"/>
                  </a:lnTo>
                  <a:lnTo>
                    <a:pt x="16203" y="17083"/>
                  </a:lnTo>
                  <a:lnTo>
                    <a:pt x="16302" y="16887"/>
                  </a:lnTo>
                  <a:lnTo>
                    <a:pt x="16487" y="16559"/>
                  </a:lnTo>
                  <a:lnTo>
                    <a:pt x="16727" y="16821"/>
                  </a:lnTo>
                  <a:lnTo>
                    <a:pt x="16814" y="16887"/>
                  </a:lnTo>
                  <a:lnTo>
                    <a:pt x="21032" y="16887"/>
                  </a:lnTo>
                  <a:lnTo>
                    <a:pt x="21060" y="17083"/>
                  </a:lnTo>
                  <a:lnTo>
                    <a:pt x="20713" y="17083"/>
                  </a:lnTo>
                  <a:lnTo>
                    <a:pt x="20564" y="17149"/>
                  </a:lnTo>
                  <a:lnTo>
                    <a:pt x="20608" y="17214"/>
                  </a:lnTo>
                  <a:lnTo>
                    <a:pt x="20306" y="17214"/>
                  </a:lnTo>
                  <a:lnTo>
                    <a:pt x="20558" y="17345"/>
                  </a:lnTo>
                  <a:lnTo>
                    <a:pt x="20600" y="17476"/>
                  </a:lnTo>
                  <a:lnTo>
                    <a:pt x="20600" y="17476"/>
                  </a:lnTo>
                </a:path>
                <a:path w="21600" h="21600">
                  <a:moveTo>
                    <a:pt x="16895" y="16821"/>
                  </a:moveTo>
                  <a:lnTo>
                    <a:pt x="16732" y="16708"/>
                  </a:lnTo>
                  <a:lnTo>
                    <a:pt x="16682" y="16559"/>
                  </a:lnTo>
                  <a:lnTo>
                    <a:pt x="16799" y="16559"/>
                  </a:lnTo>
                  <a:lnTo>
                    <a:pt x="17098" y="16756"/>
                  </a:lnTo>
                  <a:lnTo>
                    <a:pt x="16895" y="16821"/>
                  </a:lnTo>
                  <a:lnTo>
                    <a:pt x="16895" y="16821"/>
                  </a:lnTo>
                </a:path>
                <a:path w="21600" h="21600">
                  <a:moveTo>
                    <a:pt x="21022" y="16821"/>
                  </a:moveTo>
                  <a:lnTo>
                    <a:pt x="16895" y="16821"/>
                  </a:lnTo>
                  <a:lnTo>
                    <a:pt x="17098" y="16756"/>
                  </a:lnTo>
                  <a:lnTo>
                    <a:pt x="16799" y="16559"/>
                  </a:lnTo>
                  <a:lnTo>
                    <a:pt x="21199" y="16559"/>
                  </a:lnTo>
                  <a:lnTo>
                    <a:pt x="21043" y="16690"/>
                  </a:lnTo>
                  <a:lnTo>
                    <a:pt x="21025" y="16690"/>
                  </a:lnTo>
                  <a:lnTo>
                    <a:pt x="21013" y="16756"/>
                  </a:lnTo>
                  <a:lnTo>
                    <a:pt x="21022" y="16821"/>
                  </a:lnTo>
                  <a:lnTo>
                    <a:pt x="21022" y="16821"/>
                  </a:lnTo>
                </a:path>
                <a:path w="21600" h="21600">
                  <a:moveTo>
                    <a:pt x="21032" y="16887"/>
                  </a:moveTo>
                  <a:lnTo>
                    <a:pt x="16814" y="16887"/>
                  </a:lnTo>
                  <a:lnTo>
                    <a:pt x="16748" y="16756"/>
                  </a:lnTo>
                  <a:lnTo>
                    <a:pt x="16732" y="16708"/>
                  </a:lnTo>
                  <a:lnTo>
                    <a:pt x="16895" y="16821"/>
                  </a:lnTo>
                  <a:lnTo>
                    <a:pt x="21022" y="16821"/>
                  </a:lnTo>
                  <a:lnTo>
                    <a:pt x="21032" y="16887"/>
                  </a:lnTo>
                  <a:lnTo>
                    <a:pt x="21032" y="16887"/>
                  </a:lnTo>
                </a:path>
                <a:path w="21600" h="21600">
                  <a:moveTo>
                    <a:pt x="4573" y="17279"/>
                  </a:moveTo>
                  <a:lnTo>
                    <a:pt x="4675" y="17083"/>
                  </a:lnTo>
                  <a:lnTo>
                    <a:pt x="4727" y="17083"/>
                  </a:lnTo>
                  <a:lnTo>
                    <a:pt x="4573" y="17279"/>
                  </a:lnTo>
                  <a:lnTo>
                    <a:pt x="4573" y="17279"/>
                  </a:lnTo>
                </a:path>
                <a:path w="21600" h="21600">
                  <a:moveTo>
                    <a:pt x="5427" y="17279"/>
                  </a:moveTo>
                  <a:lnTo>
                    <a:pt x="4573" y="17279"/>
                  </a:lnTo>
                  <a:lnTo>
                    <a:pt x="4727" y="17083"/>
                  </a:lnTo>
                  <a:lnTo>
                    <a:pt x="4941" y="17083"/>
                  </a:lnTo>
                  <a:lnTo>
                    <a:pt x="5133" y="17214"/>
                  </a:lnTo>
                  <a:lnTo>
                    <a:pt x="5427" y="17279"/>
                  </a:lnTo>
                  <a:lnTo>
                    <a:pt x="5427" y="17279"/>
                  </a:lnTo>
                </a:path>
                <a:path w="21600" h="21600">
                  <a:moveTo>
                    <a:pt x="21079" y="17214"/>
                  </a:moveTo>
                  <a:lnTo>
                    <a:pt x="20713" y="17083"/>
                  </a:lnTo>
                  <a:lnTo>
                    <a:pt x="21060" y="17083"/>
                  </a:lnTo>
                  <a:lnTo>
                    <a:pt x="21079" y="17214"/>
                  </a:lnTo>
                  <a:lnTo>
                    <a:pt x="21079" y="17214"/>
                  </a:lnTo>
                </a:path>
                <a:path w="21600" h="21600">
                  <a:moveTo>
                    <a:pt x="20695" y="17345"/>
                  </a:moveTo>
                  <a:lnTo>
                    <a:pt x="20588" y="17345"/>
                  </a:lnTo>
                  <a:lnTo>
                    <a:pt x="20306" y="17214"/>
                  </a:lnTo>
                  <a:lnTo>
                    <a:pt x="20608" y="17214"/>
                  </a:lnTo>
                  <a:lnTo>
                    <a:pt x="20695" y="17345"/>
                  </a:lnTo>
                  <a:lnTo>
                    <a:pt x="20695" y="17345"/>
                  </a:lnTo>
                </a:path>
                <a:path w="21600" h="21600">
                  <a:moveTo>
                    <a:pt x="19650" y="18327"/>
                  </a:moveTo>
                  <a:lnTo>
                    <a:pt x="13357" y="18327"/>
                  </a:lnTo>
                  <a:lnTo>
                    <a:pt x="13432" y="18261"/>
                  </a:lnTo>
                  <a:lnTo>
                    <a:pt x="13450" y="17999"/>
                  </a:lnTo>
                  <a:lnTo>
                    <a:pt x="13980" y="17999"/>
                  </a:lnTo>
                  <a:lnTo>
                    <a:pt x="14148" y="17869"/>
                  </a:lnTo>
                  <a:lnTo>
                    <a:pt x="14400" y="17738"/>
                  </a:lnTo>
                  <a:lnTo>
                    <a:pt x="15071" y="17607"/>
                  </a:lnTo>
                  <a:lnTo>
                    <a:pt x="15394" y="17476"/>
                  </a:lnTo>
                  <a:lnTo>
                    <a:pt x="15706" y="17279"/>
                  </a:lnTo>
                  <a:lnTo>
                    <a:pt x="15873" y="17279"/>
                  </a:lnTo>
                  <a:lnTo>
                    <a:pt x="15987" y="17345"/>
                  </a:lnTo>
                  <a:lnTo>
                    <a:pt x="16047" y="17410"/>
                  </a:lnTo>
                  <a:lnTo>
                    <a:pt x="16113" y="17476"/>
                  </a:lnTo>
                  <a:lnTo>
                    <a:pt x="20600" y="17476"/>
                  </a:lnTo>
                  <a:lnTo>
                    <a:pt x="20620" y="17541"/>
                  </a:lnTo>
                  <a:lnTo>
                    <a:pt x="20369" y="17738"/>
                  </a:lnTo>
                  <a:lnTo>
                    <a:pt x="20306" y="17869"/>
                  </a:lnTo>
                  <a:lnTo>
                    <a:pt x="20306" y="18261"/>
                  </a:lnTo>
                  <a:lnTo>
                    <a:pt x="19641" y="18261"/>
                  </a:lnTo>
                  <a:lnTo>
                    <a:pt x="19650" y="18327"/>
                  </a:lnTo>
                  <a:lnTo>
                    <a:pt x="19650" y="18327"/>
                  </a:lnTo>
                </a:path>
                <a:path w="21600" h="21600">
                  <a:moveTo>
                    <a:pt x="7436" y="18196"/>
                  </a:moveTo>
                  <a:lnTo>
                    <a:pt x="6672" y="18196"/>
                  </a:lnTo>
                  <a:lnTo>
                    <a:pt x="6762" y="18130"/>
                  </a:lnTo>
                  <a:lnTo>
                    <a:pt x="6882" y="18065"/>
                  </a:lnTo>
                  <a:lnTo>
                    <a:pt x="7218" y="18130"/>
                  </a:lnTo>
                  <a:lnTo>
                    <a:pt x="7436" y="18196"/>
                  </a:lnTo>
                  <a:lnTo>
                    <a:pt x="7436" y="18196"/>
                  </a:lnTo>
                </a:path>
                <a:path w="21600" h="21600">
                  <a:moveTo>
                    <a:pt x="14466" y="21272"/>
                  </a:moveTo>
                  <a:lnTo>
                    <a:pt x="7496" y="21272"/>
                  </a:lnTo>
                  <a:lnTo>
                    <a:pt x="7322" y="21207"/>
                  </a:lnTo>
                  <a:lnTo>
                    <a:pt x="6969" y="21207"/>
                  </a:lnTo>
                  <a:lnTo>
                    <a:pt x="6855" y="21141"/>
                  </a:lnTo>
                  <a:lnTo>
                    <a:pt x="6544" y="21076"/>
                  </a:lnTo>
                  <a:lnTo>
                    <a:pt x="6343" y="21010"/>
                  </a:lnTo>
                  <a:lnTo>
                    <a:pt x="6169" y="20945"/>
                  </a:lnTo>
                  <a:lnTo>
                    <a:pt x="5361" y="20945"/>
                  </a:lnTo>
                  <a:lnTo>
                    <a:pt x="4938" y="20879"/>
                  </a:lnTo>
                  <a:lnTo>
                    <a:pt x="4243" y="20552"/>
                  </a:lnTo>
                  <a:lnTo>
                    <a:pt x="3821" y="20487"/>
                  </a:lnTo>
                  <a:lnTo>
                    <a:pt x="3324" y="20421"/>
                  </a:lnTo>
                  <a:lnTo>
                    <a:pt x="3150" y="20225"/>
                  </a:lnTo>
                  <a:lnTo>
                    <a:pt x="2890" y="20029"/>
                  </a:lnTo>
                  <a:lnTo>
                    <a:pt x="2542" y="19898"/>
                  </a:lnTo>
                  <a:lnTo>
                    <a:pt x="2578" y="19767"/>
                  </a:lnTo>
                  <a:lnTo>
                    <a:pt x="2575" y="19701"/>
                  </a:lnTo>
                  <a:lnTo>
                    <a:pt x="2429" y="19701"/>
                  </a:lnTo>
                  <a:lnTo>
                    <a:pt x="2345" y="19636"/>
                  </a:lnTo>
                  <a:lnTo>
                    <a:pt x="2171" y="19570"/>
                  </a:lnTo>
                  <a:lnTo>
                    <a:pt x="1761" y="19178"/>
                  </a:lnTo>
                  <a:lnTo>
                    <a:pt x="1671" y="19178"/>
                  </a:lnTo>
                  <a:lnTo>
                    <a:pt x="1551" y="19112"/>
                  </a:lnTo>
                  <a:lnTo>
                    <a:pt x="1401" y="18981"/>
                  </a:lnTo>
                  <a:lnTo>
                    <a:pt x="1251" y="18916"/>
                  </a:lnTo>
                  <a:lnTo>
                    <a:pt x="1051" y="18719"/>
                  </a:lnTo>
                  <a:lnTo>
                    <a:pt x="799" y="18523"/>
                  </a:lnTo>
                  <a:lnTo>
                    <a:pt x="835" y="18327"/>
                  </a:lnTo>
                  <a:lnTo>
                    <a:pt x="847" y="18196"/>
                  </a:lnTo>
                  <a:lnTo>
                    <a:pt x="7538" y="18196"/>
                  </a:lnTo>
                  <a:lnTo>
                    <a:pt x="7640" y="18261"/>
                  </a:lnTo>
                  <a:lnTo>
                    <a:pt x="8236" y="18261"/>
                  </a:lnTo>
                  <a:lnTo>
                    <a:pt x="8336" y="18306"/>
                  </a:lnTo>
                  <a:lnTo>
                    <a:pt x="8359" y="18453"/>
                  </a:lnTo>
                  <a:lnTo>
                    <a:pt x="8302" y="18458"/>
                  </a:lnTo>
                  <a:lnTo>
                    <a:pt x="8302" y="18654"/>
                  </a:lnTo>
                  <a:lnTo>
                    <a:pt x="19718" y="18654"/>
                  </a:lnTo>
                  <a:lnTo>
                    <a:pt x="19679" y="18719"/>
                  </a:lnTo>
                  <a:lnTo>
                    <a:pt x="19144" y="18719"/>
                  </a:lnTo>
                  <a:lnTo>
                    <a:pt x="19249" y="18785"/>
                  </a:lnTo>
                  <a:lnTo>
                    <a:pt x="19349" y="18827"/>
                  </a:lnTo>
                  <a:lnTo>
                    <a:pt x="19339" y="18916"/>
                  </a:lnTo>
                  <a:lnTo>
                    <a:pt x="18781" y="19178"/>
                  </a:lnTo>
                  <a:lnTo>
                    <a:pt x="18461" y="19374"/>
                  </a:lnTo>
                  <a:lnTo>
                    <a:pt x="18018" y="19767"/>
                  </a:lnTo>
                  <a:lnTo>
                    <a:pt x="17622" y="19898"/>
                  </a:lnTo>
                  <a:lnTo>
                    <a:pt x="17338" y="19963"/>
                  </a:lnTo>
                  <a:lnTo>
                    <a:pt x="16996" y="19963"/>
                  </a:lnTo>
                  <a:lnTo>
                    <a:pt x="16990" y="20094"/>
                  </a:lnTo>
                  <a:lnTo>
                    <a:pt x="16586" y="20290"/>
                  </a:lnTo>
                  <a:lnTo>
                    <a:pt x="16254" y="20290"/>
                  </a:lnTo>
                  <a:lnTo>
                    <a:pt x="16191" y="20356"/>
                  </a:lnTo>
                  <a:lnTo>
                    <a:pt x="16089" y="20421"/>
                  </a:lnTo>
                  <a:lnTo>
                    <a:pt x="16029" y="20487"/>
                  </a:lnTo>
                  <a:lnTo>
                    <a:pt x="15957" y="20618"/>
                  </a:lnTo>
                  <a:lnTo>
                    <a:pt x="15400" y="20814"/>
                  </a:lnTo>
                  <a:lnTo>
                    <a:pt x="14903" y="21010"/>
                  </a:lnTo>
                  <a:lnTo>
                    <a:pt x="14466" y="21272"/>
                  </a:lnTo>
                  <a:lnTo>
                    <a:pt x="14466" y="21272"/>
                  </a:lnTo>
                </a:path>
                <a:path w="21600" h="21600">
                  <a:moveTo>
                    <a:pt x="19758" y="18589"/>
                  </a:moveTo>
                  <a:lnTo>
                    <a:pt x="8362" y="18589"/>
                  </a:lnTo>
                  <a:lnTo>
                    <a:pt x="8371" y="18523"/>
                  </a:lnTo>
                  <a:lnTo>
                    <a:pt x="8359" y="18453"/>
                  </a:lnTo>
                  <a:lnTo>
                    <a:pt x="8383" y="18327"/>
                  </a:lnTo>
                  <a:lnTo>
                    <a:pt x="8336" y="18306"/>
                  </a:lnTo>
                  <a:lnTo>
                    <a:pt x="8329" y="18261"/>
                  </a:lnTo>
                  <a:lnTo>
                    <a:pt x="8904" y="18327"/>
                  </a:lnTo>
                  <a:lnTo>
                    <a:pt x="9272" y="18392"/>
                  </a:lnTo>
                  <a:lnTo>
                    <a:pt x="9596" y="18523"/>
                  </a:lnTo>
                  <a:lnTo>
                    <a:pt x="19765" y="18523"/>
                  </a:lnTo>
                  <a:lnTo>
                    <a:pt x="19758" y="18589"/>
                  </a:lnTo>
                  <a:lnTo>
                    <a:pt x="19758" y="18589"/>
                  </a:lnTo>
                </a:path>
                <a:path w="21600" h="21600">
                  <a:moveTo>
                    <a:pt x="19765" y="18523"/>
                  </a:moveTo>
                  <a:lnTo>
                    <a:pt x="12318" y="18523"/>
                  </a:lnTo>
                  <a:lnTo>
                    <a:pt x="12899" y="18392"/>
                  </a:lnTo>
                  <a:lnTo>
                    <a:pt x="13106" y="18327"/>
                  </a:lnTo>
                  <a:lnTo>
                    <a:pt x="13226" y="18261"/>
                  </a:lnTo>
                  <a:lnTo>
                    <a:pt x="13357" y="18327"/>
                  </a:lnTo>
                  <a:lnTo>
                    <a:pt x="19650" y="18327"/>
                  </a:lnTo>
                  <a:lnTo>
                    <a:pt x="19659" y="18392"/>
                  </a:lnTo>
                  <a:lnTo>
                    <a:pt x="19765" y="18453"/>
                  </a:lnTo>
                  <a:lnTo>
                    <a:pt x="19765" y="18523"/>
                  </a:lnTo>
                  <a:lnTo>
                    <a:pt x="19765" y="18523"/>
                  </a:lnTo>
                </a:path>
                <a:path w="21600" h="21600">
                  <a:moveTo>
                    <a:pt x="19771" y="18457"/>
                  </a:moveTo>
                  <a:lnTo>
                    <a:pt x="19659" y="18392"/>
                  </a:lnTo>
                  <a:lnTo>
                    <a:pt x="19641" y="18261"/>
                  </a:lnTo>
                  <a:lnTo>
                    <a:pt x="19785" y="18327"/>
                  </a:lnTo>
                  <a:lnTo>
                    <a:pt x="19771" y="18457"/>
                  </a:lnTo>
                  <a:lnTo>
                    <a:pt x="19771" y="18457"/>
                  </a:lnTo>
                </a:path>
                <a:path w="21600" h="21600">
                  <a:moveTo>
                    <a:pt x="19983" y="18458"/>
                  </a:moveTo>
                  <a:lnTo>
                    <a:pt x="19773" y="18458"/>
                  </a:lnTo>
                  <a:lnTo>
                    <a:pt x="19785" y="18327"/>
                  </a:lnTo>
                  <a:lnTo>
                    <a:pt x="19641" y="18261"/>
                  </a:lnTo>
                  <a:lnTo>
                    <a:pt x="20306" y="18261"/>
                  </a:lnTo>
                  <a:lnTo>
                    <a:pt x="20198" y="18392"/>
                  </a:lnTo>
                  <a:lnTo>
                    <a:pt x="19983" y="18458"/>
                  </a:lnTo>
                  <a:lnTo>
                    <a:pt x="19983" y="18458"/>
                  </a:lnTo>
                </a:path>
                <a:path w="21600" h="21600">
                  <a:moveTo>
                    <a:pt x="8359" y="18453"/>
                  </a:moveTo>
                  <a:lnTo>
                    <a:pt x="8336" y="18306"/>
                  </a:lnTo>
                  <a:lnTo>
                    <a:pt x="8383" y="18327"/>
                  </a:lnTo>
                  <a:lnTo>
                    <a:pt x="8359" y="18453"/>
                  </a:lnTo>
                  <a:lnTo>
                    <a:pt x="8359" y="18453"/>
                  </a:lnTo>
                </a:path>
                <a:path w="21600" h="21600">
                  <a:moveTo>
                    <a:pt x="8317" y="18654"/>
                  </a:moveTo>
                  <a:lnTo>
                    <a:pt x="8302" y="18654"/>
                  </a:lnTo>
                  <a:lnTo>
                    <a:pt x="8302" y="18458"/>
                  </a:lnTo>
                  <a:lnTo>
                    <a:pt x="8342" y="18545"/>
                  </a:lnTo>
                  <a:lnTo>
                    <a:pt x="8317" y="18654"/>
                  </a:lnTo>
                  <a:lnTo>
                    <a:pt x="8317" y="18654"/>
                  </a:lnTo>
                </a:path>
                <a:path w="21600" h="21600">
                  <a:moveTo>
                    <a:pt x="8342" y="18545"/>
                  </a:moveTo>
                  <a:lnTo>
                    <a:pt x="8302" y="18458"/>
                  </a:lnTo>
                  <a:lnTo>
                    <a:pt x="8359" y="18458"/>
                  </a:lnTo>
                  <a:lnTo>
                    <a:pt x="8342" y="18545"/>
                  </a:lnTo>
                  <a:lnTo>
                    <a:pt x="8342" y="18545"/>
                  </a:lnTo>
                </a:path>
                <a:path w="21600" h="21600">
                  <a:moveTo>
                    <a:pt x="11551" y="18523"/>
                  </a:moveTo>
                  <a:lnTo>
                    <a:pt x="10755" y="18523"/>
                  </a:lnTo>
                  <a:lnTo>
                    <a:pt x="10967" y="18458"/>
                  </a:lnTo>
                  <a:lnTo>
                    <a:pt x="11375" y="18458"/>
                  </a:lnTo>
                  <a:lnTo>
                    <a:pt x="11551" y="18523"/>
                  </a:lnTo>
                  <a:lnTo>
                    <a:pt x="11551" y="18523"/>
                  </a:lnTo>
                </a:path>
                <a:path w="21600" h="21600">
                  <a:moveTo>
                    <a:pt x="19718" y="18654"/>
                  </a:moveTo>
                  <a:lnTo>
                    <a:pt x="8317" y="18654"/>
                  </a:lnTo>
                  <a:lnTo>
                    <a:pt x="8342" y="18545"/>
                  </a:lnTo>
                  <a:lnTo>
                    <a:pt x="8362" y="18589"/>
                  </a:lnTo>
                  <a:lnTo>
                    <a:pt x="19758" y="18589"/>
                  </a:lnTo>
                  <a:lnTo>
                    <a:pt x="19718" y="18654"/>
                  </a:lnTo>
                  <a:lnTo>
                    <a:pt x="19718" y="18654"/>
                  </a:lnTo>
                </a:path>
                <a:path w="21600" h="21600">
                  <a:moveTo>
                    <a:pt x="19349" y="18827"/>
                  </a:moveTo>
                  <a:lnTo>
                    <a:pt x="19249" y="18785"/>
                  </a:lnTo>
                  <a:lnTo>
                    <a:pt x="19144" y="18719"/>
                  </a:lnTo>
                  <a:lnTo>
                    <a:pt x="19246" y="18719"/>
                  </a:lnTo>
                  <a:lnTo>
                    <a:pt x="19354" y="18785"/>
                  </a:lnTo>
                  <a:lnTo>
                    <a:pt x="19349" y="18827"/>
                  </a:lnTo>
                  <a:lnTo>
                    <a:pt x="19349" y="18827"/>
                  </a:lnTo>
                </a:path>
                <a:path w="21600" h="21600">
                  <a:moveTo>
                    <a:pt x="19560" y="18916"/>
                  </a:moveTo>
                  <a:lnTo>
                    <a:pt x="19349" y="18827"/>
                  </a:lnTo>
                  <a:lnTo>
                    <a:pt x="19354" y="18785"/>
                  </a:lnTo>
                  <a:lnTo>
                    <a:pt x="19246" y="18719"/>
                  </a:lnTo>
                  <a:lnTo>
                    <a:pt x="19679" y="18719"/>
                  </a:lnTo>
                  <a:lnTo>
                    <a:pt x="19560" y="18916"/>
                  </a:lnTo>
                  <a:lnTo>
                    <a:pt x="19560" y="18916"/>
                  </a:lnTo>
                </a:path>
                <a:path w="21600" h="21600">
                  <a:moveTo>
                    <a:pt x="17053" y="20029"/>
                  </a:moveTo>
                  <a:lnTo>
                    <a:pt x="17017" y="19963"/>
                  </a:lnTo>
                  <a:lnTo>
                    <a:pt x="17338" y="19963"/>
                  </a:lnTo>
                  <a:lnTo>
                    <a:pt x="17053" y="20029"/>
                  </a:lnTo>
                  <a:lnTo>
                    <a:pt x="17053" y="20029"/>
                  </a:lnTo>
                </a:path>
                <a:path w="21600" h="21600">
                  <a:moveTo>
                    <a:pt x="8580" y="21599"/>
                  </a:moveTo>
                  <a:lnTo>
                    <a:pt x="8209" y="21469"/>
                  </a:lnTo>
                  <a:lnTo>
                    <a:pt x="7948" y="21403"/>
                  </a:lnTo>
                  <a:lnTo>
                    <a:pt x="7799" y="21338"/>
                  </a:lnTo>
                  <a:lnTo>
                    <a:pt x="7655" y="21272"/>
                  </a:lnTo>
                  <a:lnTo>
                    <a:pt x="12884" y="21272"/>
                  </a:lnTo>
                  <a:lnTo>
                    <a:pt x="12890" y="21338"/>
                  </a:lnTo>
                  <a:lnTo>
                    <a:pt x="10860" y="21338"/>
                  </a:lnTo>
                  <a:lnTo>
                    <a:pt x="10820" y="21403"/>
                  </a:lnTo>
                  <a:lnTo>
                    <a:pt x="9051" y="21403"/>
                  </a:lnTo>
                  <a:lnTo>
                    <a:pt x="8832" y="21469"/>
                  </a:lnTo>
                  <a:lnTo>
                    <a:pt x="8580" y="21599"/>
                  </a:lnTo>
                  <a:lnTo>
                    <a:pt x="8580" y="21599"/>
                  </a:lnTo>
                </a:path>
                <a:path w="21600" h="21600">
                  <a:moveTo>
                    <a:pt x="13289" y="21469"/>
                  </a:moveTo>
                  <a:lnTo>
                    <a:pt x="13058" y="21403"/>
                  </a:lnTo>
                  <a:lnTo>
                    <a:pt x="12884" y="21272"/>
                  </a:lnTo>
                  <a:lnTo>
                    <a:pt x="13864" y="21272"/>
                  </a:lnTo>
                  <a:lnTo>
                    <a:pt x="13289" y="21469"/>
                  </a:lnTo>
                  <a:lnTo>
                    <a:pt x="13289" y="21469"/>
                  </a:lnTo>
                </a:path>
                <a:path w="21600" h="21600">
                  <a:moveTo>
                    <a:pt x="11851" y="21599"/>
                  </a:moveTo>
                  <a:lnTo>
                    <a:pt x="10937" y="21599"/>
                  </a:lnTo>
                  <a:lnTo>
                    <a:pt x="10740" y="21534"/>
                  </a:lnTo>
                  <a:lnTo>
                    <a:pt x="10860" y="21338"/>
                  </a:lnTo>
                  <a:lnTo>
                    <a:pt x="10878" y="21338"/>
                  </a:lnTo>
                  <a:lnTo>
                    <a:pt x="10854" y="21469"/>
                  </a:lnTo>
                  <a:lnTo>
                    <a:pt x="12264" y="21469"/>
                  </a:lnTo>
                  <a:lnTo>
                    <a:pt x="11851" y="21599"/>
                  </a:lnTo>
                  <a:lnTo>
                    <a:pt x="11851" y="21599"/>
                  </a:lnTo>
                </a:path>
                <a:path w="21600" h="21600">
                  <a:moveTo>
                    <a:pt x="12264" y="21469"/>
                  </a:moveTo>
                  <a:lnTo>
                    <a:pt x="10854" y="21469"/>
                  </a:lnTo>
                  <a:lnTo>
                    <a:pt x="10878" y="21338"/>
                  </a:lnTo>
                  <a:lnTo>
                    <a:pt x="12890" y="21338"/>
                  </a:lnTo>
                  <a:lnTo>
                    <a:pt x="12684" y="21403"/>
                  </a:lnTo>
                  <a:lnTo>
                    <a:pt x="12264" y="21469"/>
                  </a:lnTo>
                  <a:lnTo>
                    <a:pt x="12264" y="21469"/>
                  </a:lnTo>
                </a:path>
                <a:path w="21600" h="21600">
                  <a:moveTo>
                    <a:pt x="10249" y="21599"/>
                  </a:moveTo>
                  <a:lnTo>
                    <a:pt x="9686" y="21599"/>
                  </a:lnTo>
                  <a:lnTo>
                    <a:pt x="9422" y="21534"/>
                  </a:lnTo>
                  <a:lnTo>
                    <a:pt x="9051" y="21403"/>
                  </a:lnTo>
                  <a:lnTo>
                    <a:pt x="10820" y="21403"/>
                  </a:lnTo>
                  <a:lnTo>
                    <a:pt x="10780" y="21469"/>
                  </a:lnTo>
                  <a:lnTo>
                    <a:pt x="10689" y="21469"/>
                  </a:lnTo>
                  <a:lnTo>
                    <a:pt x="10425" y="21534"/>
                  </a:lnTo>
                  <a:lnTo>
                    <a:pt x="10249" y="21599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7119491" y="468350"/>
              <a:ext cx="3556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7154781" y="609191"/>
              <a:ext cx="306070" cy="4140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040" y="198"/>
                  </a:moveTo>
                  <a:lnTo>
                    <a:pt x="18395" y="198"/>
                  </a:lnTo>
                  <a:lnTo>
                    <a:pt x="18757" y="132"/>
                  </a:lnTo>
                  <a:lnTo>
                    <a:pt x="19179" y="0"/>
                  </a:lnTo>
                  <a:lnTo>
                    <a:pt x="19412" y="66"/>
                  </a:lnTo>
                  <a:lnTo>
                    <a:pt x="19630" y="132"/>
                  </a:lnTo>
                  <a:lnTo>
                    <a:pt x="19832" y="132"/>
                  </a:lnTo>
                  <a:lnTo>
                    <a:pt x="20040" y="198"/>
                  </a:lnTo>
                  <a:lnTo>
                    <a:pt x="20040" y="198"/>
                  </a:lnTo>
                </a:path>
                <a:path w="21600" h="21600">
                  <a:moveTo>
                    <a:pt x="4714" y="596"/>
                  </a:moveTo>
                  <a:lnTo>
                    <a:pt x="1767" y="596"/>
                  </a:lnTo>
                  <a:lnTo>
                    <a:pt x="1681" y="530"/>
                  </a:lnTo>
                  <a:lnTo>
                    <a:pt x="1785" y="463"/>
                  </a:lnTo>
                  <a:lnTo>
                    <a:pt x="1985" y="331"/>
                  </a:lnTo>
                  <a:lnTo>
                    <a:pt x="2279" y="198"/>
                  </a:lnTo>
                  <a:lnTo>
                    <a:pt x="2573" y="132"/>
                  </a:lnTo>
                  <a:lnTo>
                    <a:pt x="2787" y="66"/>
                  </a:lnTo>
                  <a:lnTo>
                    <a:pt x="3418" y="66"/>
                  </a:lnTo>
                  <a:lnTo>
                    <a:pt x="3786" y="132"/>
                  </a:lnTo>
                  <a:lnTo>
                    <a:pt x="4353" y="331"/>
                  </a:lnTo>
                  <a:lnTo>
                    <a:pt x="4509" y="397"/>
                  </a:lnTo>
                  <a:lnTo>
                    <a:pt x="4631" y="463"/>
                  </a:lnTo>
                  <a:lnTo>
                    <a:pt x="4760" y="530"/>
                  </a:lnTo>
                  <a:lnTo>
                    <a:pt x="4788" y="530"/>
                  </a:lnTo>
                  <a:lnTo>
                    <a:pt x="4714" y="596"/>
                  </a:lnTo>
                  <a:lnTo>
                    <a:pt x="4714" y="596"/>
                  </a:lnTo>
                </a:path>
                <a:path w="21600" h="21600">
                  <a:moveTo>
                    <a:pt x="19860" y="530"/>
                  </a:moveTo>
                  <a:lnTo>
                    <a:pt x="14551" y="530"/>
                  </a:lnTo>
                  <a:lnTo>
                    <a:pt x="15114" y="463"/>
                  </a:lnTo>
                  <a:lnTo>
                    <a:pt x="15320" y="397"/>
                  </a:lnTo>
                  <a:lnTo>
                    <a:pt x="15448" y="397"/>
                  </a:lnTo>
                  <a:lnTo>
                    <a:pt x="15589" y="331"/>
                  </a:lnTo>
                  <a:lnTo>
                    <a:pt x="15810" y="265"/>
                  </a:lnTo>
                  <a:lnTo>
                    <a:pt x="16416" y="198"/>
                  </a:lnTo>
                  <a:lnTo>
                    <a:pt x="16701" y="132"/>
                  </a:lnTo>
                  <a:lnTo>
                    <a:pt x="16965" y="66"/>
                  </a:lnTo>
                  <a:lnTo>
                    <a:pt x="17418" y="132"/>
                  </a:lnTo>
                  <a:lnTo>
                    <a:pt x="17795" y="198"/>
                  </a:lnTo>
                  <a:lnTo>
                    <a:pt x="20040" y="198"/>
                  </a:lnTo>
                  <a:lnTo>
                    <a:pt x="20049" y="320"/>
                  </a:lnTo>
                  <a:lnTo>
                    <a:pt x="19860" y="530"/>
                  </a:lnTo>
                  <a:lnTo>
                    <a:pt x="19860" y="530"/>
                  </a:lnTo>
                </a:path>
                <a:path w="21600" h="21600">
                  <a:moveTo>
                    <a:pt x="21198" y="530"/>
                  </a:moveTo>
                  <a:lnTo>
                    <a:pt x="19860" y="530"/>
                  </a:lnTo>
                  <a:lnTo>
                    <a:pt x="20049" y="331"/>
                  </a:lnTo>
                  <a:lnTo>
                    <a:pt x="20049" y="320"/>
                  </a:lnTo>
                  <a:lnTo>
                    <a:pt x="20099" y="265"/>
                  </a:lnTo>
                  <a:lnTo>
                    <a:pt x="20285" y="198"/>
                  </a:lnTo>
                  <a:lnTo>
                    <a:pt x="20420" y="331"/>
                  </a:lnTo>
                  <a:lnTo>
                    <a:pt x="20561" y="397"/>
                  </a:lnTo>
                  <a:lnTo>
                    <a:pt x="20815" y="463"/>
                  </a:lnTo>
                  <a:lnTo>
                    <a:pt x="21183" y="463"/>
                  </a:lnTo>
                  <a:lnTo>
                    <a:pt x="21198" y="530"/>
                  </a:lnTo>
                  <a:lnTo>
                    <a:pt x="21198" y="530"/>
                  </a:lnTo>
                </a:path>
                <a:path w="21600" h="21600">
                  <a:moveTo>
                    <a:pt x="19860" y="530"/>
                  </a:moveTo>
                  <a:lnTo>
                    <a:pt x="20049" y="320"/>
                  </a:lnTo>
                  <a:lnTo>
                    <a:pt x="20049" y="331"/>
                  </a:lnTo>
                  <a:lnTo>
                    <a:pt x="19860" y="530"/>
                  </a:lnTo>
                  <a:lnTo>
                    <a:pt x="19860" y="530"/>
                  </a:lnTo>
                </a:path>
                <a:path w="21600" h="21600">
                  <a:moveTo>
                    <a:pt x="21212" y="596"/>
                  </a:moveTo>
                  <a:lnTo>
                    <a:pt x="10302" y="596"/>
                  </a:lnTo>
                  <a:lnTo>
                    <a:pt x="10351" y="530"/>
                  </a:lnTo>
                  <a:lnTo>
                    <a:pt x="10486" y="463"/>
                  </a:lnTo>
                  <a:lnTo>
                    <a:pt x="10706" y="397"/>
                  </a:lnTo>
                  <a:lnTo>
                    <a:pt x="11019" y="463"/>
                  </a:lnTo>
                  <a:lnTo>
                    <a:pt x="12140" y="463"/>
                  </a:lnTo>
                  <a:lnTo>
                    <a:pt x="12452" y="530"/>
                  </a:lnTo>
                  <a:lnTo>
                    <a:pt x="21198" y="530"/>
                  </a:lnTo>
                  <a:lnTo>
                    <a:pt x="21212" y="596"/>
                  </a:lnTo>
                  <a:lnTo>
                    <a:pt x="21212" y="596"/>
                  </a:lnTo>
                </a:path>
                <a:path w="21600" h="21600">
                  <a:moveTo>
                    <a:pt x="13972" y="530"/>
                  </a:moveTo>
                  <a:lnTo>
                    <a:pt x="12682" y="530"/>
                  </a:lnTo>
                  <a:lnTo>
                    <a:pt x="12829" y="463"/>
                  </a:lnTo>
                  <a:lnTo>
                    <a:pt x="12976" y="463"/>
                  </a:lnTo>
                  <a:lnTo>
                    <a:pt x="13175" y="397"/>
                  </a:lnTo>
                  <a:lnTo>
                    <a:pt x="13647" y="397"/>
                  </a:lnTo>
                  <a:lnTo>
                    <a:pt x="13800" y="463"/>
                  </a:lnTo>
                  <a:lnTo>
                    <a:pt x="13972" y="530"/>
                  </a:lnTo>
                  <a:lnTo>
                    <a:pt x="13972" y="530"/>
                  </a:lnTo>
                </a:path>
                <a:path w="21600" h="21600">
                  <a:moveTo>
                    <a:pt x="45" y="16763"/>
                  </a:moveTo>
                  <a:lnTo>
                    <a:pt x="474" y="16233"/>
                  </a:lnTo>
                  <a:lnTo>
                    <a:pt x="698" y="15968"/>
                  </a:lnTo>
                  <a:lnTo>
                    <a:pt x="735" y="15636"/>
                  </a:lnTo>
                  <a:lnTo>
                    <a:pt x="744" y="15504"/>
                  </a:lnTo>
                  <a:lnTo>
                    <a:pt x="744" y="15239"/>
                  </a:lnTo>
                  <a:lnTo>
                    <a:pt x="707" y="15106"/>
                  </a:lnTo>
                  <a:lnTo>
                    <a:pt x="560" y="14841"/>
                  </a:lnTo>
                  <a:lnTo>
                    <a:pt x="523" y="14642"/>
                  </a:lnTo>
                  <a:lnTo>
                    <a:pt x="523" y="14245"/>
                  </a:lnTo>
                  <a:lnTo>
                    <a:pt x="554" y="14046"/>
                  </a:lnTo>
                  <a:lnTo>
                    <a:pt x="676" y="13715"/>
                  </a:lnTo>
                  <a:lnTo>
                    <a:pt x="707" y="13649"/>
                  </a:lnTo>
                  <a:lnTo>
                    <a:pt x="707" y="13582"/>
                  </a:lnTo>
                  <a:lnTo>
                    <a:pt x="566" y="13384"/>
                  </a:lnTo>
                  <a:lnTo>
                    <a:pt x="548" y="13251"/>
                  </a:lnTo>
                  <a:lnTo>
                    <a:pt x="756" y="13052"/>
                  </a:lnTo>
                  <a:lnTo>
                    <a:pt x="744" y="13052"/>
                  </a:lnTo>
                  <a:lnTo>
                    <a:pt x="744" y="12986"/>
                  </a:lnTo>
                  <a:lnTo>
                    <a:pt x="729" y="12854"/>
                  </a:lnTo>
                  <a:lnTo>
                    <a:pt x="698" y="12787"/>
                  </a:lnTo>
                  <a:lnTo>
                    <a:pt x="673" y="12655"/>
                  </a:lnTo>
                  <a:lnTo>
                    <a:pt x="578" y="12456"/>
                  </a:lnTo>
                  <a:lnTo>
                    <a:pt x="413" y="12257"/>
                  </a:lnTo>
                  <a:lnTo>
                    <a:pt x="634" y="12058"/>
                  </a:lnTo>
                  <a:lnTo>
                    <a:pt x="744" y="11860"/>
                  </a:lnTo>
                  <a:lnTo>
                    <a:pt x="744" y="11396"/>
                  </a:lnTo>
                  <a:lnTo>
                    <a:pt x="848" y="11197"/>
                  </a:lnTo>
                  <a:lnTo>
                    <a:pt x="1056" y="11065"/>
                  </a:lnTo>
                  <a:lnTo>
                    <a:pt x="1061" y="10932"/>
                  </a:lnTo>
                  <a:lnTo>
                    <a:pt x="1047" y="10800"/>
                  </a:lnTo>
                  <a:lnTo>
                    <a:pt x="937" y="10336"/>
                  </a:lnTo>
                  <a:lnTo>
                    <a:pt x="1001" y="10137"/>
                  </a:lnTo>
                  <a:lnTo>
                    <a:pt x="1185" y="10004"/>
                  </a:lnTo>
                  <a:lnTo>
                    <a:pt x="1062" y="9938"/>
                  </a:lnTo>
                  <a:lnTo>
                    <a:pt x="1001" y="9806"/>
                  </a:lnTo>
                  <a:lnTo>
                    <a:pt x="1007" y="9342"/>
                  </a:lnTo>
                  <a:lnTo>
                    <a:pt x="1026" y="9143"/>
                  </a:lnTo>
                  <a:lnTo>
                    <a:pt x="1032" y="8944"/>
                  </a:lnTo>
                  <a:lnTo>
                    <a:pt x="1020" y="8878"/>
                  </a:lnTo>
                  <a:lnTo>
                    <a:pt x="1013" y="8746"/>
                  </a:lnTo>
                  <a:lnTo>
                    <a:pt x="897" y="8613"/>
                  </a:lnTo>
                  <a:lnTo>
                    <a:pt x="670" y="8348"/>
                  </a:lnTo>
                  <a:lnTo>
                    <a:pt x="928" y="8215"/>
                  </a:lnTo>
                  <a:lnTo>
                    <a:pt x="1059" y="8083"/>
                  </a:lnTo>
                  <a:lnTo>
                    <a:pt x="1072" y="7950"/>
                  </a:lnTo>
                  <a:lnTo>
                    <a:pt x="1053" y="7884"/>
                  </a:lnTo>
                  <a:lnTo>
                    <a:pt x="968" y="7553"/>
                  </a:lnTo>
                  <a:lnTo>
                    <a:pt x="919" y="7420"/>
                  </a:lnTo>
                  <a:lnTo>
                    <a:pt x="808" y="7089"/>
                  </a:lnTo>
                  <a:lnTo>
                    <a:pt x="781" y="6890"/>
                  </a:lnTo>
                  <a:lnTo>
                    <a:pt x="781" y="6692"/>
                  </a:lnTo>
                  <a:lnTo>
                    <a:pt x="964" y="6692"/>
                  </a:lnTo>
                  <a:lnTo>
                    <a:pt x="817" y="6625"/>
                  </a:lnTo>
                  <a:lnTo>
                    <a:pt x="781" y="6559"/>
                  </a:lnTo>
                  <a:lnTo>
                    <a:pt x="781" y="6294"/>
                  </a:lnTo>
                  <a:lnTo>
                    <a:pt x="799" y="6161"/>
                  </a:lnTo>
                  <a:lnTo>
                    <a:pt x="891" y="5830"/>
                  </a:lnTo>
                  <a:lnTo>
                    <a:pt x="891" y="5631"/>
                  </a:lnTo>
                  <a:lnTo>
                    <a:pt x="866" y="5565"/>
                  </a:lnTo>
                  <a:lnTo>
                    <a:pt x="768" y="5366"/>
                  </a:lnTo>
                  <a:lnTo>
                    <a:pt x="744" y="5234"/>
                  </a:lnTo>
                  <a:lnTo>
                    <a:pt x="744" y="4770"/>
                  </a:lnTo>
                  <a:lnTo>
                    <a:pt x="802" y="4439"/>
                  </a:lnTo>
                  <a:lnTo>
                    <a:pt x="919" y="4174"/>
                  </a:lnTo>
                  <a:lnTo>
                    <a:pt x="1041" y="3909"/>
                  </a:lnTo>
                  <a:lnTo>
                    <a:pt x="1013" y="3710"/>
                  </a:lnTo>
                  <a:lnTo>
                    <a:pt x="836" y="3445"/>
                  </a:lnTo>
                  <a:lnTo>
                    <a:pt x="891" y="3114"/>
                  </a:lnTo>
                  <a:lnTo>
                    <a:pt x="971" y="2915"/>
                  </a:lnTo>
                  <a:lnTo>
                    <a:pt x="1075" y="2849"/>
                  </a:lnTo>
                  <a:lnTo>
                    <a:pt x="1001" y="2650"/>
                  </a:lnTo>
                  <a:lnTo>
                    <a:pt x="989" y="2517"/>
                  </a:lnTo>
                  <a:lnTo>
                    <a:pt x="981" y="2319"/>
                  </a:lnTo>
                  <a:lnTo>
                    <a:pt x="1026" y="1590"/>
                  </a:lnTo>
                  <a:lnTo>
                    <a:pt x="1087" y="1192"/>
                  </a:lnTo>
                  <a:lnTo>
                    <a:pt x="1185" y="795"/>
                  </a:lnTo>
                  <a:lnTo>
                    <a:pt x="1375" y="662"/>
                  </a:lnTo>
                  <a:lnTo>
                    <a:pt x="1525" y="596"/>
                  </a:lnTo>
                  <a:lnTo>
                    <a:pt x="4714" y="596"/>
                  </a:lnTo>
                  <a:lnTo>
                    <a:pt x="5039" y="530"/>
                  </a:lnTo>
                  <a:lnTo>
                    <a:pt x="5324" y="530"/>
                  </a:lnTo>
                  <a:lnTo>
                    <a:pt x="5814" y="662"/>
                  </a:lnTo>
                  <a:lnTo>
                    <a:pt x="6031" y="728"/>
                  </a:lnTo>
                  <a:lnTo>
                    <a:pt x="21242" y="728"/>
                  </a:lnTo>
                  <a:lnTo>
                    <a:pt x="21256" y="795"/>
                  </a:lnTo>
                  <a:lnTo>
                    <a:pt x="21296" y="993"/>
                  </a:lnTo>
                  <a:lnTo>
                    <a:pt x="21302" y="1126"/>
                  </a:lnTo>
                  <a:lnTo>
                    <a:pt x="21315" y="1192"/>
                  </a:lnTo>
                  <a:lnTo>
                    <a:pt x="21400" y="1391"/>
                  </a:lnTo>
                  <a:lnTo>
                    <a:pt x="21507" y="1656"/>
                  </a:lnTo>
                  <a:lnTo>
                    <a:pt x="21149" y="1656"/>
                  </a:lnTo>
                  <a:lnTo>
                    <a:pt x="20720" y="1722"/>
                  </a:lnTo>
                  <a:lnTo>
                    <a:pt x="20607" y="1788"/>
                  </a:lnTo>
                  <a:lnTo>
                    <a:pt x="20595" y="1855"/>
                  </a:lnTo>
                  <a:lnTo>
                    <a:pt x="20840" y="2053"/>
                  </a:lnTo>
                  <a:lnTo>
                    <a:pt x="21256" y="2053"/>
                  </a:lnTo>
                  <a:lnTo>
                    <a:pt x="21256" y="2319"/>
                  </a:lnTo>
                  <a:lnTo>
                    <a:pt x="21158" y="2451"/>
                  </a:lnTo>
                  <a:lnTo>
                    <a:pt x="20766" y="2517"/>
                  </a:lnTo>
                  <a:lnTo>
                    <a:pt x="20684" y="2716"/>
                  </a:lnTo>
                  <a:lnTo>
                    <a:pt x="20707" y="2915"/>
                  </a:lnTo>
                  <a:lnTo>
                    <a:pt x="19976" y="2915"/>
                  </a:lnTo>
                  <a:lnTo>
                    <a:pt x="19801" y="2981"/>
                  </a:lnTo>
                  <a:lnTo>
                    <a:pt x="19642" y="3047"/>
                  </a:lnTo>
                  <a:lnTo>
                    <a:pt x="18558" y="3047"/>
                  </a:lnTo>
                  <a:lnTo>
                    <a:pt x="18527" y="3180"/>
                  </a:lnTo>
                  <a:lnTo>
                    <a:pt x="16615" y="3180"/>
                  </a:lnTo>
                  <a:lnTo>
                    <a:pt x="16560" y="3246"/>
                  </a:lnTo>
                  <a:lnTo>
                    <a:pt x="13279" y="3246"/>
                  </a:lnTo>
                  <a:lnTo>
                    <a:pt x="13279" y="3312"/>
                  </a:lnTo>
                  <a:lnTo>
                    <a:pt x="4726" y="3312"/>
                  </a:lnTo>
                  <a:lnTo>
                    <a:pt x="4714" y="3445"/>
                  </a:lnTo>
                  <a:lnTo>
                    <a:pt x="4800" y="3445"/>
                  </a:lnTo>
                  <a:lnTo>
                    <a:pt x="4968" y="3511"/>
                  </a:lnTo>
                  <a:lnTo>
                    <a:pt x="5045" y="3511"/>
                  </a:lnTo>
                  <a:lnTo>
                    <a:pt x="5045" y="3776"/>
                  </a:lnTo>
                  <a:lnTo>
                    <a:pt x="5011" y="3842"/>
                  </a:lnTo>
                  <a:lnTo>
                    <a:pt x="4944" y="3909"/>
                  </a:lnTo>
                  <a:lnTo>
                    <a:pt x="4883" y="3975"/>
                  </a:lnTo>
                  <a:lnTo>
                    <a:pt x="4935" y="3975"/>
                  </a:lnTo>
                  <a:lnTo>
                    <a:pt x="4935" y="4041"/>
                  </a:lnTo>
                  <a:lnTo>
                    <a:pt x="4953" y="4041"/>
                  </a:lnTo>
                  <a:lnTo>
                    <a:pt x="4990" y="4107"/>
                  </a:lnTo>
                  <a:lnTo>
                    <a:pt x="5033" y="4174"/>
                  </a:lnTo>
                  <a:lnTo>
                    <a:pt x="5073" y="4306"/>
                  </a:lnTo>
                  <a:lnTo>
                    <a:pt x="5109" y="4439"/>
                  </a:lnTo>
                  <a:lnTo>
                    <a:pt x="5189" y="4836"/>
                  </a:lnTo>
                  <a:lnTo>
                    <a:pt x="5229" y="5234"/>
                  </a:lnTo>
                  <a:lnTo>
                    <a:pt x="5229" y="5631"/>
                  </a:lnTo>
                  <a:lnTo>
                    <a:pt x="5125" y="5764"/>
                  </a:lnTo>
                  <a:lnTo>
                    <a:pt x="5109" y="5830"/>
                  </a:lnTo>
                  <a:lnTo>
                    <a:pt x="5183" y="5830"/>
                  </a:lnTo>
                  <a:lnTo>
                    <a:pt x="5262" y="5896"/>
                  </a:lnTo>
                  <a:lnTo>
                    <a:pt x="5302" y="5963"/>
                  </a:lnTo>
                  <a:lnTo>
                    <a:pt x="5302" y="6228"/>
                  </a:lnTo>
                  <a:lnTo>
                    <a:pt x="5290" y="6294"/>
                  </a:lnTo>
                  <a:lnTo>
                    <a:pt x="5241" y="6427"/>
                  </a:lnTo>
                  <a:lnTo>
                    <a:pt x="5229" y="6493"/>
                  </a:lnTo>
                  <a:lnTo>
                    <a:pt x="5290" y="6625"/>
                  </a:lnTo>
                  <a:lnTo>
                    <a:pt x="5302" y="6692"/>
                  </a:lnTo>
                  <a:lnTo>
                    <a:pt x="5302" y="6957"/>
                  </a:lnTo>
                  <a:lnTo>
                    <a:pt x="5229" y="7089"/>
                  </a:lnTo>
                  <a:lnTo>
                    <a:pt x="5118" y="7089"/>
                  </a:lnTo>
                  <a:lnTo>
                    <a:pt x="5137" y="7155"/>
                  </a:lnTo>
                  <a:lnTo>
                    <a:pt x="5210" y="7288"/>
                  </a:lnTo>
                  <a:lnTo>
                    <a:pt x="5229" y="7420"/>
                  </a:lnTo>
                  <a:lnTo>
                    <a:pt x="5229" y="7685"/>
                  </a:lnTo>
                  <a:lnTo>
                    <a:pt x="5210" y="7752"/>
                  </a:lnTo>
                  <a:lnTo>
                    <a:pt x="5137" y="7884"/>
                  </a:lnTo>
                  <a:lnTo>
                    <a:pt x="5118" y="7950"/>
                  </a:lnTo>
                  <a:lnTo>
                    <a:pt x="5039" y="7950"/>
                  </a:lnTo>
                  <a:lnTo>
                    <a:pt x="5060" y="8017"/>
                  </a:lnTo>
                  <a:lnTo>
                    <a:pt x="5159" y="8177"/>
                  </a:lnTo>
                  <a:lnTo>
                    <a:pt x="4852" y="8547"/>
                  </a:lnTo>
                  <a:lnTo>
                    <a:pt x="20846" y="8547"/>
                  </a:lnTo>
                  <a:lnTo>
                    <a:pt x="20907" y="8613"/>
                  </a:lnTo>
                  <a:lnTo>
                    <a:pt x="21109" y="8812"/>
                  </a:lnTo>
                  <a:lnTo>
                    <a:pt x="21054" y="9011"/>
                  </a:lnTo>
                  <a:lnTo>
                    <a:pt x="20993" y="9143"/>
                  </a:lnTo>
                  <a:lnTo>
                    <a:pt x="20864" y="9143"/>
                  </a:lnTo>
                  <a:lnTo>
                    <a:pt x="20984" y="9209"/>
                  </a:lnTo>
                  <a:lnTo>
                    <a:pt x="21284" y="9276"/>
                  </a:lnTo>
                  <a:lnTo>
                    <a:pt x="21045" y="9607"/>
                  </a:lnTo>
                  <a:lnTo>
                    <a:pt x="20864" y="9806"/>
                  </a:lnTo>
                  <a:lnTo>
                    <a:pt x="20619" y="10004"/>
                  </a:lnTo>
                  <a:lnTo>
                    <a:pt x="20472" y="10137"/>
                  </a:lnTo>
                  <a:lnTo>
                    <a:pt x="20429" y="10203"/>
                  </a:lnTo>
                  <a:lnTo>
                    <a:pt x="16138" y="10203"/>
                  </a:lnTo>
                  <a:lnTo>
                    <a:pt x="16023" y="10402"/>
                  </a:lnTo>
                  <a:lnTo>
                    <a:pt x="13454" y="10402"/>
                  </a:lnTo>
                  <a:lnTo>
                    <a:pt x="13491" y="10601"/>
                  </a:lnTo>
                  <a:lnTo>
                    <a:pt x="10835" y="10601"/>
                  </a:lnTo>
                  <a:lnTo>
                    <a:pt x="10675" y="10733"/>
                  </a:lnTo>
                  <a:lnTo>
                    <a:pt x="10424" y="10800"/>
                  </a:lnTo>
                  <a:lnTo>
                    <a:pt x="8445" y="10800"/>
                  </a:lnTo>
                  <a:lnTo>
                    <a:pt x="8108" y="10998"/>
                  </a:lnTo>
                  <a:lnTo>
                    <a:pt x="5112" y="10998"/>
                  </a:lnTo>
                  <a:lnTo>
                    <a:pt x="5125" y="11131"/>
                  </a:lnTo>
                  <a:lnTo>
                    <a:pt x="5249" y="11174"/>
                  </a:lnTo>
                  <a:lnTo>
                    <a:pt x="5235" y="11197"/>
                  </a:lnTo>
                  <a:lnTo>
                    <a:pt x="5149" y="11462"/>
                  </a:lnTo>
                  <a:lnTo>
                    <a:pt x="5051" y="12125"/>
                  </a:lnTo>
                  <a:lnTo>
                    <a:pt x="5140" y="12456"/>
                  </a:lnTo>
                  <a:lnTo>
                    <a:pt x="5367" y="12787"/>
                  </a:lnTo>
                  <a:lnTo>
                    <a:pt x="5213" y="12986"/>
                  </a:lnTo>
                  <a:lnTo>
                    <a:pt x="5100" y="13185"/>
                  </a:lnTo>
                  <a:lnTo>
                    <a:pt x="4953" y="13317"/>
                  </a:lnTo>
                  <a:lnTo>
                    <a:pt x="4996" y="13317"/>
                  </a:lnTo>
                  <a:lnTo>
                    <a:pt x="5118" y="13450"/>
                  </a:lnTo>
                  <a:lnTo>
                    <a:pt x="5118" y="13715"/>
                  </a:lnTo>
                  <a:lnTo>
                    <a:pt x="5085" y="13847"/>
                  </a:lnTo>
                  <a:lnTo>
                    <a:pt x="4916" y="14046"/>
                  </a:lnTo>
                  <a:lnTo>
                    <a:pt x="4962" y="14179"/>
                  </a:lnTo>
                  <a:lnTo>
                    <a:pt x="4971" y="14245"/>
                  </a:lnTo>
                  <a:lnTo>
                    <a:pt x="4971" y="14510"/>
                  </a:lnTo>
                  <a:lnTo>
                    <a:pt x="4947" y="14642"/>
                  </a:lnTo>
                  <a:lnTo>
                    <a:pt x="4824" y="14974"/>
                  </a:lnTo>
                  <a:lnTo>
                    <a:pt x="4824" y="15106"/>
                  </a:lnTo>
                  <a:lnTo>
                    <a:pt x="4849" y="15173"/>
                  </a:lnTo>
                  <a:lnTo>
                    <a:pt x="4947" y="15305"/>
                  </a:lnTo>
                  <a:lnTo>
                    <a:pt x="4971" y="15371"/>
                  </a:lnTo>
                  <a:lnTo>
                    <a:pt x="4971" y="15835"/>
                  </a:lnTo>
                  <a:lnTo>
                    <a:pt x="4918" y="15901"/>
                  </a:lnTo>
                  <a:lnTo>
                    <a:pt x="4441" y="15901"/>
                  </a:lnTo>
                  <a:lnTo>
                    <a:pt x="4621" y="15958"/>
                  </a:lnTo>
                  <a:lnTo>
                    <a:pt x="4625" y="15968"/>
                  </a:lnTo>
                  <a:lnTo>
                    <a:pt x="4760" y="16034"/>
                  </a:lnTo>
                  <a:lnTo>
                    <a:pt x="4901" y="16166"/>
                  </a:lnTo>
                  <a:lnTo>
                    <a:pt x="4781" y="16233"/>
                  </a:lnTo>
                  <a:lnTo>
                    <a:pt x="4402" y="16299"/>
                  </a:lnTo>
                  <a:lnTo>
                    <a:pt x="4702" y="16365"/>
                  </a:lnTo>
                  <a:lnTo>
                    <a:pt x="4806" y="16498"/>
                  </a:lnTo>
                  <a:lnTo>
                    <a:pt x="732" y="16498"/>
                  </a:lnTo>
                  <a:lnTo>
                    <a:pt x="45" y="16763"/>
                  </a:lnTo>
                  <a:lnTo>
                    <a:pt x="45" y="16763"/>
                  </a:lnTo>
                </a:path>
                <a:path w="21600" h="21600">
                  <a:moveTo>
                    <a:pt x="21242" y="728"/>
                  </a:moveTo>
                  <a:lnTo>
                    <a:pt x="7407" y="728"/>
                  </a:lnTo>
                  <a:lnTo>
                    <a:pt x="7738" y="596"/>
                  </a:lnTo>
                  <a:lnTo>
                    <a:pt x="8170" y="530"/>
                  </a:lnTo>
                  <a:lnTo>
                    <a:pt x="8703" y="596"/>
                  </a:lnTo>
                  <a:lnTo>
                    <a:pt x="21212" y="596"/>
                  </a:lnTo>
                  <a:lnTo>
                    <a:pt x="21242" y="728"/>
                  </a:lnTo>
                  <a:lnTo>
                    <a:pt x="21242" y="728"/>
                  </a:lnTo>
                </a:path>
                <a:path w="21600" h="21600">
                  <a:moveTo>
                    <a:pt x="7407" y="728"/>
                  </a:moveTo>
                  <a:lnTo>
                    <a:pt x="6589" y="728"/>
                  </a:lnTo>
                  <a:lnTo>
                    <a:pt x="7104" y="662"/>
                  </a:lnTo>
                  <a:lnTo>
                    <a:pt x="7290" y="662"/>
                  </a:lnTo>
                  <a:lnTo>
                    <a:pt x="7407" y="728"/>
                  </a:lnTo>
                  <a:lnTo>
                    <a:pt x="7407" y="728"/>
                  </a:lnTo>
                </a:path>
                <a:path w="21600" h="21600">
                  <a:moveTo>
                    <a:pt x="20953" y="2053"/>
                  </a:moveTo>
                  <a:lnTo>
                    <a:pt x="20840" y="2053"/>
                  </a:lnTo>
                  <a:lnTo>
                    <a:pt x="20595" y="1855"/>
                  </a:lnTo>
                  <a:lnTo>
                    <a:pt x="20607" y="1788"/>
                  </a:lnTo>
                  <a:lnTo>
                    <a:pt x="20720" y="1722"/>
                  </a:lnTo>
                  <a:lnTo>
                    <a:pt x="21149" y="1656"/>
                  </a:lnTo>
                  <a:lnTo>
                    <a:pt x="21203" y="1722"/>
                  </a:lnTo>
                  <a:lnTo>
                    <a:pt x="21131" y="1722"/>
                  </a:lnTo>
                  <a:lnTo>
                    <a:pt x="20923" y="1788"/>
                  </a:lnTo>
                  <a:lnTo>
                    <a:pt x="20935" y="1921"/>
                  </a:lnTo>
                  <a:lnTo>
                    <a:pt x="20953" y="2053"/>
                  </a:lnTo>
                  <a:lnTo>
                    <a:pt x="20953" y="2053"/>
                  </a:lnTo>
                </a:path>
                <a:path w="21600" h="21600">
                  <a:moveTo>
                    <a:pt x="21560" y="1788"/>
                  </a:moveTo>
                  <a:lnTo>
                    <a:pt x="21213" y="1735"/>
                  </a:lnTo>
                  <a:lnTo>
                    <a:pt x="21149" y="1656"/>
                  </a:lnTo>
                  <a:lnTo>
                    <a:pt x="21507" y="1656"/>
                  </a:lnTo>
                  <a:lnTo>
                    <a:pt x="21560" y="1788"/>
                  </a:lnTo>
                  <a:lnTo>
                    <a:pt x="21560" y="1788"/>
                  </a:lnTo>
                </a:path>
                <a:path w="21600" h="21600">
                  <a:moveTo>
                    <a:pt x="21256" y="2053"/>
                  </a:moveTo>
                  <a:lnTo>
                    <a:pt x="20953" y="2053"/>
                  </a:lnTo>
                  <a:lnTo>
                    <a:pt x="20935" y="1921"/>
                  </a:lnTo>
                  <a:lnTo>
                    <a:pt x="20923" y="1788"/>
                  </a:lnTo>
                  <a:lnTo>
                    <a:pt x="21131" y="1722"/>
                  </a:lnTo>
                  <a:lnTo>
                    <a:pt x="21213" y="1735"/>
                  </a:lnTo>
                  <a:lnTo>
                    <a:pt x="21256" y="1788"/>
                  </a:lnTo>
                  <a:lnTo>
                    <a:pt x="21256" y="2053"/>
                  </a:lnTo>
                  <a:lnTo>
                    <a:pt x="21256" y="2053"/>
                  </a:lnTo>
                </a:path>
                <a:path w="21600" h="21600">
                  <a:moveTo>
                    <a:pt x="21213" y="1735"/>
                  </a:moveTo>
                  <a:lnTo>
                    <a:pt x="21131" y="1722"/>
                  </a:lnTo>
                  <a:lnTo>
                    <a:pt x="21203" y="1722"/>
                  </a:lnTo>
                  <a:lnTo>
                    <a:pt x="21213" y="1735"/>
                  </a:lnTo>
                  <a:lnTo>
                    <a:pt x="21213" y="1735"/>
                  </a:lnTo>
                </a:path>
                <a:path w="21600" h="21600">
                  <a:moveTo>
                    <a:pt x="20714" y="2981"/>
                  </a:moveTo>
                  <a:lnTo>
                    <a:pt x="20273" y="2915"/>
                  </a:lnTo>
                  <a:lnTo>
                    <a:pt x="20707" y="2915"/>
                  </a:lnTo>
                  <a:lnTo>
                    <a:pt x="20714" y="2981"/>
                  </a:lnTo>
                  <a:lnTo>
                    <a:pt x="20714" y="2981"/>
                  </a:lnTo>
                </a:path>
                <a:path w="21600" h="21600">
                  <a:moveTo>
                    <a:pt x="18928" y="3180"/>
                  </a:moveTo>
                  <a:lnTo>
                    <a:pt x="18573" y="3180"/>
                  </a:lnTo>
                  <a:lnTo>
                    <a:pt x="18573" y="3047"/>
                  </a:lnTo>
                  <a:lnTo>
                    <a:pt x="19642" y="3047"/>
                  </a:lnTo>
                  <a:lnTo>
                    <a:pt x="19483" y="3114"/>
                  </a:lnTo>
                  <a:lnTo>
                    <a:pt x="19032" y="3114"/>
                  </a:lnTo>
                  <a:lnTo>
                    <a:pt x="18928" y="3180"/>
                  </a:lnTo>
                  <a:lnTo>
                    <a:pt x="18928" y="3180"/>
                  </a:lnTo>
                </a:path>
                <a:path w="21600" h="21600">
                  <a:moveTo>
                    <a:pt x="16560" y="3644"/>
                  </a:moveTo>
                  <a:lnTo>
                    <a:pt x="16615" y="3312"/>
                  </a:lnTo>
                  <a:lnTo>
                    <a:pt x="16615" y="3180"/>
                  </a:lnTo>
                  <a:lnTo>
                    <a:pt x="18527" y="3180"/>
                  </a:lnTo>
                  <a:lnTo>
                    <a:pt x="18502" y="3246"/>
                  </a:lnTo>
                  <a:lnTo>
                    <a:pt x="18392" y="3312"/>
                  </a:lnTo>
                  <a:lnTo>
                    <a:pt x="17933" y="3379"/>
                  </a:lnTo>
                  <a:lnTo>
                    <a:pt x="17332" y="3379"/>
                  </a:lnTo>
                  <a:lnTo>
                    <a:pt x="17014" y="3445"/>
                  </a:lnTo>
                  <a:lnTo>
                    <a:pt x="16560" y="3644"/>
                  </a:lnTo>
                  <a:lnTo>
                    <a:pt x="16560" y="3644"/>
                  </a:lnTo>
                </a:path>
                <a:path w="21600" h="21600">
                  <a:moveTo>
                    <a:pt x="13291" y="3379"/>
                  </a:moveTo>
                  <a:lnTo>
                    <a:pt x="13279" y="3379"/>
                  </a:lnTo>
                  <a:lnTo>
                    <a:pt x="13279" y="3246"/>
                  </a:lnTo>
                  <a:lnTo>
                    <a:pt x="13291" y="3379"/>
                  </a:lnTo>
                  <a:lnTo>
                    <a:pt x="13291" y="3379"/>
                  </a:lnTo>
                </a:path>
                <a:path w="21600" h="21600">
                  <a:moveTo>
                    <a:pt x="14836" y="3445"/>
                  </a:moveTo>
                  <a:lnTo>
                    <a:pt x="13907" y="3445"/>
                  </a:lnTo>
                  <a:lnTo>
                    <a:pt x="13589" y="3379"/>
                  </a:lnTo>
                  <a:lnTo>
                    <a:pt x="13291" y="3379"/>
                  </a:lnTo>
                  <a:lnTo>
                    <a:pt x="13282" y="3246"/>
                  </a:lnTo>
                  <a:lnTo>
                    <a:pt x="16560" y="3246"/>
                  </a:lnTo>
                  <a:lnTo>
                    <a:pt x="16536" y="3312"/>
                  </a:lnTo>
                  <a:lnTo>
                    <a:pt x="15252" y="3312"/>
                  </a:lnTo>
                  <a:lnTo>
                    <a:pt x="14836" y="3445"/>
                  </a:lnTo>
                  <a:lnTo>
                    <a:pt x="14836" y="3445"/>
                  </a:lnTo>
                </a:path>
                <a:path w="21600" h="21600">
                  <a:moveTo>
                    <a:pt x="5045" y="3511"/>
                  </a:moveTo>
                  <a:lnTo>
                    <a:pt x="4968" y="3511"/>
                  </a:lnTo>
                  <a:lnTo>
                    <a:pt x="4800" y="3445"/>
                  </a:lnTo>
                  <a:lnTo>
                    <a:pt x="4714" y="3445"/>
                  </a:lnTo>
                  <a:lnTo>
                    <a:pt x="4726" y="3312"/>
                  </a:lnTo>
                  <a:lnTo>
                    <a:pt x="4784" y="3312"/>
                  </a:lnTo>
                  <a:lnTo>
                    <a:pt x="4993" y="3445"/>
                  </a:lnTo>
                  <a:lnTo>
                    <a:pt x="5045" y="3511"/>
                  </a:lnTo>
                  <a:lnTo>
                    <a:pt x="5045" y="3511"/>
                  </a:lnTo>
                </a:path>
                <a:path w="21600" h="21600">
                  <a:moveTo>
                    <a:pt x="5655" y="3511"/>
                  </a:moveTo>
                  <a:lnTo>
                    <a:pt x="5045" y="3511"/>
                  </a:lnTo>
                  <a:lnTo>
                    <a:pt x="4993" y="3445"/>
                  </a:lnTo>
                  <a:lnTo>
                    <a:pt x="4784" y="3312"/>
                  </a:lnTo>
                  <a:lnTo>
                    <a:pt x="13279" y="3312"/>
                  </a:lnTo>
                  <a:lnTo>
                    <a:pt x="13279" y="3379"/>
                  </a:lnTo>
                  <a:lnTo>
                    <a:pt x="13291" y="3379"/>
                  </a:lnTo>
                  <a:lnTo>
                    <a:pt x="13295" y="3445"/>
                  </a:lnTo>
                  <a:lnTo>
                    <a:pt x="5753" y="3445"/>
                  </a:lnTo>
                  <a:lnTo>
                    <a:pt x="5655" y="3511"/>
                  </a:lnTo>
                  <a:lnTo>
                    <a:pt x="5655" y="3511"/>
                  </a:lnTo>
                </a:path>
                <a:path w="21600" h="21600">
                  <a:moveTo>
                    <a:pt x="16410" y="3445"/>
                  </a:moveTo>
                  <a:lnTo>
                    <a:pt x="16030" y="3445"/>
                  </a:lnTo>
                  <a:lnTo>
                    <a:pt x="15868" y="3379"/>
                  </a:lnTo>
                  <a:lnTo>
                    <a:pt x="15672" y="3312"/>
                  </a:lnTo>
                  <a:lnTo>
                    <a:pt x="16536" y="3312"/>
                  </a:lnTo>
                  <a:lnTo>
                    <a:pt x="16511" y="3379"/>
                  </a:lnTo>
                  <a:lnTo>
                    <a:pt x="16410" y="3445"/>
                  </a:lnTo>
                  <a:lnTo>
                    <a:pt x="16410" y="3445"/>
                  </a:lnTo>
                </a:path>
                <a:path w="21600" h="21600">
                  <a:moveTo>
                    <a:pt x="17706" y="3445"/>
                  </a:moveTo>
                  <a:lnTo>
                    <a:pt x="17516" y="3379"/>
                  </a:lnTo>
                  <a:lnTo>
                    <a:pt x="17933" y="3379"/>
                  </a:lnTo>
                  <a:lnTo>
                    <a:pt x="17706" y="3445"/>
                  </a:lnTo>
                  <a:lnTo>
                    <a:pt x="17706" y="3445"/>
                  </a:lnTo>
                </a:path>
                <a:path w="21600" h="21600">
                  <a:moveTo>
                    <a:pt x="7241" y="3577"/>
                  </a:moveTo>
                  <a:lnTo>
                    <a:pt x="6139" y="3577"/>
                  </a:lnTo>
                  <a:lnTo>
                    <a:pt x="5875" y="3511"/>
                  </a:lnTo>
                  <a:lnTo>
                    <a:pt x="5753" y="3445"/>
                  </a:lnTo>
                  <a:lnTo>
                    <a:pt x="10746" y="3445"/>
                  </a:lnTo>
                  <a:lnTo>
                    <a:pt x="10259" y="3511"/>
                  </a:lnTo>
                  <a:lnTo>
                    <a:pt x="7425" y="3511"/>
                  </a:lnTo>
                  <a:lnTo>
                    <a:pt x="7241" y="3577"/>
                  </a:lnTo>
                  <a:lnTo>
                    <a:pt x="7241" y="3577"/>
                  </a:lnTo>
                </a:path>
                <a:path w="21600" h="21600">
                  <a:moveTo>
                    <a:pt x="12728" y="3644"/>
                  </a:moveTo>
                  <a:lnTo>
                    <a:pt x="12219" y="3511"/>
                  </a:lnTo>
                  <a:lnTo>
                    <a:pt x="11720" y="3445"/>
                  </a:lnTo>
                  <a:lnTo>
                    <a:pt x="13295" y="3445"/>
                  </a:lnTo>
                  <a:lnTo>
                    <a:pt x="12728" y="3644"/>
                  </a:lnTo>
                  <a:lnTo>
                    <a:pt x="12728" y="3644"/>
                  </a:lnTo>
                </a:path>
                <a:path w="21600" h="21600">
                  <a:moveTo>
                    <a:pt x="8099" y="3577"/>
                  </a:moveTo>
                  <a:lnTo>
                    <a:pt x="7738" y="3577"/>
                  </a:lnTo>
                  <a:lnTo>
                    <a:pt x="7425" y="3511"/>
                  </a:lnTo>
                  <a:lnTo>
                    <a:pt x="8920" y="3511"/>
                  </a:lnTo>
                  <a:lnTo>
                    <a:pt x="8099" y="3577"/>
                  </a:lnTo>
                  <a:lnTo>
                    <a:pt x="8099" y="3577"/>
                  </a:lnTo>
                </a:path>
                <a:path w="21600" h="21600">
                  <a:moveTo>
                    <a:pt x="9769" y="3710"/>
                  </a:moveTo>
                  <a:lnTo>
                    <a:pt x="9340" y="3577"/>
                  </a:lnTo>
                  <a:lnTo>
                    <a:pt x="8920" y="3511"/>
                  </a:lnTo>
                  <a:lnTo>
                    <a:pt x="10259" y="3511"/>
                  </a:lnTo>
                  <a:lnTo>
                    <a:pt x="9769" y="3710"/>
                  </a:lnTo>
                  <a:lnTo>
                    <a:pt x="9769" y="3710"/>
                  </a:lnTo>
                </a:path>
                <a:path w="21600" h="21600">
                  <a:moveTo>
                    <a:pt x="17887" y="7553"/>
                  </a:moveTo>
                  <a:lnTo>
                    <a:pt x="15344" y="7553"/>
                  </a:lnTo>
                  <a:lnTo>
                    <a:pt x="15629" y="7487"/>
                  </a:lnTo>
                  <a:lnTo>
                    <a:pt x="16242" y="7354"/>
                  </a:lnTo>
                  <a:lnTo>
                    <a:pt x="17109" y="7354"/>
                  </a:lnTo>
                  <a:lnTo>
                    <a:pt x="17280" y="7288"/>
                  </a:lnTo>
                  <a:lnTo>
                    <a:pt x="17654" y="7288"/>
                  </a:lnTo>
                  <a:lnTo>
                    <a:pt x="17819" y="7487"/>
                  </a:lnTo>
                  <a:lnTo>
                    <a:pt x="17887" y="7553"/>
                  </a:lnTo>
                  <a:lnTo>
                    <a:pt x="17887" y="7553"/>
                  </a:lnTo>
                </a:path>
                <a:path w="21600" h="21600">
                  <a:moveTo>
                    <a:pt x="19161" y="7553"/>
                  </a:moveTo>
                  <a:lnTo>
                    <a:pt x="17887" y="7553"/>
                  </a:lnTo>
                  <a:lnTo>
                    <a:pt x="17856" y="7487"/>
                  </a:lnTo>
                  <a:lnTo>
                    <a:pt x="17832" y="7354"/>
                  </a:lnTo>
                  <a:lnTo>
                    <a:pt x="17960" y="7288"/>
                  </a:lnTo>
                  <a:lnTo>
                    <a:pt x="18524" y="7288"/>
                  </a:lnTo>
                  <a:lnTo>
                    <a:pt x="18763" y="7354"/>
                  </a:lnTo>
                  <a:lnTo>
                    <a:pt x="18959" y="7420"/>
                  </a:lnTo>
                  <a:lnTo>
                    <a:pt x="19161" y="7553"/>
                  </a:lnTo>
                  <a:lnTo>
                    <a:pt x="19161" y="7553"/>
                  </a:lnTo>
                </a:path>
                <a:path w="21600" h="21600">
                  <a:moveTo>
                    <a:pt x="12141" y="8017"/>
                  </a:moveTo>
                  <a:lnTo>
                    <a:pt x="10271" y="8017"/>
                  </a:lnTo>
                  <a:lnTo>
                    <a:pt x="10479" y="7884"/>
                  </a:lnTo>
                  <a:lnTo>
                    <a:pt x="10697" y="7685"/>
                  </a:lnTo>
                  <a:lnTo>
                    <a:pt x="11028" y="7420"/>
                  </a:lnTo>
                  <a:lnTo>
                    <a:pt x="11212" y="7685"/>
                  </a:lnTo>
                  <a:lnTo>
                    <a:pt x="11319" y="7818"/>
                  </a:lnTo>
                  <a:lnTo>
                    <a:pt x="12002" y="7818"/>
                  </a:lnTo>
                  <a:lnTo>
                    <a:pt x="12014" y="7884"/>
                  </a:lnTo>
                  <a:lnTo>
                    <a:pt x="12141" y="8017"/>
                  </a:lnTo>
                  <a:lnTo>
                    <a:pt x="12141" y="8017"/>
                  </a:lnTo>
                </a:path>
                <a:path w="21600" h="21600">
                  <a:moveTo>
                    <a:pt x="20751" y="7950"/>
                  </a:moveTo>
                  <a:lnTo>
                    <a:pt x="13160" y="7950"/>
                  </a:lnTo>
                  <a:lnTo>
                    <a:pt x="13460" y="7685"/>
                  </a:lnTo>
                  <a:lnTo>
                    <a:pt x="13462" y="7618"/>
                  </a:lnTo>
                  <a:lnTo>
                    <a:pt x="13763" y="7487"/>
                  </a:lnTo>
                  <a:lnTo>
                    <a:pt x="14376" y="7553"/>
                  </a:lnTo>
                  <a:lnTo>
                    <a:pt x="20144" y="7553"/>
                  </a:lnTo>
                  <a:lnTo>
                    <a:pt x="20481" y="7884"/>
                  </a:lnTo>
                  <a:lnTo>
                    <a:pt x="20751" y="7950"/>
                  </a:lnTo>
                  <a:lnTo>
                    <a:pt x="20751" y="7950"/>
                  </a:lnTo>
                </a:path>
                <a:path w="21600" h="21600">
                  <a:moveTo>
                    <a:pt x="20730" y="8083"/>
                  </a:moveTo>
                  <a:lnTo>
                    <a:pt x="12204" y="8083"/>
                  </a:lnTo>
                  <a:lnTo>
                    <a:pt x="12210" y="7818"/>
                  </a:lnTo>
                  <a:lnTo>
                    <a:pt x="12131" y="7685"/>
                  </a:lnTo>
                  <a:lnTo>
                    <a:pt x="12271" y="7685"/>
                  </a:lnTo>
                  <a:lnTo>
                    <a:pt x="12409" y="7618"/>
                  </a:lnTo>
                  <a:lnTo>
                    <a:pt x="12664" y="7553"/>
                  </a:lnTo>
                  <a:lnTo>
                    <a:pt x="13463" y="7553"/>
                  </a:lnTo>
                  <a:lnTo>
                    <a:pt x="13460" y="7619"/>
                  </a:lnTo>
                  <a:lnTo>
                    <a:pt x="13160" y="7950"/>
                  </a:lnTo>
                  <a:lnTo>
                    <a:pt x="20751" y="7950"/>
                  </a:lnTo>
                  <a:lnTo>
                    <a:pt x="20730" y="8083"/>
                  </a:lnTo>
                  <a:lnTo>
                    <a:pt x="20730" y="8083"/>
                  </a:lnTo>
                </a:path>
                <a:path w="21600" h="21600">
                  <a:moveTo>
                    <a:pt x="13160" y="7950"/>
                  </a:moveTo>
                  <a:lnTo>
                    <a:pt x="13462" y="7618"/>
                  </a:lnTo>
                  <a:lnTo>
                    <a:pt x="13460" y="7685"/>
                  </a:lnTo>
                  <a:lnTo>
                    <a:pt x="13160" y="7950"/>
                  </a:lnTo>
                  <a:lnTo>
                    <a:pt x="13160" y="7950"/>
                  </a:lnTo>
                </a:path>
                <a:path w="21600" h="21600">
                  <a:moveTo>
                    <a:pt x="12002" y="7818"/>
                  </a:moveTo>
                  <a:lnTo>
                    <a:pt x="11319" y="7818"/>
                  </a:lnTo>
                  <a:lnTo>
                    <a:pt x="11349" y="7752"/>
                  </a:lnTo>
                  <a:lnTo>
                    <a:pt x="11386" y="7685"/>
                  </a:lnTo>
                  <a:lnTo>
                    <a:pt x="11457" y="7685"/>
                  </a:lnTo>
                  <a:lnTo>
                    <a:pt x="11671" y="7619"/>
                  </a:lnTo>
                  <a:lnTo>
                    <a:pt x="11965" y="7619"/>
                  </a:lnTo>
                  <a:lnTo>
                    <a:pt x="12131" y="7685"/>
                  </a:lnTo>
                  <a:lnTo>
                    <a:pt x="11990" y="7752"/>
                  </a:lnTo>
                  <a:lnTo>
                    <a:pt x="12002" y="7818"/>
                  </a:lnTo>
                  <a:lnTo>
                    <a:pt x="12002" y="7818"/>
                  </a:lnTo>
                </a:path>
                <a:path w="21600" h="21600">
                  <a:moveTo>
                    <a:pt x="12204" y="8083"/>
                  </a:moveTo>
                  <a:lnTo>
                    <a:pt x="12014" y="7884"/>
                  </a:lnTo>
                  <a:lnTo>
                    <a:pt x="11990" y="7752"/>
                  </a:lnTo>
                  <a:lnTo>
                    <a:pt x="12131" y="7685"/>
                  </a:lnTo>
                  <a:lnTo>
                    <a:pt x="12210" y="7818"/>
                  </a:lnTo>
                  <a:lnTo>
                    <a:pt x="12204" y="8083"/>
                  </a:lnTo>
                  <a:lnTo>
                    <a:pt x="12204" y="8083"/>
                  </a:lnTo>
                </a:path>
                <a:path w="21600" h="21600">
                  <a:moveTo>
                    <a:pt x="20719" y="8149"/>
                  </a:moveTo>
                  <a:lnTo>
                    <a:pt x="9058" y="8149"/>
                  </a:lnTo>
                  <a:lnTo>
                    <a:pt x="9116" y="8083"/>
                  </a:lnTo>
                  <a:lnTo>
                    <a:pt x="9263" y="7950"/>
                  </a:lnTo>
                  <a:lnTo>
                    <a:pt x="9989" y="7950"/>
                  </a:lnTo>
                  <a:lnTo>
                    <a:pt x="10136" y="8017"/>
                  </a:lnTo>
                  <a:lnTo>
                    <a:pt x="12141" y="8017"/>
                  </a:lnTo>
                  <a:lnTo>
                    <a:pt x="12204" y="8083"/>
                  </a:lnTo>
                  <a:lnTo>
                    <a:pt x="20730" y="8083"/>
                  </a:lnTo>
                  <a:lnTo>
                    <a:pt x="20719" y="8149"/>
                  </a:lnTo>
                  <a:lnTo>
                    <a:pt x="20719" y="8149"/>
                  </a:lnTo>
                </a:path>
                <a:path w="21600" h="21600">
                  <a:moveTo>
                    <a:pt x="20846" y="8547"/>
                  </a:moveTo>
                  <a:lnTo>
                    <a:pt x="4852" y="8547"/>
                  </a:lnTo>
                  <a:lnTo>
                    <a:pt x="5201" y="8481"/>
                  </a:lnTo>
                  <a:lnTo>
                    <a:pt x="5311" y="8348"/>
                  </a:lnTo>
                  <a:lnTo>
                    <a:pt x="5183" y="8215"/>
                  </a:lnTo>
                  <a:lnTo>
                    <a:pt x="5159" y="8177"/>
                  </a:lnTo>
                  <a:lnTo>
                    <a:pt x="5183" y="8149"/>
                  </a:lnTo>
                  <a:lnTo>
                    <a:pt x="5557" y="8017"/>
                  </a:lnTo>
                  <a:lnTo>
                    <a:pt x="6396" y="8149"/>
                  </a:lnTo>
                  <a:lnTo>
                    <a:pt x="6773" y="8215"/>
                  </a:lnTo>
                  <a:lnTo>
                    <a:pt x="20708" y="8215"/>
                  </a:lnTo>
                  <a:lnTo>
                    <a:pt x="20705" y="8348"/>
                  </a:lnTo>
                  <a:lnTo>
                    <a:pt x="20742" y="8414"/>
                  </a:lnTo>
                  <a:lnTo>
                    <a:pt x="20785" y="8481"/>
                  </a:lnTo>
                  <a:lnTo>
                    <a:pt x="20846" y="8547"/>
                  </a:lnTo>
                  <a:lnTo>
                    <a:pt x="20846" y="8547"/>
                  </a:lnTo>
                </a:path>
                <a:path w="21600" h="21600">
                  <a:moveTo>
                    <a:pt x="20708" y="8215"/>
                  </a:moveTo>
                  <a:lnTo>
                    <a:pt x="7202" y="8215"/>
                  </a:lnTo>
                  <a:lnTo>
                    <a:pt x="7330" y="8149"/>
                  </a:lnTo>
                  <a:lnTo>
                    <a:pt x="7649" y="8083"/>
                  </a:lnTo>
                  <a:lnTo>
                    <a:pt x="8856" y="8083"/>
                  </a:lnTo>
                  <a:lnTo>
                    <a:pt x="8942" y="8149"/>
                  </a:lnTo>
                  <a:lnTo>
                    <a:pt x="20719" y="8149"/>
                  </a:lnTo>
                  <a:lnTo>
                    <a:pt x="20708" y="8215"/>
                  </a:lnTo>
                  <a:lnTo>
                    <a:pt x="20708" y="8215"/>
                  </a:lnTo>
                </a:path>
                <a:path w="21600" h="21600">
                  <a:moveTo>
                    <a:pt x="4852" y="8547"/>
                  </a:moveTo>
                  <a:lnTo>
                    <a:pt x="5159" y="8177"/>
                  </a:lnTo>
                  <a:lnTo>
                    <a:pt x="5183" y="8215"/>
                  </a:lnTo>
                  <a:lnTo>
                    <a:pt x="5311" y="8348"/>
                  </a:lnTo>
                  <a:lnTo>
                    <a:pt x="5201" y="8481"/>
                  </a:lnTo>
                  <a:lnTo>
                    <a:pt x="4852" y="8547"/>
                  </a:lnTo>
                  <a:lnTo>
                    <a:pt x="4852" y="8547"/>
                  </a:lnTo>
                </a:path>
                <a:path w="21600" h="21600">
                  <a:moveTo>
                    <a:pt x="16003" y="10601"/>
                  </a:moveTo>
                  <a:lnTo>
                    <a:pt x="15984" y="10468"/>
                  </a:lnTo>
                  <a:lnTo>
                    <a:pt x="16138" y="10203"/>
                  </a:lnTo>
                  <a:lnTo>
                    <a:pt x="16192" y="10469"/>
                  </a:lnTo>
                  <a:lnTo>
                    <a:pt x="16003" y="10601"/>
                  </a:lnTo>
                  <a:lnTo>
                    <a:pt x="16003" y="10601"/>
                  </a:lnTo>
                </a:path>
                <a:path w="21600" h="21600">
                  <a:moveTo>
                    <a:pt x="16192" y="10469"/>
                  </a:moveTo>
                  <a:lnTo>
                    <a:pt x="16138" y="10203"/>
                  </a:lnTo>
                  <a:lnTo>
                    <a:pt x="20429" y="10203"/>
                  </a:lnTo>
                  <a:lnTo>
                    <a:pt x="20344" y="10336"/>
                  </a:lnTo>
                  <a:lnTo>
                    <a:pt x="16383" y="10336"/>
                  </a:lnTo>
                  <a:lnTo>
                    <a:pt x="16192" y="10469"/>
                  </a:lnTo>
                  <a:lnTo>
                    <a:pt x="16192" y="10469"/>
                  </a:lnTo>
                </a:path>
                <a:path w="21600" h="21600">
                  <a:moveTo>
                    <a:pt x="17084" y="10667"/>
                  </a:moveTo>
                  <a:lnTo>
                    <a:pt x="16211" y="10667"/>
                  </a:lnTo>
                  <a:lnTo>
                    <a:pt x="16389" y="10402"/>
                  </a:lnTo>
                  <a:lnTo>
                    <a:pt x="16383" y="10336"/>
                  </a:lnTo>
                  <a:lnTo>
                    <a:pt x="19685" y="10336"/>
                  </a:lnTo>
                  <a:lnTo>
                    <a:pt x="19611" y="10402"/>
                  </a:lnTo>
                  <a:lnTo>
                    <a:pt x="17896" y="10402"/>
                  </a:lnTo>
                  <a:lnTo>
                    <a:pt x="17828" y="10468"/>
                  </a:lnTo>
                  <a:lnTo>
                    <a:pt x="17121" y="10468"/>
                  </a:lnTo>
                  <a:lnTo>
                    <a:pt x="17084" y="10667"/>
                  </a:lnTo>
                  <a:lnTo>
                    <a:pt x="17084" y="10667"/>
                  </a:lnTo>
                </a:path>
                <a:path w="21600" h="21600">
                  <a:moveTo>
                    <a:pt x="20301" y="10402"/>
                  </a:moveTo>
                  <a:lnTo>
                    <a:pt x="19970" y="10336"/>
                  </a:lnTo>
                  <a:lnTo>
                    <a:pt x="20344" y="10336"/>
                  </a:lnTo>
                  <a:lnTo>
                    <a:pt x="20301" y="10402"/>
                  </a:lnTo>
                  <a:lnTo>
                    <a:pt x="20301" y="10402"/>
                  </a:lnTo>
                </a:path>
                <a:path w="21600" h="21600">
                  <a:moveTo>
                    <a:pt x="14021" y="10866"/>
                  </a:moveTo>
                  <a:lnTo>
                    <a:pt x="13717" y="10733"/>
                  </a:lnTo>
                  <a:lnTo>
                    <a:pt x="13454" y="10402"/>
                  </a:lnTo>
                  <a:lnTo>
                    <a:pt x="16023" y="10402"/>
                  </a:lnTo>
                  <a:lnTo>
                    <a:pt x="15984" y="10469"/>
                  </a:lnTo>
                  <a:lnTo>
                    <a:pt x="15994" y="10534"/>
                  </a:lnTo>
                  <a:lnTo>
                    <a:pt x="14995" y="10534"/>
                  </a:lnTo>
                  <a:lnTo>
                    <a:pt x="14707" y="10601"/>
                  </a:lnTo>
                  <a:lnTo>
                    <a:pt x="14021" y="10866"/>
                  </a:lnTo>
                  <a:lnTo>
                    <a:pt x="14021" y="10866"/>
                  </a:lnTo>
                </a:path>
                <a:path w="21600" h="21600">
                  <a:moveTo>
                    <a:pt x="18123" y="10800"/>
                  </a:moveTo>
                  <a:lnTo>
                    <a:pt x="17994" y="10468"/>
                  </a:lnTo>
                  <a:lnTo>
                    <a:pt x="17896" y="10402"/>
                  </a:lnTo>
                  <a:lnTo>
                    <a:pt x="19480" y="10402"/>
                  </a:lnTo>
                  <a:lnTo>
                    <a:pt x="19290" y="10468"/>
                  </a:lnTo>
                  <a:lnTo>
                    <a:pt x="18570" y="10468"/>
                  </a:lnTo>
                  <a:lnTo>
                    <a:pt x="18380" y="10534"/>
                  </a:lnTo>
                  <a:lnTo>
                    <a:pt x="18123" y="10800"/>
                  </a:lnTo>
                  <a:lnTo>
                    <a:pt x="18123" y="10800"/>
                  </a:lnTo>
                </a:path>
                <a:path w="21600" h="21600">
                  <a:moveTo>
                    <a:pt x="17620" y="10601"/>
                  </a:moveTo>
                  <a:lnTo>
                    <a:pt x="17387" y="10601"/>
                  </a:lnTo>
                  <a:lnTo>
                    <a:pt x="17216" y="10534"/>
                  </a:lnTo>
                  <a:lnTo>
                    <a:pt x="17121" y="10468"/>
                  </a:lnTo>
                  <a:lnTo>
                    <a:pt x="17828" y="10468"/>
                  </a:lnTo>
                  <a:lnTo>
                    <a:pt x="17767" y="10534"/>
                  </a:lnTo>
                  <a:lnTo>
                    <a:pt x="17620" y="10601"/>
                  </a:lnTo>
                  <a:lnTo>
                    <a:pt x="17620" y="10601"/>
                  </a:lnTo>
                </a:path>
                <a:path w="21600" h="21600">
                  <a:moveTo>
                    <a:pt x="19020" y="10534"/>
                  </a:moveTo>
                  <a:lnTo>
                    <a:pt x="18821" y="10534"/>
                  </a:lnTo>
                  <a:lnTo>
                    <a:pt x="18692" y="10468"/>
                  </a:lnTo>
                  <a:lnTo>
                    <a:pt x="19290" y="10468"/>
                  </a:lnTo>
                  <a:lnTo>
                    <a:pt x="19020" y="10534"/>
                  </a:lnTo>
                  <a:lnTo>
                    <a:pt x="19020" y="10534"/>
                  </a:lnTo>
                </a:path>
                <a:path w="21600" h="21600">
                  <a:moveTo>
                    <a:pt x="16147" y="10601"/>
                  </a:moveTo>
                  <a:lnTo>
                    <a:pt x="16003" y="10601"/>
                  </a:lnTo>
                  <a:lnTo>
                    <a:pt x="16192" y="10469"/>
                  </a:lnTo>
                  <a:lnTo>
                    <a:pt x="16205" y="10534"/>
                  </a:lnTo>
                  <a:lnTo>
                    <a:pt x="16147" y="10601"/>
                  </a:lnTo>
                  <a:lnTo>
                    <a:pt x="16147" y="10601"/>
                  </a:lnTo>
                </a:path>
                <a:path w="21600" h="21600">
                  <a:moveTo>
                    <a:pt x="16088" y="10667"/>
                  </a:moveTo>
                  <a:lnTo>
                    <a:pt x="15494" y="10534"/>
                  </a:lnTo>
                  <a:lnTo>
                    <a:pt x="15994" y="10534"/>
                  </a:lnTo>
                  <a:lnTo>
                    <a:pt x="16003" y="10601"/>
                  </a:lnTo>
                  <a:lnTo>
                    <a:pt x="16147" y="10601"/>
                  </a:lnTo>
                  <a:lnTo>
                    <a:pt x="16088" y="10667"/>
                  </a:lnTo>
                  <a:lnTo>
                    <a:pt x="16088" y="10667"/>
                  </a:lnTo>
                </a:path>
                <a:path w="21600" h="21600">
                  <a:moveTo>
                    <a:pt x="11650" y="10800"/>
                  </a:moveTo>
                  <a:lnTo>
                    <a:pt x="11055" y="10800"/>
                  </a:lnTo>
                  <a:lnTo>
                    <a:pt x="10865" y="10733"/>
                  </a:lnTo>
                  <a:lnTo>
                    <a:pt x="10835" y="10601"/>
                  </a:lnTo>
                  <a:lnTo>
                    <a:pt x="13491" y="10601"/>
                  </a:lnTo>
                  <a:lnTo>
                    <a:pt x="13425" y="10667"/>
                  </a:lnTo>
                  <a:lnTo>
                    <a:pt x="12140" y="10667"/>
                  </a:lnTo>
                  <a:lnTo>
                    <a:pt x="11846" y="10733"/>
                  </a:lnTo>
                  <a:lnTo>
                    <a:pt x="11650" y="10800"/>
                  </a:lnTo>
                  <a:lnTo>
                    <a:pt x="11650" y="10800"/>
                  </a:lnTo>
                </a:path>
                <a:path w="21600" h="21600">
                  <a:moveTo>
                    <a:pt x="13359" y="10733"/>
                  </a:moveTo>
                  <a:lnTo>
                    <a:pt x="12893" y="10733"/>
                  </a:lnTo>
                  <a:lnTo>
                    <a:pt x="12762" y="10667"/>
                  </a:lnTo>
                  <a:lnTo>
                    <a:pt x="13425" y="10667"/>
                  </a:lnTo>
                  <a:lnTo>
                    <a:pt x="13359" y="10733"/>
                  </a:lnTo>
                  <a:lnTo>
                    <a:pt x="13359" y="10733"/>
                  </a:lnTo>
                </a:path>
                <a:path w="21600" h="21600">
                  <a:moveTo>
                    <a:pt x="8776" y="10998"/>
                  </a:moveTo>
                  <a:lnTo>
                    <a:pt x="8507" y="10932"/>
                  </a:lnTo>
                  <a:lnTo>
                    <a:pt x="8445" y="10800"/>
                  </a:lnTo>
                  <a:lnTo>
                    <a:pt x="9738" y="10800"/>
                  </a:lnTo>
                  <a:lnTo>
                    <a:pt x="9462" y="10866"/>
                  </a:lnTo>
                  <a:lnTo>
                    <a:pt x="9254" y="10932"/>
                  </a:lnTo>
                  <a:lnTo>
                    <a:pt x="8776" y="10998"/>
                  </a:lnTo>
                  <a:lnTo>
                    <a:pt x="8776" y="10998"/>
                  </a:lnTo>
                </a:path>
                <a:path w="21600" h="21600">
                  <a:moveTo>
                    <a:pt x="5249" y="11174"/>
                  </a:moveTo>
                  <a:lnTo>
                    <a:pt x="5125" y="11131"/>
                  </a:lnTo>
                  <a:lnTo>
                    <a:pt x="5112" y="10998"/>
                  </a:lnTo>
                  <a:lnTo>
                    <a:pt x="5357" y="10998"/>
                  </a:lnTo>
                  <a:lnTo>
                    <a:pt x="5249" y="11174"/>
                  </a:lnTo>
                  <a:lnTo>
                    <a:pt x="5249" y="11174"/>
                  </a:lnTo>
                </a:path>
                <a:path w="21600" h="21600">
                  <a:moveTo>
                    <a:pt x="5688" y="11263"/>
                  </a:moveTo>
                  <a:lnTo>
                    <a:pt x="5314" y="11197"/>
                  </a:lnTo>
                  <a:lnTo>
                    <a:pt x="5249" y="11174"/>
                  </a:lnTo>
                  <a:lnTo>
                    <a:pt x="5357" y="10998"/>
                  </a:lnTo>
                  <a:lnTo>
                    <a:pt x="8108" y="10998"/>
                  </a:lnTo>
                  <a:lnTo>
                    <a:pt x="7897" y="11065"/>
                  </a:lnTo>
                  <a:lnTo>
                    <a:pt x="6669" y="11065"/>
                  </a:lnTo>
                  <a:lnTo>
                    <a:pt x="6172" y="11131"/>
                  </a:lnTo>
                  <a:lnTo>
                    <a:pt x="5688" y="11263"/>
                  </a:lnTo>
                  <a:lnTo>
                    <a:pt x="5688" y="11263"/>
                  </a:lnTo>
                </a:path>
                <a:path w="21600" h="21600">
                  <a:moveTo>
                    <a:pt x="7686" y="11131"/>
                  </a:moveTo>
                  <a:lnTo>
                    <a:pt x="6669" y="11065"/>
                  </a:lnTo>
                  <a:lnTo>
                    <a:pt x="7897" y="11065"/>
                  </a:lnTo>
                  <a:lnTo>
                    <a:pt x="7686" y="11131"/>
                  </a:lnTo>
                  <a:lnTo>
                    <a:pt x="7686" y="11131"/>
                  </a:lnTo>
                </a:path>
                <a:path w="21600" h="21600">
                  <a:moveTo>
                    <a:pt x="4621" y="15958"/>
                  </a:moveTo>
                  <a:lnTo>
                    <a:pt x="4441" y="15901"/>
                  </a:lnTo>
                  <a:lnTo>
                    <a:pt x="4619" y="15955"/>
                  </a:lnTo>
                  <a:lnTo>
                    <a:pt x="4621" y="15958"/>
                  </a:lnTo>
                </a:path>
                <a:path w="21600" h="21600">
                  <a:moveTo>
                    <a:pt x="4619" y="15955"/>
                  </a:moveTo>
                  <a:lnTo>
                    <a:pt x="4445" y="15901"/>
                  </a:lnTo>
                  <a:lnTo>
                    <a:pt x="4592" y="15901"/>
                  </a:lnTo>
                  <a:lnTo>
                    <a:pt x="4619" y="15955"/>
                  </a:lnTo>
                  <a:lnTo>
                    <a:pt x="4619" y="15955"/>
                  </a:lnTo>
                </a:path>
                <a:path w="21600" h="21600">
                  <a:moveTo>
                    <a:pt x="4864" y="15968"/>
                  </a:moveTo>
                  <a:lnTo>
                    <a:pt x="4659" y="15968"/>
                  </a:lnTo>
                  <a:lnTo>
                    <a:pt x="4592" y="15901"/>
                  </a:lnTo>
                  <a:lnTo>
                    <a:pt x="4918" y="15901"/>
                  </a:lnTo>
                  <a:lnTo>
                    <a:pt x="4864" y="15968"/>
                  </a:lnTo>
                  <a:lnTo>
                    <a:pt x="4864" y="15968"/>
                  </a:lnTo>
                </a:path>
                <a:path w="21600" h="21600">
                  <a:moveTo>
                    <a:pt x="4659" y="15968"/>
                  </a:moveTo>
                  <a:lnTo>
                    <a:pt x="4650" y="15968"/>
                  </a:lnTo>
                  <a:lnTo>
                    <a:pt x="4621" y="15958"/>
                  </a:lnTo>
                  <a:lnTo>
                    <a:pt x="4659" y="15968"/>
                  </a:lnTo>
                  <a:lnTo>
                    <a:pt x="4659" y="15968"/>
                  </a:lnTo>
                </a:path>
                <a:path w="21600" h="21600">
                  <a:moveTo>
                    <a:pt x="2067" y="21069"/>
                  </a:moveTo>
                  <a:lnTo>
                    <a:pt x="1966" y="21003"/>
                  </a:lnTo>
                  <a:lnTo>
                    <a:pt x="1837" y="20937"/>
                  </a:lnTo>
                  <a:lnTo>
                    <a:pt x="1719" y="20733"/>
                  </a:lnTo>
                  <a:lnTo>
                    <a:pt x="1663" y="20606"/>
                  </a:lnTo>
                  <a:lnTo>
                    <a:pt x="1657" y="20407"/>
                  </a:lnTo>
                  <a:lnTo>
                    <a:pt x="1602" y="20341"/>
                  </a:lnTo>
                  <a:lnTo>
                    <a:pt x="1513" y="20208"/>
                  </a:lnTo>
                  <a:lnTo>
                    <a:pt x="1378" y="20142"/>
                  </a:lnTo>
                  <a:lnTo>
                    <a:pt x="1249" y="20076"/>
                  </a:lnTo>
                  <a:lnTo>
                    <a:pt x="1127" y="19943"/>
                  </a:lnTo>
                  <a:lnTo>
                    <a:pt x="1010" y="19811"/>
                  </a:lnTo>
                  <a:lnTo>
                    <a:pt x="919" y="19612"/>
                  </a:lnTo>
                  <a:lnTo>
                    <a:pt x="903" y="19479"/>
                  </a:lnTo>
                  <a:lnTo>
                    <a:pt x="964" y="19479"/>
                  </a:lnTo>
                  <a:lnTo>
                    <a:pt x="1026" y="19413"/>
                  </a:lnTo>
                  <a:lnTo>
                    <a:pt x="882" y="19413"/>
                  </a:lnTo>
                  <a:lnTo>
                    <a:pt x="692" y="19214"/>
                  </a:lnTo>
                  <a:lnTo>
                    <a:pt x="667" y="19082"/>
                  </a:lnTo>
                  <a:lnTo>
                    <a:pt x="808" y="19015"/>
                  </a:lnTo>
                  <a:lnTo>
                    <a:pt x="0" y="19015"/>
                  </a:lnTo>
                  <a:lnTo>
                    <a:pt x="508" y="18618"/>
                  </a:lnTo>
                  <a:lnTo>
                    <a:pt x="735" y="18353"/>
                  </a:lnTo>
                  <a:lnTo>
                    <a:pt x="624" y="18022"/>
                  </a:lnTo>
                  <a:lnTo>
                    <a:pt x="597" y="17823"/>
                  </a:lnTo>
                  <a:lnTo>
                    <a:pt x="597" y="17425"/>
                  </a:lnTo>
                  <a:lnTo>
                    <a:pt x="627" y="17293"/>
                  </a:lnTo>
                  <a:lnTo>
                    <a:pt x="750" y="17094"/>
                  </a:lnTo>
                  <a:lnTo>
                    <a:pt x="781" y="17028"/>
                  </a:lnTo>
                  <a:lnTo>
                    <a:pt x="781" y="16962"/>
                  </a:lnTo>
                  <a:lnTo>
                    <a:pt x="827" y="16962"/>
                  </a:lnTo>
                  <a:lnTo>
                    <a:pt x="673" y="16895"/>
                  </a:lnTo>
                  <a:lnTo>
                    <a:pt x="597" y="16829"/>
                  </a:lnTo>
                  <a:lnTo>
                    <a:pt x="597" y="16630"/>
                  </a:lnTo>
                  <a:lnTo>
                    <a:pt x="915" y="16498"/>
                  </a:lnTo>
                  <a:lnTo>
                    <a:pt x="4806" y="16498"/>
                  </a:lnTo>
                  <a:lnTo>
                    <a:pt x="4858" y="16564"/>
                  </a:lnTo>
                  <a:lnTo>
                    <a:pt x="4883" y="17028"/>
                  </a:lnTo>
                  <a:lnTo>
                    <a:pt x="5039" y="17293"/>
                  </a:lnTo>
                  <a:lnTo>
                    <a:pt x="5339" y="17558"/>
                  </a:lnTo>
                  <a:lnTo>
                    <a:pt x="5186" y="17757"/>
                  </a:lnTo>
                  <a:lnTo>
                    <a:pt x="5134" y="17955"/>
                  </a:lnTo>
                  <a:lnTo>
                    <a:pt x="5183" y="18088"/>
                  </a:lnTo>
                  <a:lnTo>
                    <a:pt x="5146" y="18088"/>
                  </a:lnTo>
                  <a:lnTo>
                    <a:pt x="4925" y="18220"/>
                  </a:lnTo>
                  <a:lnTo>
                    <a:pt x="4907" y="18287"/>
                  </a:lnTo>
                  <a:lnTo>
                    <a:pt x="4981" y="18485"/>
                  </a:lnTo>
                  <a:lnTo>
                    <a:pt x="20334" y="18485"/>
                  </a:lnTo>
                  <a:lnTo>
                    <a:pt x="20530" y="18618"/>
                  </a:lnTo>
                  <a:lnTo>
                    <a:pt x="20592" y="18949"/>
                  </a:lnTo>
                  <a:lnTo>
                    <a:pt x="20092" y="18949"/>
                  </a:lnTo>
                  <a:lnTo>
                    <a:pt x="19958" y="19148"/>
                  </a:lnTo>
                  <a:lnTo>
                    <a:pt x="19964" y="19214"/>
                  </a:lnTo>
                  <a:lnTo>
                    <a:pt x="20043" y="19281"/>
                  </a:lnTo>
                  <a:lnTo>
                    <a:pt x="20754" y="19281"/>
                  </a:lnTo>
                  <a:lnTo>
                    <a:pt x="20772" y="19347"/>
                  </a:lnTo>
                  <a:lnTo>
                    <a:pt x="20723" y="19479"/>
                  </a:lnTo>
                  <a:lnTo>
                    <a:pt x="20785" y="19678"/>
                  </a:lnTo>
                  <a:lnTo>
                    <a:pt x="20680" y="19877"/>
                  </a:lnTo>
                  <a:lnTo>
                    <a:pt x="20147" y="20142"/>
                  </a:lnTo>
                  <a:lnTo>
                    <a:pt x="19899" y="20274"/>
                  </a:lnTo>
                  <a:lnTo>
                    <a:pt x="19434" y="20407"/>
                  </a:lnTo>
                  <a:lnTo>
                    <a:pt x="18352" y="20407"/>
                  </a:lnTo>
                  <a:lnTo>
                    <a:pt x="18205" y="20539"/>
                  </a:lnTo>
                  <a:lnTo>
                    <a:pt x="10268" y="20539"/>
                  </a:lnTo>
                  <a:lnTo>
                    <a:pt x="10182" y="20606"/>
                  </a:lnTo>
                  <a:lnTo>
                    <a:pt x="10103" y="20738"/>
                  </a:lnTo>
                  <a:lnTo>
                    <a:pt x="8840" y="20738"/>
                  </a:lnTo>
                  <a:lnTo>
                    <a:pt x="8861" y="20871"/>
                  </a:lnTo>
                  <a:lnTo>
                    <a:pt x="8862" y="20937"/>
                  </a:lnTo>
                  <a:lnTo>
                    <a:pt x="2214" y="20937"/>
                  </a:lnTo>
                  <a:lnTo>
                    <a:pt x="2067" y="21069"/>
                  </a:lnTo>
                  <a:lnTo>
                    <a:pt x="2067" y="21069"/>
                  </a:lnTo>
                </a:path>
                <a:path w="21600" h="21600">
                  <a:moveTo>
                    <a:pt x="19841" y="17955"/>
                  </a:moveTo>
                  <a:lnTo>
                    <a:pt x="14934" y="17955"/>
                  </a:lnTo>
                  <a:lnTo>
                    <a:pt x="15209" y="17889"/>
                  </a:lnTo>
                  <a:lnTo>
                    <a:pt x="15338" y="17889"/>
                  </a:lnTo>
                  <a:lnTo>
                    <a:pt x="15482" y="17823"/>
                  </a:lnTo>
                  <a:lnTo>
                    <a:pt x="15801" y="17690"/>
                  </a:lnTo>
                  <a:lnTo>
                    <a:pt x="16092" y="17624"/>
                  </a:lnTo>
                  <a:lnTo>
                    <a:pt x="16514" y="17492"/>
                  </a:lnTo>
                  <a:lnTo>
                    <a:pt x="16723" y="17624"/>
                  </a:lnTo>
                  <a:lnTo>
                    <a:pt x="16903" y="17690"/>
                  </a:lnTo>
                  <a:lnTo>
                    <a:pt x="19492" y="17690"/>
                  </a:lnTo>
                  <a:lnTo>
                    <a:pt x="19860" y="17823"/>
                  </a:lnTo>
                  <a:lnTo>
                    <a:pt x="19841" y="17955"/>
                  </a:lnTo>
                  <a:lnTo>
                    <a:pt x="19841" y="17955"/>
                  </a:lnTo>
                </a:path>
                <a:path w="21600" h="21600">
                  <a:moveTo>
                    <a:pt x="19492" y="17690"/>
                  </a:moveTo>
                  <a:lnTo>
                    <a:pt x="17216" y="17690"/>
                  </a:lnTo>
                  <a:lnTo>
                    <a:pt x="17418" y="17624"/>
                  </a:lnTo>
                  <a:lnTo>
                    <a:pt x="17908" y="17558"/>
                  </a:lnTo>
                  <a:lnTo>
                    <a:pt x="18527" y="17558"/>
                  </a:lnTo>
                  <a:lnTo>
                    <a:pt x="18864" y="17492"/>
                  </a:lnTo>
                  <a:lnTo>
                    <a:pt x="19308" y="17624"/>
                  </a:lnTo>
                  <a:lnTo>
                    <a:pt x="19492" y="17690"/>
                  </a:lnTo>
                  <a:lnTo>
                    <a:pt x="19492" y="17690"/>
                  </a:lnTo>
                </a:path>
                <a:path w="21600" h="21600">
                  <a:moveTo>
                    <a:pt x="20025" y="18287"/>
                  </a:moveTo>
                  <a:lnTo>
                    <a:pt x="11230" y="18287"/>
                  </a:lnTo>
                  <a:lnTo>
                    <a:pt x="11365" y="18154"/>
                  </a:lnTo>
                  <a:lnTo>
                    <a:pt x="11382" y="18059"/>
                  </a:lnTo>
                  <a:lnTo>
                    <a:pt x="11408" y="18022"/>
                  </a:lnTo>
                  <a:lnTo>
                    <a:pt x="11659" y="17889"/>
                  </a:lnTo>
                  <a:lnTo>
                    <a:pt x="12755" y="17889"/>
                  </a:lnTo>
                  <a:lnTo>
                    <a:pt x="13325" y="17757"/>
                  </a:lnTo>
                  <a:lnTo>
                    <a:pt x="13194" y="18154"/>
                  </a:lnTo>
                  <a:lnTo>
                    <a:pt x="19814" y="18154"/>
                  </a:lnTo>
                  <a:lnTo>
                    <a:pt x="19804" y="18220"/>
                  </a:lnTo>
                  <a:lnTo>
                    <a:pt x="19958" y="18220"/>
                  </a:lnTo>
                  <a:lnTo>
                    <a:pt x="20025" y="18287"/>
                  </a:lnTo>
                  <a:lnTo>
                    <a:pt x="20025" y="18287"/>
                  </a:lnTo>
                </a:path>
                <a:path w="21600" h="21600">
                  <a:moveTo>
                    <a:pt x="20334" y="18485"/>
                  </a:moveTo>
                  <a:lnTo>
                    <a:pt x="7535" y="18485"/>
                  </a:lnTo>
                  <a:lnTo>
                    <a:pt x="7505" y="18287"/>
                  </a:lnTo>
                  <a:lnTo>
                    <a:pt x="7637" y="18220"/>
                  </a:lnTo>
                  <a:lnTo>
                    <a:pt x="8528" y="18220"/>
                  </a:lnTo>
                  <a:lnTo>
                    <a:pt x="9153" y="18154"/>
                  </a:lnTo>
                  <a:lnTo>
                    <a:pt x="9459" y="18154"/>
                  </a:lnTo>
                  <a:lnTo>
                    <a:pt x="10375" y="17955"/>
                  </a:lnTo>
                  <a:lnTo>
                    <a:pt x="10688" y="17823"/>
                  </a:lnTo>
                  <a:lnTo>
                    <a:pt x="11012" y="17889"/>
                  </a:lnTo>
                  <a:lnTo>
                    <a:pt x="11218" y="17955"/>
                  </a:lnTo>
                  <a:lnTo>
                    <a:pt x="11303" y="18022"/>
                  </a:lnTo>
                  <a:lnTo>
                    <a:pt x="11389" y="18022"/>
                  </a:lnTo>
                  <a:lnTo>
                    <a:pt x="11382" y="18059"/>
                  </a:lnTo>
                  <a:lnTo>
                    <a:pt x="11230" y="18287"/>
                  </a:lnTo>
                  <a:lnTo>
                    <a:pt x="20025" y="18287"/>
                  </a:lnTo>
                  <a:lnTo>
                    <a:pt x="20166" y="18353"/>
                  </a:lnTo>
                  <a:lnTo>
                    <a:pt x="20334" y="18485"/>
                  </a:lnTo>
                  <a:lnTo>
                    <a:pt x="20334" y="18485"/>
                  </a:lnTo>
                </a:path>
                <a:path w="21600" h="21600">
                  <a:moveTo>
                    <a:pt x="19814" y="18154"/>
                  </a:moveTo>
                  <a:lnTo>
                    <a:pt x="13316" y="18154"/>
                  </a:lnTo>
                  <a:lnTo>
                    <a:pt x="13616" y="18022"/>
                  </a:lnTo>
                  <a:lnTo>
                    <a:pt x="13938" y="17889"/>
                  </a:lnTo>
                  <a:lnTo>
                    <a:pt x="14624" y="17955"/>
                  </a:lnTo>
                  <a:lnTo>
                    <a:pt x="19841" y="17955"/>
                  </a:lnTo>
                  <a:lnTo>
                    <a:pt x="19814" y="18154"/>
                  </a:lnTo>
                  <a:lnTo>
                    <a:pt x="19814" y="18154"/>
                  </a:lnTo>
                </a:path>
                <a:path w="21600" h="21600">
                  <a:moveTo>
                    <a:pt x="11230" y="18287"/>
                  </a:moveTo>
                  <a:lnTo>
                    <a:pt x="11382" y="18059"/>
                  </a:lnTo>
                  <a:lnTo>
                    <a:pt x="11365" y="18154"/>
                  </a:lnTo>
                  <a:lnTo>
                    <a:pt x="11230" y="18287"/>
                  </a:lnTo>
                  <a:lnTo>
                    <a:pt x="11230" y="18287"/>
                  </a:lnTo>
                </a:path>
                <a:path w="21600" h="21600">
                  <a:moveTo>
                    <a:pt x="4981" y="18485"/>
                  </a:moveTo>
                  <a:lnTo>
                    <a:pt x="4907" y="18287"/>
                  </a:lnTo>
                  <a:lnTo>
                    <a:pt x="4925" y="18220"/>
                  </a:lnTo>
                  <a:lnTo>
                    <a:pt x="5146" y="18088"/>
                  </a:lnTo>
                  <a:lnTo>
                    <a:pt x="5188" y="18102"/>
                  </a:lnTo>
                  <a:lnTo>
                    <a:pt x="5232" y="18220"/>
                  </a:lnTo>
                  <a:lnTo>
                    <a:pt x="5164" y="18353"/>
                  </a:lnTo>
                  <a:lnTo>
                    <a:pt x="4981" y="18485"/>
                  </a:lnTo>
                  <a:lnTo>
                    <a:pt x="4981" y="18485"/>
                  </a:lnTo>
                </a:path>
                <a:path w="21600" h="21600">
                  <a:moveTo>
                    <a:pt x="5188" y="18102"/>
                  </a:moveTo>
                  <a:lnTo>
                    <a:pt x="5146" y="18088"/>
                  </a:lnTo>
                  <a:lnTo>
                    <a:pt x="5183" y="18088"/>
                  </a:lnTo>
                  <a:lnTo>
                    <a:pt x="5188" y="18102"/>
                  </a:lnTo>
                  <a:lnTo>
                    <a:pt x="5188" y="18102"/>
                  </a:lnTo>
                </a:path>
                <a:path w="21600" h="21600">
                  <a:moveTo>
                    <a:pt x="13316" y="18154"/>
                  </a:moveTo>
                  <a:lnTo>
                    <a:pt x="13194" y="18154"/>
                  </a:lnTo>
                  <a:lnTo>
                    <a:pt x="13334" y="18088"/>
                  </a:lnTo>
                  <a:lnTo>
                    <a:pt x="13353" y="18088"/>
                  </a:lnTo>
                  <a:lnTo>
                    <a:pt x="13316" y="18154"/>
                  </a:lnTo>
                  <a:lnTo>
                    <a:pt x="13316" y="18154"/>
                  </a:lnTo>
                </a:path>
                <a:path w="21600" h="21600">
                  <a:moveTo>
                    <a:pt x="7535" y="18485"/>
                  </a:moveTo>
                  <a:lnTo>
                    <a:pt x="4981" y="18485"/>
                  </a:lnTo>
                  <a:lnTo>
                    <a:pt x="5164" y="18353"/>
                  </a:lnTo>
                  <a:lnTo>
                    <a:pt x="5232" y="18220"/>
                  </a:lnTo>
                  <a:lnTo>
                    <a:pt x="5188" y="18102"/>
                  </a:lnTo>
                  <a:lnTo>
                    <a:pt x="5348" y="18154"/>
                  </a:lnTo>
                  <a:lnTo>
                    <a:pt x="5642" y="18154"/>
                  </a:lnTo>
                  <a:lnTo>
                    <a:pt x="5783" y="18220"/>
                  </a:lnTo>
                  <a:lnTo>
                    <a:pt x="5912" y="18287"/>
                  </a:lnTo>
                  <a:lnTo>
                    <a:pt x="7456" y="18287"/>
                  </a:lnTo>
                  <a:lnTo>
                    <a:pt x="7535" y="18485"/>
                  </a:lnTo>
                  <a:lnTo>
                    <a:pt x="7535" y="18485"/>
                  </a:lnTo>
                </a:path>
                <a:path w="21600" h="21600">
                  <a:moveTo>
                    <a:pt x="7456" y="18287"/>
                  </a:moveTo>
                  <a:lnTo>
                    <a:pt x="6145" y="18287"/>
                  </a:lnTo>
                  <a:lnTo>
                    <a:pt x="6286" y="18220"/>
                  </a:lnTo>
                  <a:lnTo>
                    <a:pt x="6616" y="18220"/>
                  </a:lnTo>
                  <a:lnTo>
                    <a:pt x="6819" y="18154"/>
                  </a:lnTo>
                  <a:lnTo>
                    <a:pt x="7297" y="18154"/>
                  </a:lnTo>
                  <a:lnTo>
                    <a:pt x="7456" y="18287"/>
                  </a:lnTo>
                  <a:lnTo>
                    <a:pt x="7456" y="18287"/>
                  </a:lnTo>
                </a:path>
                <a:path w="21600" h="21600">
                  <a:moveTo>
                    <a:pt x="19958" y="18220"/>
                  </a:moveTo>
                  <a:lnTo>
                    <a:pt x="19804" y="18220"/>
                  </a:lnTo>
                  <a:lnTo>
                    <a:pt x="19817" y="18154"/>
                  </a:lnTo>
                  <a:lnTo>
                    <a:pt x="19890" y="18154"/>
                  </a:lnTo>
                  <a:lnTo>
                    <a:pt x="19958" y="18220"/>
                  </a:lnTo>
                  <a:lnTo>
                    <a:pt x="19958" y="18220"/>
                  </a:lnTo>
                </a:path>
                <a:path w="21600" h="21600">
                  <a:moveTo>
                    <a:pt x="20043" y="19281"/>
                  </a:moveTo>
                  <a:lnTo>
                    <a:pt x="19964" y="19214"/>
                  </a:lnTo>
                  <a:lnTo>
                    <a:pt x="19958" y="19148"/>
                  </a:lnTo>
                  <a:lnTo>
                    <a:pt x="20092" y="18949"/>
                  </a:lnTo>
                  <a:lnTo>
                    <a:pt x="20273" y="18949"/>
                  </a:lnTo>
                  <a:lnTo>
                    <a:pt x="20377" y="19015"/>
                  </a:lnTo>
                  <a:lnTo>
                    <a:pt x="20491" y="19015"/>
                  </a:lnTo>
                  <a:lnTo>
                    <a:pt x="20516" y="19042"/>
                  </a:lnTo>
                  <a:lnTo>
                    <a:pt x="20429" y="19148"/>
                  </a:lnTo>
                  <a:lnTo>
                    <a:pt x="20043" y="19281"/>
                  </a:lnTo>
                  <a:lnTo>
                    <a:pt x="20043" y="19281"/>
                  </a:lnTo>
                </a:path>
                <a:path w="21600" h="21600">
                  <a:moveTo>
                    <a:pt x="20516" y="19042"/>
                  </a:moveTo>
                  <a:lnTo>
                    <a:pt x="20491" y="19015"/>
                  </a:lnTo>
                  <a:lnTo>
                    <a:pt x="20377" y="19015"/>
                  </a:lnTo>
                  <a:lnTo>
                    <a:pt x="20273" y="18949"/>
                  </a:lnTo>
                  <a:lnTo>
                    <a:pt x="20592" y="18949"/>
                  </a:lnTo>
                  <a:lnTo>
                    <a:pt x="20516" y="19042"/>
                  </a:lnTo>
                  <a:lnTo>
                    <a:pt x="20516" y="19042"/>
                  </a:lnTo>
                </a:path>
                <a:path w="21600" h="21600">
                  <a:moveTo>
                    <a:pt x="20754" y="19281"/>
                  </a:moveTo>
                  <a:lnTo>
                    <a:pt x="20043" y="19281"/>
                  </a:lnTo>
                  <a:lnTo>
                    <a:pt x="20429" y="19148"/>
                  </a:lnTo>
                  <a:lnTo>
                    <a:pt x="20516" y="19042"/>
                  </a:lnTo>
                  <a:lnTo>
                    <a:pt x="20613" y="19148"/>
                  </a:lnTo>
                  <a:lnTo>
                    <a:pt x="20736" y="19214"/>
                  </a:lnTo>
                  <a:lnTo>
                    <a:pt x="20754" y="19281"/>
                  </a:lnTo>
                  <a:lnTo>
                    <a:pt x="20754" y="19281"/>
                  </a:lnTo>
                </a:path>
                <a:path w="21600" h="21600">
                  <a:moveTo>
                    <a:pt x="18597" y="20539"/>
                  </a:moveTo>
                  <a:lnTo>
                    <a:pt x="18420" y="20539"/>
                  </a:lnTo>
                  <a:lnTo>
                    <a:pt x="18352" y="20407"/>
                  </a:lnTo>
                  <a:lnTo>
                    <a:pt x="19434" y="20407"/>
                  </a:lnTo>
                  <a:lnTo>
                    <a:pt x="19173" y="20473"/>
                  </a:lnTo>
                  <a:lnTo>
                    <a:pt x="18885" y="20473"/>
                  </a:lnTo>
                  <a:lnTo>
                    <a:pt x="18597" y="20539"/>
                  </a:lnTo>
                  <a:lnTo>
                    <a:pt x="18597" y="20539"/>
                  </a:lnTo>
                </a:path>
                <a:path w="21600" h="21600">
                  <a:moveTo>
                    <a:pt x="10342" y="20871"/>
                  </a:moveTo>
                  <a:lnTo>
                    <a:pt x="10308" y="20871"/>
                  </a:lnTo>
                  <a:lnTo>
                    <a:pt x="10210" y="20804"/>
                  </a:lnTo>
                  <a:lnTo>
                    <a:pt x="10112" y="20804"/>
                  </a:lnTo>
                  <a:lnTo>
                    <a:pt x="10106" y="20733"/>
                  </a:lnTo>
                  <a:lnTo>
                    <a:pt x="10182" y="20606"/>
                  </a:lnTo>
                  <a:lnTo>
                    <a:pt x="10268" y="20539"/>
                  </a:lnTo>
                  <a:lnTo>
                    <a:pt x="10338" y="20539"/>
                  </a:lnTo>
                  <a:lnTo>
                    <a:pt x="10394" y="20672"/>
                  </a:lnTo>
                  <a:lnTo>
                    <a:pt x="10449" y="20738"/>
                  </a:lnTo>
                  <a:lnTo>
                    <a:pt x="10342" y="20871"/>
                  </a:lnTo>
                  <a:lnTo>
                    <a:pt x="10342" y="20871"/>
                  </a:lnTo>
                </a:path>
                <a:path w="21600" h="21600">
                  <a:moveTo>
                    <a:pt x="10862" y="20871"/>
                  </a:moveTo>
                  <a:lnTo>
                    <a:pt x="10342" y="20871"/>
                  </a:lnTo>
                  <a:lnTo>
                    <a:pt x="10449" y="20738"/>
                  </a:lnTo>
                  <a:lnTo>
                    <a:pt x="10394" y="20672"/>
                  </a:lnTo>
                  <a:lnTo>
                    <a:pt x="10338" y="20539"/>
                  </a:lnTo>
                  <a:lnTo>
                    <a:pt x="18205" y="20539"/>
                  </a:lnTo>
                  <a:lnTo>
                    <a:pt x="18132" y="20606"/>
                  </a:lnTo>
                  <a:lnTo>
                    <a:pt x="12290" y="20606"/>
                  </a:lnTo>
                  <a:lnTo>
                    <a:pt x="12287" y="20738"/>
                  </a:lnTo>
                  <a:lnTo>
                    <a:pt x="12177" y="20804"/>
                  </a:lnTo>
                  <a:lnTo>
                    <a:pt x="11040" y="20804"/>
                  </a:lnTo>
                  <a:lnTo>
                    <a:pt x="10862" y="20871"/>
                  </a:lnTo>
                  <a:lnTo>
                    <a:pt x="10862" y="20871"/>
                  </a:lnTo>
                </a:path>
                <a:path w="21600" h="21600">
                  <a:moveTo>
                    <a:pt x="12296" y="20733"/>
                  </a:moveTo>
                  <a:lnTo>
                    <a:pt x="12290" y="20606"/>
                  </a:lnTo>
                  <a:lnTo>
                    <a:pt x="12324" y="20606"/>
                  </a:lnTo>
                  <a:lnTo>
                    <a:pt x="12397" y="20672"/>
                  </a:lnTo>
                  <a:lnTo>
                    <a:pt x="12296" y="20733"/>
                  </a:lnTo>
                  <a:lnTo>
                    <a:pt x="12296" y="20733"/>
                  </a:lnTo>
                </a:path>
                <a:path w="21600" h="21600">
                  <a:moveTo>
                    <a:pt x="12584" y="20937"/>
                  </a:moveTo>
                  <a:lnTo>
                    <a:pt x="12302" y="20871"/>
                  </a:lnTo>
                  <a:lnTo>
                    <a:pt x="12296" y="20733"/>
                  </a:lnTo>
                  <a:lnTo>
                    <a:pt x="12397" y="20672"/>
                  </a:lnTo>
                  <a:lnTo>
                    <a:pt x="12324" y="20606"/>
                  </a:lnTo>
                  <a:lnTo>
                    <a:pt x="18132" y="20606"/>
                  </a:lnTo>
                  <a:lnTo>
                    <a:pt x="17807" y="20738"/>
                  </a:lnTo>
                  <a:lnTo>
                    <a:pt x="16955" y="20871"/>
                  </a:lnTo>
                  <a:lnTo>
                    <a:pt x="13142" y="20871"/>
                  </a:lnTo>
                  <a:lnTo>
                    <a:pt x="12584" y="20937"/>
                  </a:lnTo>
                  <a:lnTo>
                    <a:pt x="12584" y="20937"/>
                  </a:lnTo>
                </a:path>
                <a:path w="21600" h="21600">
                  <a:moveTo>
                    <a:pt x="8869" y="20923"/>
                  </a:moveTo>
                  <a:lnTo>
                    <a:pt x="8840" y="20738"/>
                  </a:lnTo>
                  <a:lnTo>
                    <a:pt x="8896" y="20871"/>
                  </a:lnTo>
                  <a:lnTo>
                    <a:pt x="8869" y="20923"/>
                  </a:lnTo>
                  <a:lnTo>
                    <a:pt x="8869" y="20923"/>
                  </a:lnTo>
                </a:path>
                <a:path w="21600" h="21600">
                  <a:moveTo>
                    <a:pt x="9291" y="21003"/>
                  </a:moveTo>
                  <a:lnTo>
                    <a:pt x="9021" y="21003"/>
                  </a:lnTo>
                  <a:lnTo>
                    <a:pt x="8871" y="20937"/>
                  </a:lnTo>
                  <a:lnTo>
                    <a:pt x="8869" y="20923"/>
                  </a:lnTo>
                  <a:lnTo>
                    <a:pt x="8896" y="20871"/>
                  </a:lnTo>
                  <a:lnTo>
                    <a:pt x="8840" y="20738"/>
                  </a:lnTo>
                  <a:lnTo>
                    <a:pt x="10103" y="20738"/>
                  </a:lnTo>
                  <a:lnTo>
                    <a:pt x="10112" y="20804"/>
                  </a:lnTo>
                  <a:lnTo>
                    <a:pt x="10210" y="20804"/>
                  </a:lnTo>
                  <a:lnTo>
                    <a:pt x="10308" y="20871"/>
                  </a:lnTo>
                  <a:lnTo>
                    <a:pt x="10342" y="20871"/>
                  </a:lnTo>
                  <a:lnTo>
                    <a:pt x="10207" y="20937"/>
                  </a:lnTo>
                  <a:lnTo>
                    <a:pt x="9560" y="20937"/>
                  </a:lnTo>
                  <a:lnTo>
                    <a:pt x="9291" y="21003"/>
                  </a:lnTo>
                  <a:lnTo>
                    <a:pt x="9291" y="21003"/>
                  </a:lnTo>
                </a:path>
                <a:path w="21600" h="21600">
                  <a:moveTo>
                    <a:pt x="14646" y="21003"/>
                  </a:moveTo>
                  <a:lnTo>
                    <a:pt x="14511" y="20937"/>
                  </a:lnTo>
                  <a:lnTo>
                    <a:pt x="13390" y="20937"/>
                  </a:lnTo>
                  <a:lnTo>
                    <a:pt x="13279" y="20871"/>
                  </a:lnTo>
                  <a:lnTo>
                    <a:pt x="15283" y="20871"/>
                  </a:lnTo>
                  <a:lnTo>
                    <a:pt x="14903" y="20937"/>
                  </a:lnTo>
                  <a:lnTo>
                    <a:pt x="14646" y="21003"/>
                  </a:lnTo>
                  <a:lnTo>
                    <a:pt x="14646" y="21003"/>
                  </a:lnTo>
                </a:path>
                <a:path w="21600" h="21600">
                  <a:moveTo>
                    <a:pt x="16508" y="20937"/>
                  </a:moveTo>
                  <a:lnTo>
                    <a:pt x="15739" y="20937"/>
                  </a:lnTo>
                  <a:lnTo>
                    <a:pt x="15470" y="20871"/>
                  </a:lnTo>
                  <a:lnTo>
                    <a:pt x="16955" y="20871"/>
                  </a:lnTo>
                  <a:lnTo>
                    <a:pt x="16508" y="20937"/>
                  </a:lnTo>
                  <a:lnTo>
                    <a:pt x="16508" y="20937"/>
                  </a:lnTo>
                </a:path>
                <a:path w="21600" h="21600">
                  <a:moveTo>
                    <a:pt x="1874" y="21467"/>
                  </a:moveTo>
                  <a:lnTo>
                    <a:pt x="2125" y="21136"/>
                  </a:lnTo>
                  <a:lnTo>
                    <a:pt x="2214" y="20937"/>
                  </a:lnTo>
                  <a:lnTo>
                    <a:pt x="8862" y="20937"/>
                  </a:lnTo>
                  <a:lnTo>
                    <a:pt x="8739" y="21003"/>
                  </a:lnTo>
                  <a:lnTo>
                    <a:pt x="7655" y="21003"/>
                  </a:lnTo>
                  <a:lnTo>
                    <a:pt x="7655" y="21069"/>
                  </a:lnTo>
                  <a:lnTo>
                    <a:pt x="7630" y="21069"/>
                  </a:lnTo>
                  <a:lnTo>
                    <a:pt x="7581" y="21136"/>
                  </a:lnTo>
                  <a:lnTo>
                    <a:pt x="7539" y="21202"/>
                  </a:lnTo>
                  <a:lnTo>
                    <a:pt x="6620" y="21202"/>
                  </a:lnTo>
                  <a:lnTo>
                    <a:pt x="6497" y="21268"/>
                  </a:lnTo>
                  <a:lnTo>
                    <a:pt x="5474" y="21268"/>
                  </a:lnTo>
                  <a:lnTo>
                    <a:pt x="5094" y="21335"/>
                  </a:lnTo>
                  <a:lnTo>
                    <a:pt x="4890" y="21401"/>
                  </a:lnTo>
                  <a:lnTo>
                    <a:pt x="2469" y="21401"/>
                  </a:lnTo>
                  <a:lnTo>
                    <a:pt x="1874" y="21467"/>
                  </a:lnTo>
                  <a:lnTo>
                    <a:pt x="1874" y="21467"/>
                  </a:lnTo>
                </a:path>
                <a:path w="21600" h="21600">
                  <a:moveTo>
                    <a:pt x="10072" y="21003"/>
                  </a:moveTo>
                  <a:lnTo>
                    <a:pt x="9821" y="20937"/>
                  </a:lnTo>
                  <a:lnTo>
                    <a:pt x="10207" y="20937"/>
                  </a:lnTo>
                  <a:lnTo>
                    <a:pt x="10072" y="21003"/>
                  </a:lnTo>
                  <a:lnTo>
                    <a:pt x="10072" y="21003"/>
                  </a:lnTo>
                </a:path>
                <a:path w="21600" h="21600">
                  <a:moveTo>
                    <a:pt x="14015" y="21069"/>
                  </a:moveTo>
                  <a:lnTo>
                    <a:pt x="13714" y="21003"/>
                  </a:lnTo>
                  <a:lnTo>
                    <a:pt x="13506" y="20937"/>
                  </a:lnTo>
                  <a:lnTo>
                    <a:pt x="14382" y="20937"/>
                  </a:lnTo>
                  <a:lnTo>
                    <a:pt x="14217" y="21003"/>
                  </a:lnTo>
                  <a:lnTo>
                    <a:pt x="14015" y="21069"/>
                  </a:lnTo>
                  <a:lnTo>
                    <a:pt x="14015" y="21069"/>
                  </a:lnTo>
                </a:path>
                <a:path w="21600" h="21600">
                  <a:moveTo>
                    <a:pt x="7946" y="21268"/>
                  </a:moveTo>
                  <a:lnTo>
                    <a:pt x="7716" y="21268"/>
                  </a:lnTo>
                  <a:lnTo>
                    <a:pt x="7667" y="21003"/>
                  </a:lnTo>
                  <a:lnTo>
                    <a:pt x="8617" y="21003"/>
                  </a:lnTo>
                  <a:lnTo>
                    <a:pt x="8497" y="21069"/>
                  </a:lnTo>
                  <a:lnTo>
                    <a:pt x="8381" y="21136"/>
                  </a:lnTo>
                  <a:lnTo>
                    <a:pt x="7946" y="21268"/>
                  </a:lnTo>
                  <a:lnTo>
                    <a:pt x="7946" y="21268"/>
                  </a:lnTo>
                </a:path>
                <a:path w="21600" h="21600">
                  <a:moveTo>
                    <a:pt x="7416" y="21268"/>
                  </a:moveTo>
                  <a:lnTo>
                    <a:pt x="6975" y="21268"/>
                  </a:lnTo>
                  <a:lnTo>
                    <a:pt x="6828" y="21202"/>
                  </a:lnTo>
                  <a:lnTo>
                    <a:pt x="7539" y="21202"/>
                  </a:lnTo>
                  <a:lnTo>
                    <a:pt x="7416" y="21268"/>
                  </a:lnTo>
                  <a:lnTo>
                    <a:pt x="7416" y="21268"/>
                  </a:lnTo>
                </a:path>
                <a:path w="21600" h="21600">
                  <a:moveTo>
                    <a:pt x="6374" y="21335"/>
                  </a:moveTo>
                  <a:lnTo>
                    <a:pt x="5927" y="21335"/>
                  </a:lnTo>
                  <a:lnTo>
                    <a:pt x="5474" y="21268"/>
                  </a:lnTo>
                  <a:lnTo>
                    <a:pt x="6497" y="21268"/>
                  </a:lnTo>
                  <a:lnTo>
                    <a:pt x="6374" y="21335"/>
                  </a:lnTo>
                  <a:lnTo>
                    <a:pt x="6374" y="21335"/>
                  </a:lnTo>
                </a:path>
                <a:path w="21600" h="21600">
                  <a:moveTo>
                    <a:pt x="4101" y="21600"/>
                  </a:moveTo>
                  <a:lnTo>
                    <a:pt x="3317" y="21600"/>
                  </a:lnTo>
                  <a:lnTo>
                    <a:pt x="3087" y="21533"/>
                  </a:lnTo>
                  <a:lnTo>
                    <a:pt x="2830" y="21401"/>
                  </a:lnTo>
                  <a:lnTo>
                    <a:pt x="4890" y="21401"/>
                  </a:lnTo>
                  <a:lnTo>
                    <a:pt x="4481" y="21533"/>
                  </a:lnTo>
                  <a:lnTo>
                    <a:pt x="4101" y="2160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7475091" y="468350"/>
              <a:ext cx="3937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7507430" y="619609"/>
              <a:ext cx="350519" cy="4063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634" y="202"/>
                  </a:moveTo>
                  <a:lnTo>
                    <a:pt x="5135" y="202"/>
                  </a:lnTo>
                  <a:lnTo>
                    <a:pt x="5510" y="134"/>
                  </a:lnTo>
                  <a:lnTo>
                    <a:pt x="7275" y="134"/>
                  </a:lnTo>
                  <a:lnTo>
                    <a:pt x="7674" y="67"/>
                  </a:lnTo>
                  <a:lnTo>
                    <a:pt x="8134" y="0"/>
                  </a:lnTo>
                  <a:lnTo>
                    <a:pt x="8343" y="67"/>
                  </a:lnTo>
                  <a:lnTo>
                    <a:pt x="8484" y="134"/>
                  </a:lnTo>
                  <a:lnTo>
                    <a:pt x="8634" y="202"/>
                  </a:lnTo>
                  <a:lnTo>
                    <a:pt x="8634" y="202"/>
                  </a:lnTo>
                </a:path>
                <a:path w="21600" h="21600">
                  <a:moveTo>
                    <a:pt x="11507" y="202"/>
                  </a:moveTo>
                  <a:lnTo>
                    <a:pt x="8760" y="202"/>
                  </a:lnTo>
                  <a:lnTo>
                    <a:pt x="8899" y="134"/>
                  </a:lnTo>
                  <a:lnTo>
                    <a:pt x="9129" y="67"/>
                  </a:lnTo>
                  <a:lnTo>
                    <a:pt x="10972" y="67"/>
                  </a:lnTo>
                  <a:lnTo>
                    <a:pt x="11314" y="134"/>
                  </a:lnTo>
                  <a:lnTo>
                    <a:pt x="11507" y="202"/>
                  </a:lnTo>
                  <a:lnTo>
                    <a:pt x="11507" y="202"/>
                  </a:lnTo>
                </a:path>
                <a:path w="21600" h="21600">
                  <a:moveTo>
                    <a:pt x="14875" y="472"/>
                  </a:moveTo>
                  <a:lnTo>
                    <a:pt x="12692" y="472"/>
                  </a:lnTo>
                  <a:lnTo>
                    <a:pt x="12721" y="337"/>
                  </a:lnTo>
                  <a:lnTo>
                    <a:pt x="12652" y="67"/>
                  </a:lnTo>
                  <a:lnTo>
                    <a:pt x="13128" y="134"/>
                  </a:lnTo>
                  <a:lnTo>
                    <a:pt x="13468" y="202"/>
                  </a:lnTo>
                  <a:lnTo>
                    <a:pt x="13880" y="269"/>
                  </a:lnTo>
                  <a:lnTo>
                    <a:pt x="14118" y="269"/>
                  </a:lnTo>
                  <a:lnTo>
                    <a:pt x="14385" y="337"/>
                  </a:lnTo>
                  <a:lnTo>
                    <a:pt x="14696" y="404"/>
                  </a:lnTo>
                  <a:lnTo>
                    <a:pt x="14875" y="472"/>
                  </a:lnTo>
                  <a:lnTo>
                    <a:pt x="14875" y="472"/>
                  </a:lnTo>
                </a:path>
                <a:path w="21600" h="21600">
                  <a:moveTo>
                    <a:pt x="10592" y="2902"/>
                  </a:moveTo>
                  <a:lnTo>
                    <a:pt x="425" y="2902"/>
                  </a:lnTo>
                  <a:lnTo>
                    <a:pt x="639" y="2834"/>
                  </a:lnTo>
                  <a:lnTo>
                    <a:pt x="274" y="2785"/>
                  </a:lnTo>
                  <a:lnTo>
                    <a:pt x="251" y="2699"/>
                  </a:lnTo>
                  <a:lnTo>
                    <a:pt x="117" y="2362"/>
                  </a:lnTo>
                  <a:lnTo>
                    <a:pt x="342" y="1957"/>
                  </a:lnTo>
                  <a:lnTo>
                    <a:pt x="548" y="1620"/>
                  </a:lnTo>
                  <a:lnTo>
                    <a:pt x="735" y="1485"/>
                  </a:lnTo>
                  <a:lnTo>
                    <a:pt x="928" y="1282"/>
                  </a:lnTo>
                  <a:lnTo>
                    <a:pt x="1024" y="944"/>
                  </a:lnTo>
                  <a:lnTo>
                    <a:pt x="1024" y="404"/>
                  </a:lnTo>
                  <a:lnTo>
                    <a:pt x="1436" y="337"/>
                  </a:lnTo>
                  <a:lnTo>
                    <a:pt x="3865" y="337"/>
                  </a:lnTo>
                  <a:lnTo>
                    <a:pt x="4084" y="269"/>
                  </a:lnTo>
                  <a:lnTo>
                    <a:pt x="4381" y="202"/>
                  </a:lnTo>
                  <a:lnTo>
                    <a:pt x="8664" y="202"/>
                  </a:lnTo>
                  <a:lnTo>
                    <a:pt x="8669" y="269"/>
                  </a:lnTo>
                  <a:lnTo>
                    <a:pt x="11657" y="269"/>
                  </a:lnTo>
                  <a:lnTo>
                    <a:pt x="11785" y="472"/>
                  </a:lnTo>
                  <a:lnTo>
                    <a:pt x="14875" y="472"/>
                  </a:lnTo>
                  <a:lnTo>
                    <a:pt x="14923" y="539"/>
                  </a:lnTo>
                  <a:lnTo>
                    <a:pt x="14965" y="593"/>
                  </a:lnTo>
                  <a:lnTo>
                    <a:pt x="14899" y="607"/>
                  </a:lnTo>
                  <a:lnTo>
                    <a:pt x="15418" y="607"/>
                  </a:lnTo>
                  <a:lnTo>
                    <a:pt x="15525" y="674"/>
                  </a:lnTo>
                  <a:lnTo>
                    <a:pt x="15637" y="809"/>
                  </a:lnTo>
                  <a:lnTo>
                    <a:pt x="15894" y="877"/>
                  </a:lnTo>
                  <a:lnTo>
                    <a:pt x="16295" y="877"/>
                  </a:lnTo>
                  <a:lnTo>
                    <a:pt x="16001" y="1147"/>
                  </a:lnTo>
                  <a:lnTo>
                    <a:pt x="15988" y="1215"/>
                  </a:lnTo>
                  <a:lnTo>
                    <a:pt x="16402" y="1215"/>
                  </a:lnTo>
                  <a:lnTo>
                    <a:pt x="16103" y="1485"/>
                  </a:lnTo>
                  <a:lnTo>
                    <a:pt x="16897" y="1485"/>
                  </a:lnTo>
                  <a:lnTo>
                    <a:pt x="17298" y="1552"/>
                  </a:lnTo>
                  <a:lnTo>
                    <a:pt x="17507" y="1620"/>
                  </a:lnTo>
                  <a:lnTo>
                    <a:pt x="17697" y="1620"/>
                  </a:lnTo>
                  <a:lnTo>
                    <a:pt x="18018" y="1822"/>
                  </a:lnTo>
                  <a:lnTo>
                    <a:pt x="18122" y="1822"/>
                  </a:lnTo>
                  <a:lnTo>
                    <a:pt x="18240" y="1957"/>
                  </a:lnTo>
                  <a:lnTo>
                    <a:pt x="18173" y="2025"/>
                  </a:lnTo>
                  <a:lnTo>
                    <a:pt x="18173" y="2092"/>
                  </a:lnTo>
                  <a:lnTo>
                    <a:pt x="18620" y="2092"/>
                  </a:lnTo>
                  <a:lnTo>
                    <a:pt x="18654" y="2160"/>
                  </a:lnTo>
                  <a:lnTo>
                    <a:pt x="18810" y="2160"/>
                  </a:lnTo>
                  <a:lnTo>
                    <a:pt x="18863" y="2294"/>
                  </a:lnTo>
                  <a:lnTo>
                    <a:pt x="18767" y="2497"/>
                  </a:lnTo>
                  <a:lnTo>
                    <a:pt x="19037" y="2497"/>
                  </a:lnTo>
                  <a:lnTo>
                    <a:pt x="19411" y="2632"/>
                  </a:lnTo>
                  <a:lnTo>
                    <a:pt x="19382" y="2767"/>
                  </a:lnTo>
                  <a:lnTo>
                    <a:pt x="19300" y="2834"/>
                  </a:lnTo>
                  <a:lnTo>
                    <a:pt x="10643" y="2834"/>
                  </a:lnTo>
                  <a:lnTo>
                    <a:pt x="10592" y="2902"/>
                  </a:lnTo>
                  <a:lnTo>
                    <a:pt x="10592" y="2902"/>
                  </a:lnTo>
                </a:path>
                <a:path w="21600" h="21600">
                  <a:moveTo>
                    <a:pt x="8728" y="269"/>
                  </a:moveTo>
                  <a:lnTo>
                    <a:pt x="8669" y="269"/>
                  </a:lnTo>
                  <a:lnTo>
                    <a:pt x="8664" y="202"/>
                  </a:lnTo>
                  <a:lnTo>
                    <a:pt x="8690" y="202"/>
                  </a:lnTo>
                  <a:lnTo>
                    <a:pt x="8728" y="269"/>
                  </a:lnTo>
                  <a:lnTo>
                    <a:pt x="8728" y="269"/>
                  </a:lnTo>
                </a:path>
                <a:path w="21600" h="21600">
                  <a:moveTo>
                    <a:pt x="11657" y="269"/>
                  </a:moveTo>
                  <a:lnTo>
                    <a:pt x="8728" y="269"/>
                  </a:lnTo>
                  <a:lnTo>
                    <a:pt x="8690" y="202"/>
                  </a:lnTo>
                  <a:lnTo>
                    <a:pt x="11721" y="202"/>
                  </a:lnTo>
                  <a:lnTo>
                    <a:pt x="11732" y="235"/>
                  </a:lnTo>
                  <a:lnTo>
                    <a:pt x="11657" y="269"/>
                  </a:lnTo>
                  <a:lnTo>
                    <a:pt x="11657" y="269"/>
                  </a:lnTo>
                </a:path>
                <a:path w="21600" h="21600">
                  <a:moveTo>
                    <a:pt x="12692" y="472"/>
                  </a:moveTo>
                  <a:lnTo>
                    <a:pt x="11785" y="472"/>
                  </a:lnTo>
                  <a:lnTo>
                    <a:pt x="11785" y="404"/>
                  </a:lnTo>
                  <a:lnTo>
                    <a:pt x="11732" y="235"/>
                  </a:lnTo>
                  <a:lnTo>
                    <a:pt x="11804" y="202"/>
                  </a:lnTo>
                  <a:lnTo>
                    <a:pt x="12307" y="202"/>
                  </a:lnTo>
                  <a:lnTo>
                    <a:pt x="12441" y="269"/>
                  </a:lnTo>
                  <a:lnTo>
                    <a:pt x="12564" y="337"/>
                  </a:lnTo>
                  <a:lnTo>
                    <a:pt x="12692" y="472"/>
                  </a:lnTo>
                  <a:lnTo>
                    <a:pt x="12692" y="472"/>
                  </a:lnTo>
                </a:path>
                <a:path w="21600" h="21600">
                  <a:moveTo>
                    <a:pt x="11785" y="472"/>
                  </a:moveTo>
                  <a:lnTo>
                    <a:pt x="11657" y="269"/>
                  </a:lnTo>
                  <a:lnTo>
                    <a:pt x="11732" y="235"/>
                  </a:lnTo>
                  <a:lnTo>
                    <a:pt x="11785" y="404"/>
                  </a:lnTo>
                  <a:lnTo>
                    <a:pt x="11785" y="472"/>
                  </a:lnTo>
                  <a:lnTo>
                    <a:pt x="11785" y="472"/>
                  </a:lnTo>
                </a:path>
                <a:path w="21600" h="21600">
                  <a:moveTo>
                    <a:pt x="3865" y="337"/>
                  </a:moveTo>
                  <a:lnTo>
                    <a:pt x="1717" y="337"/>
                  </a:lnTo>
                  <a:lnTo>
                    <a:pt x="1867" y="269"/>
                  </a:lnTo>
                  <a:lnTo>
                    <a:pt x="3726" y="269"/>
                  </a:lnTo>
                  <a:lnTo>
                    <a:pt x="3865" y="337"/>
                  </a:lnTo>
                  <a:lnTo>
                    <a:pt x="3865" y="337"/>
                  </a:lnTo>
                </a:path>
                <a:path w="21600" h="21600">
                  <a:moveTo>
                    <a:pt x="15418" y="607"/>
                  </a:moveTo>
                  <a:lnTo>
                    <a:pt x="14976" y="607"/>
                  </a:lnTo>
                  <a:lnTo>
                    <a:pt x="14965" y="593"/>
                  </a:lnTo>
                  <a:lnTo>
                    <a:pt x="15209" y="539"/>
                  </a:lnTo>
                  <a:lnTo>
                    <a:pt x="15418" y="607"/>
                  </a:lnTo>
                  <a:lnTo>
                    <a:pt x="15418" y="607"/>
                  </a:lnTo>
                </a:path>
                <a:path w="21600" h="21600">
                  <a:moveTo>
                    <a:pt x="14976" y="607"/>
                  </a:moveTo>
                  <a:lnTo>
                    <a:pt x="14899" y="607"/>
                  </a:lnTo>
                  <a:lnTo>
                    <a:pt x="14965" y="593"/>
                  </a:lnTo>
                  <a:lnTo>
                    <a:pt x="14976" y="607"/>
                  </a:lnTo>
                  <a:lnTo>
                    <a:pt x="14976" y="607"/>
                  </a:lnTo>
                </a:path>
                <a:path w="21600" h="21600">
                  <a:moveTo>
                    <a:pt x="16402" y="1215"/>
                  </a:moveTo>
                  <a:lnTo>
                    <a:pt x="15988" y="1215"/>
                  </a:lnTo>
                  <a:lnTo>
                    <a:pt x="16255" y="1147"/>
                  </a:lnTo>
                  <a:lnTo>
                    <a:pt x="16528" y="1012"/>
                  </a:lnTo>
                  <a:lnTo>
                    <a:pt x="16477" y="1147"/>
                  </a:lnTo>
                  <a:lnTo>
                    <a:pt x="16402" y="1215"/>
                  </a:lnTo>
                  <a:lnTo>
                    <a:pt x="16402" y="1215"/>
                  </a:lnTo>
                </a:path>
                <a:path w="21600" h="21600">
                  <a:moveTo>
                    <a:pt x="16897" y="1485"/>
                  </a:moveTo>
                  <a:lnTo>
                    <a:pt x="16103" y="1485"/>
                  </a:lnTo>
                  <a:lnTo>
                    <a:pt x="16461" y="1350"/>
                  </a:lnTo>
                  <a:lnTo>
                    <a:pt x="16726" y="1350"/>
                  </a:lnTo>
                  <a:lnTo>
                    <a:pt x="16897" y="1485"/>
                  </a:lnTo>
                  <a:lnTo>
                    <a:pt x="16897" y="1485"/>
                  </a:lnTo>
                </a:path>
                <a:path w="21600" h="21600">
                  <a:moveTo>
                    <a:pt x="18173" y="2092"/>
                  </a:moveTo>
                  <a:lnTo>
                    <a:pt x="18173" y="2025"/>
                  </a:lnTo>
                  <a:lnTo>
                    <a:pt x="18234" y="1957"/>
                  </a:lnTo>
                  <a:lnTo>
                    <a:pt x="18237" y="2025"/>
                  </a:lnTo>
                  <a:lnTo>
                    <a:pt x="18173" y="2092"/>
                  </a:lnTo>
                  <a:lnTo>
                    <a:pt x="18173" y="2092"/>
                  </a:lnTo>
                </a:path>
                <a:path w="21600" h="21600">
                  <a:moveTo>
                    <a:pt x="18240" y="1958"/>
                  </a:moveTo>
                  <a:lnTo>
                    <a:pt x="18240" y="1958"/>
                  </a:lnTo>
                </a:path>
                <a:path w="21600" h="21600">
                  <a:moveTo>
                    <a:pt x="18620" y="2092"/>
                  </a:moveTo>
                  <a:lnTo>
                    <a:pt x="18173" y="2092"/>
                  </a:lnTo>
                  <a:lnTo>
                    <a:pt x="18237" y="2025"/>
                  </a:lnTo>
                  <a:lnTo>
                    <a:pt x="18240" y="1958"/>
                  </a:lnTo>
                  <a:lnTo>
                    <a:pt x="18486" y="2025"/>
                  </a:lnTo>
                  <a:lnTo>
                    <a:pt x="18585" y="2025"/>
                  </a:lnTo>
                  <a:lnTo>
                    <a:pt x="18620" y="2092"/>
                  </a:lnTo>
                  <a:lnTo>
                    <a:pt x="18620" y="2092"/>
                  </a:lnTo>
                </a:path>
                <a:path w="21600" h="21600">
                  <a:moveTo>
                    <a:pt x="19037" y="2497"/>
                  </a:moveTo>
                  <a:lnTo>
                    <a:pt x="18791" y="2497"/>
                  </a:lnTo>
                  <a:lnTo>
                    <a:pt x="18887" y="2429"/>
                  </a:lnTo>
                  <a:lnTo>
                    <a:pt x="18925" y="2429"/>
                  </a:lnTo>
                  <a:lnTo>
                    <a:pt x="19037" y="2497"/>
                  </a:lnTo>
                  <a:lnTo>
                    <a:pt x="19037" y="2497"/>
                  </a:lnTo>
                </a:path>
                <a:path w="21600" h="21600">
                  <a:moveTo>
                    <a:pt x="19720" y="2969"/>
                  </a:moveTo>
                  <a:lnTo>
                    <a:pt x="19136" y="2969"/>
                  </a:lnTo>
                  <a:lnTo>
                    <a:pt x="19874" y="2699"/>
                  </a:lnTo>
                  <a:lnTo>
                    <a:pt x="19720" y="2969"/>
                  </a:lnTo>
                  <a:lnTo>
                    <a:pt x="19720" y="2969"/>
                  </a:lnTo>
                </a:path>
                <a:path w="21600" h="21600">
                  <a:moveTo>
                    <a:pt x="5387" y="3442"/>
                  </a:moveTo>
                  <a:lnTo>
                    <a:pt x="4943" y="3442"/>
                  </a:lnTo>
                  <a:lnTo>
                    <a:pt x="4777" y="3375"/>
                  </a:lnTo>
                  <a:lnTo>
                    <a:pt x="4486" y="3312"/>
                  </a:lnTo>
                  <a:lnTo>
                    <a:pt x="510" y="3307"/>
                  </a:lnTo>
                  <a:lnTo>
                    <a:pt x="460" y="3172"/>
                  </a:lnTo>
                  <a:lnTo>
                    <a:pt x="230" y="3037"/>
                  </a:lnTo>
                  <a:lnTo>
                    <a:pt x="0" y="2834"/>
                  </a:lnTo>
                  <a:lnTo>
                    <a:pt x="136" y="2767"/>
                  </a:lnTo>
                  <a:lnTo>
                    <a:pt x="274" y="2785"/>
                  </a:lnTo>
                  <a:lnTo>
                    <a:pt x="304" y="2902"/>
                  </a:lnTo>
                  <a:lnTo>
                    <a:pt x="10592" y="2902"/>
                  </a:lnTo>
                  <a:lnTo>
                    <a:pt x="10498" y="3172"/>
                  </a:lnTo>
                  <a:lnTo>
                    <a:pt x="6235" y="3172"/>
                  </a:lnTo>
                  <a:lnTo>
                    <a:pt x="6230" y="3192"/>
                  </a:lnTo>
                  <a:lnTo>
                    <a:pt x="6233" y="3375"/>
                  </a:lnTo>
                  <a:lnTo>
                    <a:pt x="5550" y="3375"/>
                  </a:lnTo>
                  <a:lnTo>
                    <a:pt x="5387" y="3442"/>
                  </a:lnTo>
                  <a:lnTo>
                    <a:pt x="5387" y="3442"/>
                  </a:lnTo>
                </a:path>
                <a:path w="21600" h="21600">
                  <a:moveTo>
                    <a:pt x="425" y="2902"/>
                  </a:moveTo>
                  <a:lnTo>
                    <a:pt x="304" y="2902"/>
                  </a:lnTo>
                  <a:lnTo>
                    <a:pt x="274" y="2785"/>
                  </a:lnTo>
                  <a:lnTo>
                    <a:pt x="639" y="2834"/>
                  </a:lnTo>
                  <a:lnTo>
                    <a:pt x="425" y="2902"/>
                  </a:lnTo>
                  <a:lnTo>
                    <a:pt x="425" y="2902"/>
                  </a:lnTo>
                </a:path>
                <a:path w="21600" h="21600">
                  <a:moveTo>
                    <a:pt x="10491" y="3192"/>
                  </a:moveTo>
                  <a:lnTo>
                    <a:pt x="10592" y="2902"/>
                  </a:lnTo>
                  <a:lnTo>
                    <a:pt x="10643" y="2834"/>
                  </a:lnTo>
                  <a:lnTo>
                    <a:pt x="10686" y="2902"/>
                  </a:lnTo>
                  <a:lnTo>
                    <a:pt x="10547" y="3172"/>
                  </a:lnTo>
                  <a:lnTo>
                    <a:pt x="10491" y="3192"/>
                  </a:lnTo>
                  <a:lnTo>
                    <a:pt x="10491" y="3192"/>
                  </a:lnTo>
                </a:path>
                <a:path w="21600" h="21600">
                  <a:moveTo>
                    <a:pt x="10689" y="3307"/>
                  </a:moveTo>
                  <a:lnTo>
                    <a:pt x="10475" y="3240"/>
                  </a:lnTo>
                  <a:lnTo>
                    <a:pt x="10491" y="3192"/>
                  </a:lnTo>
                  <a:lnTo>
                    <a:pt x="10547" y="3172"/>
                  </a:lnTo>
                  <a:lnTo>
                    <a:pt x="10686" y="2902"/>
                  </a:lnTo>
                  <a:lnTo>
                    <a:pt x="10643" y="2834"/>
                  </a:lnTo>
                  <a:lnTo>
                    <a:pt x="19300" y="2834"/>
                  </a:lnTo>
                  <a:lnTo>
                    <a:pt x="19136" y="2969"/>
                  </a:lnTo>
                  <a:lnTo>
                    <a:pt x="19720" y="2969"/>
                  </a:lnTo>
                  <a:lnTo>
                    <a:pt x="19682" y="3037"/>
                  </a:lnTo>
                  <a:lnTo>
                    <a:pt x="19650" y="3172"/>
                  </a:lnTo>
                  <a:lnTo>
                    <a:pt x="11175" y="3172"/>
                  </a:lnTo>
                  <a:lnTo>
                    <a:pt x="10689" y="3307"/>
                  </a:lnTo>
                  <a:lnTo>
                    <a:pt x="10689" y="3307"/>
                  </a:lnTo>
                </a:path>
                <a:path w="21600" h="21600">
                  <a:moveTo>
                    <a:pt x="6802" y="3375"/>
                  </a:moveTo>
                  <a:lnTo>
                    <a:pt x="6288" y="3375"/>
                  </a:lnTo>
                  <a:lnTo>
                    <a:pt x="6235" y="3172"/>
                  </a:lnTo>
                  <a:lnTo>
                    <a:pt x="9514" y="3172"/>
                  </a:lnTo>
                  <a:lnTo>
                    <a:pt x="9431" y="3240"/>
                  </a:lnTo>
                  <a:lnTo>
                    <a:pt x="7262" y="3240"/>
                  </a:lnTo>
                  <a:lnTo>
                    <a:pt x="7123" y="3307"/>
                  </a:lnTo>
                  <a:lnTo>
                    <a:pt x="6802" y="3375"/>
                  </a:lnTo>
                  <a:lnTo>
                    <a:pt x="6802" y="3375"/>
                  </a:lnTo>
                </a:path>
                <a:path w="21600" h="21600">
                  <a:moveTo>
                    <a:pt x="10362" y="3240"/>
                  </a:moveTo>
                  <a:lnTo>
                    <a:pt x="9902" y="3240"/>
                  </a:lnTo>
                  <a:lnTo>
                    <a:pt x="9712" y="3172"/>
                  </a:lnTo>
                  <a:lnTo>
                    <a:pt x="10498" y="3172"/>
                  </a:lnTo>
                  <a:lnTo>
                    <a:pt x="10491" y="3192"/>
                  </a:lnTo>
                  <a:lnTo>
                    <a:pt x="10362" y="3240"/>
                  </a:lnTo>
                  <a:lnTo>
                    <a:pt x="10362" y="3240"/>
                  </a:lnTo>
                </a:path>
                <a:path w="21600" h="21600">
                  <a:moveTo>
                    <a:pt x="20128" y="4117"/>
                  </a:moveTo>
                  <a:lnTo>
                    <a:pt x="14736" y="4117"/>
                  </a:lnTo>
                  <a:lnTo>
                    <a:pt x="14564" y="4050"/>
                  </a:lnTo>
                  <a:lnTo>
                    <a:pt x="14369" y="4050"/>
                  </a:lnTo>
                  <a:lnTo>
                    <a:pt x="13936" y="3847"/>
                  </a:lnTo>
                  <a:lnTo>
                    <a:pt x="13626" y="3712"/>
                  </a:lnTo>
                  <a:lnTo>
                    <a:pt x="13438" y="3645"/>
                  </a:lnTo>
                  <a:lnTo>
                    <a:pt x="13251" y="3510"/>
                  </a:lnTo>
                  <a:lnTo>
                    <a:pt x="13075" y="3442"/>
                  </a:lnTo>
                  <a:lnTo>
                    <a:pt x="12909" y="3375"/>
                  </a:lnTo>
                  <a:lnTo>
                    <a:pt x="11906" y="3375"/>
                  </a:lnTo>
                  <a:lnTo>
                    <a:pt x="11649" y="3307"/>
                  </a:lnTo>
                  <a:lnTo>
                    <a:pt x="11526" y="3307"/>
                  </a:lnTo>
                  <a:lnTo>
                    <a:pt x="11421" y="3240"/>
                  </a:lnTo>
                  <a:lnTo>
                    <a:pt x="11256" y="3240"/>
                  </a:lnTo>
                  <a:lnTo>
                    <a:pt x="11202" y="3172"/>
                  </a:lnTo>
                  <a:lnTo>
                    <a:pt x="19650" y="3172"/>
                  </a:lnTo>
                  <a:lnTo>
                    <a:pt x="19778" y="3240"/>
                  </a:lnTo>
                  <a:lnTo>
                    <a:pt x="19912" y="3307"/>
                  </a:lnTo>
                  <a:lnTo>
                    <a:pt x="19928" y="3375"/>
                  </a:lnTo>
                  <a:lnTo>
                    <a:pt x="19877" y="3442"/>
                  </a:lnTo>
                  <a:lnTo>
                    <a:pt x="19815" y="3442"/>
                  </a:lnTo>
                  <a:lnTo>
                    <a:pt x="19826" y="3510"/>
                  </a:lnTo>
                  <a:lnTo>
                    <a:pt x="19984" y="3510"/>
                  </a:lnTo>
                  <a:lnTo>
                    <a:pt x="20077" y="3645"/>
                  </a:lnTo>
                  <a:lnTo>
                    <a:pt x="20195" y="3712"/>
                  </a:lnTo>
                  <a:lnTo>
                    <a:pt x="20275" y="3915"/>
                  </a:lnTo>
                  <a:lnTo>
                    <a:pt x="20278" y="4044"/>
                  </a:lnTo>
                  <a:lnTo>
                    <a:pt x="20251" y="4050"/>
                  </a:lnTo>
                  <a:lnTo>
                    <a:pt x="20128" y="4117"/>
                  </a:lnTo>
                  <a:lnTo>
                    <a:pt x="20128" y="4117"/>
                  </a:lnTo>
                </a:path>
                <a:path w="21600" h="21600">
                  <a:moveTo>
                    <a:pt x="8027" y="3307"/>
                  </a:moveTo>
                  <a:lnTo>
                    <a:pt x="7588" y="3307"/>
                  </a:lnTo>
                  <a:lnTo>
                    <a:pt x="7460" y="3240"/>
                  </a:lnTo>
                  <a:lnTo>
                    <a:pt x="8177" y="3240"/>
                  </a:lnTo>
                  <a:lnTo>
                    <a:pt x="8027" y="3307"/>
                  </a:lnTo>
                  <a:lnTo>
                    <a:pt x="8027" y="3307"/>
                  </a:lnTo>
                </a:path>
                <a:path w="21600" h="21600">
                  <a:moveTo>
                    <a:pt x="9196" y="3307"/>
                  </a:moveTo>
                  <a:lnTo>
                    <a:pt x="8629" y="3307"/>
                  </a:lnTo>
                  <a:lnTo>
                    <a:pt x="8458" y="3240"/>
                  </a:lnTo>
                  <a:lnTo>
                    <a:pt x="9431" y="3240"/>
                  </a:lnTo>
                  <a:lnTo>
                    <a:pt x="9196" y="3307"/>
                  </a:lnTo>
                  <a:lnTo>
                    <a:pt x="9196" y="3307"/>
                  </a:lnTo>
                </a:path>
                <a:path w="21600" h="21600">
                  <a:moveTo>
                    <a:pt x="4427" y="4320"/>
                  </a:moveTo>
                  <a:lnTo>
                    <a:pt x="805" y="4320"/>
                  </a:lnTo>
                  <a:lnTo>
                    <a:pt x="513" y="4274"/>
                  </a:lnTo>
                  <a:lnTo>
                    <a:pt x="500" y="4252"/>
                  </a:lnTo>
                  <a:lnTo>
                    <a:pt x="329" y="4050"/>
                  </a:lnTo>
                  <a:lnTo>
                    <a:pt x="286" y="3847"/>
                  </a:lnTo>
                  <a:lnTo>
                    <a:pt x="286" y="3510"/>
                  </a:lnTo>
                  <a:lnTo>
                    <a:pt x="302" y="3442"/>
                  </a:lnTo>
                  <a:lnTo>
                    <a:pt x="366" y="3307"/>
                  </a:lnTo>
                  <a:lnTo>
                    <a:pt x="3921" y="3307"/>
                  </a:lnTo>
                  <a:lnTo>
                    <a:pt x="4231" y="3577"/>
                  </a:lnTo>
                  <a:lnTo>
                    <a:pt x="4283" y="3597"/>
                  </a:lnTo>
                  <a:lnTo>
                    <a:pt x="4293" y="3645"/>
                  </a:lnTo>
                  <a:lnTo>
                    <a:pt x="4386" y="3847"/>
                  </a:lnTo>
                  <a:lnTo>
                    <a:pt x="4547" y="4050"/>
                  </a:lnTo>
                  <a:lnTo>
                    <a:pt x="4427" y="4320"/>
                  </a:lnTo>
                  <a:lnTo>
                    <a:pt x="4427" y="4320"/>
                  </a:lnTo>
                </a:path>
                <a:path w="21600" h="21600">
                  <a:moveTo>
                    <a:pt x="4283" y="3597"/>
                  </a:moveTo>
                  <a:lnTo>
                    <a:pt x="4231" y="3577"/>
                  </a:lnTo>
                  <a:lnTo>
                    <a:pt x="3921" y="3307"/>
                  </a:lnTo>
                  <a:lnTo>
                    <a:pt x="4124" y="3307"/>
                  </a:lnTo>
                  <a:lnTo>
                    <a:pt x="4239" y="3375"/>
                  </a:lnTo>
                  <a:lnTo>
                    <a:pt x="4283" y="3597"/>
                  </a:lnTo>
                  <a:lnTo>
                    <a:pt x="4283" y="3597"/>
                  </a:lnTo>
                </a:path>
                <a:path w="21600" h="21600">
                  <a:moveTo>
                    <a:pt x="4408" y="3645"/>
                  </a:moveTo>
                  <a:lnTo>
                    <a:pt x="4283" y="3597"/>
                  </a:lnTo>
                  <a:lnTo>
                    <a:pt x="4239" y="3375"/>
                  </a:lnTo>
                  <a:lnTo>
                    <a:pt x="4124" y="3307"/>
                  </a:lnTo>
                  <a:lnTo>
                    <a:pt x="4464" y="3307"/>
                  </a:lnTo>
                  <a:lnTo>
                    <a:pt x="4486" y="3312"/>
                  </a:lnTo>
                  <a:lnTo>
                    <a:pt x="4493" y="3375"/>
                  </a:lnTo>
                  <a:lnTo>
                    <a:pt x="4408" y="3645"/>
                  </a:lnTo>
                  <a:lnTo>
                    <a:pt x="4408" y="3645"/>
                  </a:lnTo>
                </a:path>
                <a:path w="21600" h="21600">
                  <a:moveTo>
                    <a:pt x="4486" y="3312"/>
                  </a:moveTo>
                  <a:lnTo>
                    <a:pt x="4464" y="3307"/>
                  </a:lnTo>
                  <a:lnTo>
                    <a:pt x="4485" y="3307"/>
                  </a:lnTo>
                  <a:lnTo>
                    <a:pt x="4486" y="3312"/>
                  </a:lnTo>
                </a:path>
                <a:path w="21600" h="21600">
                  <a:moveTo>
                    <a:pt x="6240" y="3442"/>
                  </a:moveTo>
                  <a:lnTo>
                    <a:pt x="5946" y="3375"/>
                  </a:lnTo>
                  <a:lnTo>
                    <a:pt x="6233" y="3375"/>
                  </a:lnTo>
                  <a:lnTo>
                    <a:pt x="6240" y="3442"/>
                  </a:lnTo>
                  <a:lnTo>
                    <a:pt x="6240" y="3442"/>
                  </a:lnTo>
                </a:path>
                <a:path w="21600" h="21600">
                  <a:moveTo>
                    <a:pt x="19826" y="3510"/>
                  </a:moveTo>
                  <a:lnTo>
                    <a:pt x="19815" y="3442"/>
                  </a:lnTo>
                  <a:lnTo>
                    <a:pt x="19845" y="3442"/>
                  </a:lnTo>
                  <a:lnTo>
                    <a:pt x="19863" y="3460"/>
                  </a:lnTo>
                  <a:lnTo>
                    <a:pt x="19826" y="3510"/>
                  </a:lnTo>
                  <a:lnTo>
                    <a:pt x="19826" y="3510"/>
                  </a:lnTo>
                </a:path>
                <a:path w="21600" h="21600">
                  <a:moveTo>
                    <a:pt x="19863" y="3460"/>
                  </a:moveTo>
                  <a:lnTo>
                    <a:pt x="19845" y="3442"/>
                  </a:lnTo>
                  <a:lnTo>
                    <a:pt x="19877" y="3442"/>
                  </a:lnTo>
                  <a:lnTo>
                    <a:pt x="19863" y="3460"/>
                  </a:lnTo>
                  <a:lnTo>
                    <a:pt x="19863" y="3460"/>
                  </a:lnTo>
                </a:path>
                <a:path w="21600" h="21600">
                  <a:moveTo>
                    <a:pt x="19914" y="3510"/>
                  </a:moveTo>
                  <a:lnTo>
                    <a:pt x="19826" y="3510"/>
                  </a:lnTo>
                  <a:lnTo>
                    <a:pt x="19863" y="3460"/>
                  </a:lnTo>
                  <a:lnTo>
                    <a:pt x="19914" y="3510"/>
                  </a:lnTo>
                  <a:lnTo>
                    <a:pt x="19914" y="3510"/>
                  </a:lnTo>
                </a:path>
                <a:path w="21600" h="21600">
                  <a:moveTo>
                    <a:pt x="17036" y="5872"/>
                  </a:moveTo>
                  <a:lnTo>
                    <a:pt x="16924" y="5872"/>
                  </a:lnTo>
                  <a:lnTo>
                    <a:pt x="16742" y="5670"/>
                  </a:lnTo>
                  <a:lnTo>
                    <a:pt x="16630" y="5535"/>
                  </a:lnTo>
                  <a:lnTo>
                    <a:pt x="16496" y="5400"/>
                  </a:lnTo>
                  <a:lnTo>
                    <a:pt x="16469" y="5264"/>
                  </a:lnTo>
                  <a:lnTo>
                    <a:pt x="16429" y="5197"/>
                  </a:lnTo>
                  <a:lnTo>
                    <a:pt x="16322" y="4994"/>
                  </a:lnTo>
                  <a:lnTo>
                    <a:pt x="16359" y="4927"/>
                  </a:lnTo>
                  <a:lnTo>
                    <a:pt x="16488" y="4859"/>
                  </a:lnTo>
                  <a:lnTo>
                    <a:pt x="16033" y="4859"/>
                  </a:lnTo>
                  <a:lnTo>
                    <a:pt x="15715" y="4724"/>
                  </a:lnTo>
                  <a:lnTo>
                    <a:pt x="15533" y="4522"/>
                  </a:lnTo>
                  <a:lnTo>
                    <a:pt x="15367" y="4522"/>
                  </a:lnTo>
                  <a:lnTo>
                    <a:pt x="15228" y="4455"/>
                  </a:lnTo>
                  <a:lnTo>
                    <a:pt x="15115" y="4320"/>
                  </a:lnTo>
                  <a:lnTo>
                    <a:pt x="15003" y="4252"/>
                  </a:lnTo>
                  <a:lnTo>
                    <a:pt x="14931" y="4185"/>
                  </a:lnTo>
                  <a:lnTo>
                    <a:pt x="14899" y="4117"/>
                  </a:lnTo>
                  <a:lnTo>
                    <a:pt x="20128" y="4117"/>
                  </a:lnTo>
                  <a:lnTo>
                    <a:pt x="20278" y="4050"/>
                  </a:lnTo>
                  <a:lnTo>
                    <a:pt x="20572" y="3982"/>
                  </a:lnTo>
                  <a:lnTo>
                    <a:pt x="20572" y="4589"/>
                  </a:lnTo>
                  <a:lnTo>
                    <a:pt x="20583" y="4657"/>
                  </a:lnTo>
                  <a:lnTo>
                    <a:pt x="20752" y="4724"/>
                  </a:lnTo>
                  <a:lnTo>
                    <a:pt x="21078" y="4859"/>
                  </a:lnTo>
                  <a:lnTo>
                    <a:pt x="21051" y="5129"/>
                  </a:lnTo>
                  <a:lnTo>
                    <a:pt x="21054" y="5332"/>
                  </a:lnTo>
                  <a:lnTo>
                    <a:pt x="21086" y="5332"/>
                  </a:lnTo>
                  <a:lnTo>
                    <a:pt x="21118" y="5400"/>
                  </a:lnTo>
                  <a:lnTo>
                    <a:pt x="21254" y="5535"/>
                  </a:lnTo>
                  <a:lnTo>
                    <a:pt x="21495" y="5737"/>
                  </a:lnTo>
                  <a:lnTo>
                    <a:pt x="21486" y="5805"/>
                  </a:lnTo>
                  <a:lnTo>
                    <a:pt x="17170" y="5805"/>
                  </a:lnTo>
                  <a:lnTo>
                    <a:pt x="17036" y="5872"/>
                  </a:lnTo>
                  <a:lnTo>
                    <a:pt x="17036" y="5872"/>
                  </a:lnTo>
                </a:path>
                <a:path w="21600" h="21600">
                  <a:moveTo>
                    <a:pt x="20128" y="4117"/>
                  </a:moveTo>
                  <a:lnTo>
                    <a:pt x="20251" y="4050"/>
                  </a:lnTo>
                  <a:lnTo>
                    <a:pt x="20278" y="4044"/>
                  </a:lnTo>
                  <a:lnTo>
                    <a:pt x="20128" y="4117"/>
                  </a:lnTo>
                  <a:lnTo>
                    <a:pt x="20128" y="4117"/>
                  </a:lnTo>
                </a:path>
                <a:path w="21600" h="21600">
                  <a:moveTo>
                    <a:pt x="5320" y="9584"/>
                  </a:moveTo>
                  <a:lnTo>
                    <a:pt x="1522" y="9584"/>
                  </a:lnTo>
                  <a:lnTo>
                    <a:pt x="1414" y="9517"/>
                  </a:lnTo>
                  <a:lnTo>
                    <a:pt x="1329" y="9517"/>
                  </a:lnTo>
                  <a:lnTo>
                    <a:pt x="1286" y="9449"/>
                  </a:lnTo>
                  <a:lnTo>
                    <a:pt x="1500" y="9314"/>
                  </a:lnTo>
                  <a:lnTo>
                    <a:pt x="1345" y="9314"/>
                  </a:lnTo>
                  <a:lnTo>
                    <a:pt x="1345" y="9247"/>
                  </a:lnTo>
                  <a:lnTo>
                    <a:pt x="997" y="8572"/>
                  </a:lnTo>
                  <a:lnTo>
                    <a:pt x="1045" y="8370"/>
                  </a:lnTo>
                  <a:lnTo>
                    <a:pt x="1281" y="8302"/>
                  </a:lnTo>
                  <a:lnTo>
                    <a:pt x="1061" y="8100"/>
                  </a:lnTo>
                  <a:lnTo>
                    <a:pt x="962" y="7965"/>
                  </a:lnTo>
                  <a:lnTo>
                    <a:pt x="1017" y="7424"/>
                  </a:lnTo>
                  <a:lnTo>
                    <a:pt x="1024" y="7019"/>
                  </a:lnTo>
                  <a:lnTo>
                    <a:pt x="1008" y="6884"/>
                  </a:lnTo>
                  <a:lnTo>
                    <a:pt x="976" y="6817"/>
                  </a:lnTo>
                  <a:lnTo>
                    <a:pt x="949" y="6749"/>
                  </a:lnTo>
                  <a:lnTo>
                    <a:pt x="837" y="6614"/>
                  </a:lnTo>
                  <a:lnTo>
                    <a:pt x="639" y="6547"/>
                  </a:lnTo>
                  <a:lnTo>
                    <a:pt x="639" y="6142"/>
                  </a:lnTo>
                  <a:lnTo>
                    <a:pt x="612" y="5805"/>
                  </a:lnTo>
                  <a:lnTo>
                    <a:pt x="505" y="5264"/>
                  </a:lnTo>
                  <a:lnTo>
                    <a:pt x="478" y="4994"/>
                  </a:lnTo>
                  <a:lnTo>
                    <a:pt x="478" y="4724"/>
                  </a:lnTo>
                  <a:lnTo>
                    <a:pt x="339" y="4455"/>
                  </a:lnTo>
                  <a:lnTo>
                    <a:pt x="377" y="4252"/>
                  </a:lnTo>
                  <a:lnTo>
                    <a:pt x="513" y="4274"/>
                  </a:lnTo>
                  <a:lnTo>
                    <a:pt x="542" y="4320"/>
                  </a:lnTo>
                  <a:lnTo>
                    <a:pt x="4427" y="4320"/>
                  </a:lnTo>
                  <a:lnTo>
                    <a:pt x="4397" y="4387"/>
                  </a:lnTo>
                  <a:lnTo>
                    <a:pt x="4274" y="4589"/>
                  </a:lnTo>
                  <a:lnTo>
                    <a:pt x="3966" y="4589"/>
                  </a:lnTo>
                  <a:lnTo>
                    <a:pt x="3956" y="4657"/>
                  </a:lnTo>
                  <a:lnTo>
                    <a:pt x="4138" y="4724"/>
                  </a:lnTo>
                  <a:lnTo>
                    <a:pt x="4325" y="4724"/>
                  </a:lnTo>
                  <a:lnTo>
                    <a:pt x="4451" y="4859"/>
                  </a:lnTo>
                  <a:lnTo>
                    <a:pt x="4515" y="5129"/>
                  </a:lnTo>
                  <a:lnTo>
                    <a:pt x="4397" y="5400"/>
                  </a:lnTo>
                  <a:lnTo>
                    <a:pt x="4354" y="5602"/>
                  </a:lnTo>
                  <a:lnTo>
                    <a:pt x="4418" y="5940"/>
                  </a:lnTo>
                  <a:lnTo>
                    <a:pt x="4606" y="6210"/>
                  </a:lnTo>
                  <a:lnTo>
                    <a:pt x="4948" y="6480"/>
                  </a:lnTo>
                  <a:lnTo>
                    <a:pt x="4702" y="6614"/>
                  </a:lnTo>
                  <a:lnTo>
                    <a:pt x="4608" y="6682"/>
                  </a:lnTo>
                  <a:lnTo>
                    <a:pt x="4667" y="6749"/>
                  </a:lnTo>
                  <a:lnTo>
                    <a:pt x="4777" y="6749"/>
                  </a:lnTo>
                  <a:lnTo>
                    <a:pt x="4804" y="6817"/>
                  </a:lnTo>
                  <a:lnTo>
                    <a:pt x="4836" y="6884"/>
                  </a:lnTo>
                  <a:lnTo>
                    <a:pt x="4868" y="7019"/>
                  </a:lnTo>
                  <a:lnTo>
                    <a:pt x="4932" y="7222"/>
                  </a:lnTo>
                  <a:lnTo>
                    <a:pt x="4897" y="7289"/>
                  </a:lnTo>
                  <a:lnTo>
                    <a:pt x="4796" y="7357"/>
                  </a:lnTo>
                  <a:lnTo>
                    <a:pt x="4988" y="7424"/>
                  </a:lnTo>
                  <a:lnTo>
                    <a:pt x="5149" y="7560"/>
                  </a:lnTo>
                  <a:lnTo>
                    <a:pt x="5277" y="7762"/>
                  </a:lnTo>
                  <a:lnTo>
                    <a:pt x="5411" y="7965"/>
                  </a:lnTo>
                  <a:lnTo>
                    <a:pt x="5368" y="8235"/>
                  </a:lnTo>
                  <a:lnTo>
                    <a:pt x="5224" y="8412"/>
                  </a:lnTo>
                  <a:lnTo>
                    <a:pt x="5063" y="8437"/>
                  </a:lnTo>
                  <a:lnTo>
                    <a:pt x="5020" y="8505"/>
                  </a:lnTo>
                  <a:lnTo>
                    <a:pt x="5515" y="8505"/>
                  </a:lnTo>
                  <a:lnTo>
                    <a:pt x="5539" y="8640"/>
                  </a:lnTo>
                  <a:lnTo>
                    <a:pt x="5422" y="9112"/>
                  </a:lnTo>
                  <a:lnTo>
                    <a:pt x="5143" y="9112"/>
                  </a:lnTo>
                  <a:lnTo>
                    <a:pt x="5261" y="9179"/>
                  </a:lnTo>
                  <a:lnTo>
                    <a:pt x="5261" y="9247"/>
                  </a:lnTo>
                  <a:lnTo>
                    <a:pt x="5272" y="9314"/>
                  </a:lnTo>
                  <a:lnTo>
                    <a:pt x="5315" y="9517"/>
                  </a:lnTo>
                  <a:lnTo>
                    <a:pt x="5320" y="9584"/>
                  </a:lnTo>
                  <a:lnTo>
                    <a:pt x="5320" y="9584"/>
                  </a:lnTo>
                </a:path>
                <a:path w="21600" h="21600">
                  <a:moveTo>
                    <a:pt x="805" y="4320"/>
                  </a:moveTo>
                  <a:lnTo>
                    <a:pt x="542" y="4320"/>
                  </a:lnTo>
                  <a:lnTo>
                    <a:pt x="513" y="4274"/>
                  </a:lnTo>
                  <a:lnTo>
                    <a:pt x="805" y="4320"/>
                  </a:lnTo>
                  <a:lnTo>
                    <a:pt x="805" y="4320"/>
                  </a:lnTo>
                </a:path>
                <a:path w="21600" h="21600">
                  <a:moveTo>
                    <a:pt x="17619" y="7965"/>
                  </a:moveTo>
                  <a:lnTo>
                    <a:pt x="17357" y="7762"/>
                  </a:lnTo>
                  <a:lnTo>
                    <a:pt x="17298" y="7627"/>
                  </a:lnTo>
                  <a:lnTo>
                    <a:pt x="17587" y="7627"/>
                  </a:lnTo>
                  <a:lnTo>
                    <a:pt x="17427" y="7492"/>
                  </a:lnTo>
                  <a:lnTo>
                    <a:pt x="17598" y="7289"/>
                  </a:lnTo>
                  <a:lnTo>
                    <a:pt x="17678" y="7154"/>
                  </a:lnTo>
                  <a:lnTo>
                    <a:pt x="17657" y="7087"/>
                  </a:lnTo>
                  <a:lnTo>
                    <a:pt x="17651" y="6817"/>
                  </a:lnTo>
                  <a:lnTo>
                    <a:pt x="17592" y="6749"/>
                  </a:lnTo>
                  <a:lnTo>
                    <a:pt x="17475" y="6749"/>
                  </a:lnTo>
                  <a:lnTo>
                    <a:pt x="17170" y="6345"/>
                  </a:lnTo>
                  <a:lnTo>
                    <a:pt x="17068" y="6007"/>
                  </a:lnTo>
                  <a:lnTo>
                    <a:pt x="17170" y="5805"/>
                  </a:lnTo>
                  <a:lnTo>
                    <a:pt x="21486" y="5805"/>
                  </a:lnTo>
                  <a:lnTo>
                    <a:pt x="21458" y="6007"/>
                  </a:lnTo>
                  <a:lnTo>
                    <a:pt x="21445" y="6142"/>
                  </a:lnTo>
                  <a:lnTo>
                    <a:pt x="21439" y="6480"/>
                  </a:lnTo>
                  <a:lnTo>
                    <a:pt x="21493" y="6682"/>
                  </a:lnTo>
                  <a:lnTo>
                    <a:pt x="21600" y="6952"/>
                  </a:lnTo>
                  <a:lnTo>
                    <a:pt x="21428" y="7154"/>
                  </a:lnTo>
                  <a:lnTo>
                    <a:pt x="21353" y="7289"/>
                  </a:lnTo>
                  <a:lnTo>
                    <a:pt x="21396" y="7492"/>
                  </a:lnTo>
                  <a:lnTo>
                    <a:pt x="21402" y="7560"/>
                  </a:lnTo>
                  <a:lnTo>
                    <a:pt x="21407" y="7830"/>
                  </a:lnTo>
                  <a:lnTo>
                    <a:pt x="17507" y="7830"/>
                  </a:lnTo>
                  <a:lnTo>
                    <a:pt x="17619" y="7965"/>
                  </a:lnTo>
                  <a:lnTo>
                    <a:pt x="17619" y="7965"/>
                  </a:lnTo>
                </a:path>
                <a:path w="21600" h="21600">
                  <a:moveTo>
                    <a:pt x="19676" y="10741"/>
                  </a:moveTo>
                  <a:lnTo>
                    <a:pt x="19516" y="10665"/>
                  </a:lnTo>
                  <a:lnTo>
                    <a:pt x="19358" y="10597"/>
                  </a:lnTo>
                  <a:lnTo>
                    <a:pt x="14112" y="10597"/>
                  </a:lnTo>
                  <a:lnTo>
                    <a:pt x="14044" y="10411"/>
                  </a:lnTo>
                  <a:lnTo>
                    <a:pt x="14044" y="10361"/>
                  </a:lnTo>
                  <a:lnTo>
                    <a:pt x="14051" y="10327"/>
                  </a:lnTo>
                  <a:lnTo>
                    <a:pt x="14153" y="10260"/>
                  </a:lnTo>
                  <a:lnTo>
                    <a:pt x="14260" y="10192"/>
                  </a:lnTo>
                  <a:lnTo>
                    <a:pt x="14380" y="10057"/>
                  </a:lnTo>
                  <a:lnTo>
                    <a:pt x="14514" y="9855"/>
                  </a:lnTo>
                  <a:lnTo>
                    <a:pt x="14733" y="9855"/>
                  </a:lnTo>
                  <a:lnTo>
                    <a:pt x="14904" y="9787"/>
                  </a:lnTo>
                  <a:lnTo>
                    <a:pt x="15027" y="9720"/>
                  </a:lnTo>
                  <a:lnTo>
                    <a:pt x="15156" y="9652"/>
                  </a:lnTo>
                  <a:lnTo>
                    <a:pt x="15292" y="9584"/>
                  </a:lnTo>
                  <a:lnTo>
                    <a:pt x="15436" y="9449"/>
                  </a:lnTo>
                  <a:lnTo>
                    <a:pt x="15581" y="9382"/>
                  </a:lnTo>
                  <a:lnTo>
                    <a:pt x="15747" y="9314"/>
                  </a:lnTo>
                  <a:lnTo>
                    <a:pt x="16121" y="9112"/>
                  </a:lnTo>
                  <a:lnTo>
                    <a:pt x="16319" y="9112"/>
                  </a:lnTo>
                  <a:lnTo>
                    <a:pt x="16314" y="8977"/>
                  </a:lnTo>
                  <a:lnTo>
                    <a:pt x="16399" y="8842"/>
                  </a:lnTo>
                  <a:lnTo>
                    <a:pt x="16576" y="8775"/>
                  </a:lnTo>
                  <a:lnTo>
                    <a:pt x="16753" y="8640"/>
                  </a:lnTo>
                  <a:lnTo>
                    <a:pt x="16873" y="8572"/>
                  </a:lnTo>
                  <a:lnTo>
                    <a:pt x="16937" y="8572"/>
                  </a:lnTo>
                  <a:lnTo>
                    <a:pt x="16857" y="8437"/>
                  </a:lnTo>
                  <a:lnTo>
                    <a:pt x="16868" y="8370"/>
                  </a:lnTo>
                  <a:lnTo>
                    <a:pt x="16969" y="8370"/>
                  </a:lnTo>
                  <a:lnTo>
                    <a:pt x="17076" y="8302"/>
                  </a:lnTo>
                  <a:lnTo>
                    <a:pt x="17060" y="8167"/>
                  </a:lnTo>
                  <a:lnTo>
                    <a:pt x="16921" y="8032"/>
                  </a:lnTo>
                  <a:lnTo>
                    <a:pt x="17274" y="7830"/>
                  </a:lnTo>
                  <a:lnTo>
                    <a:pt x="17444" y="7830"/>
                  </a:lnTo>
                  <a:lnTo>
                    <a:pt x="17619" y="7965"/>
                  </a:lnTo>
                  <a:lnTo>
                    <a:pt x="21407" y="7965"/>
                  </a:lnTo>
                  <a:lnTo>
                    <a:pt x="21407" y="8100"/>
                  </a:lnTo>
                  <a:lnTo>
                    <a:pt x="21361" y="8235"/>
                  </a:lnTo>
                  <a:lnTo>
                    <a:pt x="21180" y="8370"/>
                  </a:lnTo>
                  <a:lnTo>
                    <a:pt x="21110" y="8437"/>
                  </a:lnTo>
                  <a:lnTo>
                    <a:pt x="21062" y="8505"/>
                  </a:lnTo>
                  <a:lnTo>
                    <a:pt x="20829" y="8775"/>
                  </a:lnTo>
                  <a:lnTo>
                    <a:pt x="20669" y="9112"/>
                  </a:lnTo>
                  <a:lnTo>
                    <a:pt x="20519" y="9382"/>
                  </a:lnTo>
                  <a:lnTo>
                    <a:pt x="20380" y="9584"/>
                  </a:lnTo>
                  <a:lnTo>
                    <a:pt x="20246" y="9720"/>
                  </a:lnTo>
                  <a:lnTo>
                    <a:pt x="20160" y="10057"/>
                  </a:lnTo>
                  <a:lnTo>
                    <a:pt x="20142" y="10260"/>
                  </a:lnTo>
                  <a:lnTo>
                    <a:pt x="19730" y="10260"/>
                  </a:lnTo>
                  <a:lnTo>
                    <a:pt x="19823" y="10327"/>
                  </a:lnTo>
                  <a:lnTo>
                    <a:pt x="19898" y="10361"/>
                  </a:lnTo>
                  <a:lnTo>
                    <a:pt x="19954" y="10395"/>
                  </a:lnTo>
                  <a:lnTo>
                    <a:pt x="19949" y="10462"/>
                  </a:lnTo>
                  <a:lnTo>
                    <a:pt x="19826" y="10665"/>
                  </a:lnTo>
                  <a:lnTo>
                    <a:pt x="19692" y="10732"/>
                  </a:lnTo>
                  <a:lnTo>
                    <a:pt x="19676" y="10741"/>
                  </a:lnTo>
                  <a:lnTo>
                    <a:pt x="19676" y="10741"/>
                  </a:lnTo>
                </a:path>
                <a:path w="21600" h="21600">
                  <a:moveTo>
                    <a:pt x="21407" y="7965"/>
                  </a:moveTo>
                  <a:lnTo>
                    <a:pt x="17619" y="7965"/>
                  </a:lnTo>
                  <a:lnTo>
                    <a:pt x="17507" y="7830"/>
                  </a:lnTo>
                  <a:lnTo>
                    <a:pt x="21407" y="7830"/>
                  </a:lnTo>
                  <a:lnTo>
                    <a:pt x="21407" y="7965"/>
                  </a:lnTo>
                  <a:lnTo>
                    <a:pt x="21407" y="7965"/>
                  </a:lnTo>
                </a:path>
                <a:path w="21600" h="21600">
                  <a:moveTo>
                    <a:pt x="5515" y="8505"/>
                  </a:moveTo>
                  <a:lnTo>
                    <a:pt x="5149" y="8505"/>
                  </a:lnTo>
                  <a:lnTo>
                    <a:pt x="5224" y="8412"/>
                  </a:lnTo>
                  <a:lnTo>
                    <a:pt x="5491" y="8370"/>
                  </a:lnTo>
                  <a:lnTo>
                    <a:pt x="5515" y="8505"/>
                  </a:lnTo>
                  <a:lnTo>
                    <a:pt x="5515" y="8505"/>
                  </a:lnTo>
                </a:path>
                <a:path w="21600" h="21600">
                  <a:moveTo>
                    <a:pt x="5149" y="8505"/>
                  </a:moveTo>
                  <a:lnTo>
                    <a:pt x="5020" y="8505"/>
                  </a:lnTo>
                  <a:lnTo>
                    <a:pt x="5063" y="8437"/>
                  </a:lnTo>
                  <a:lnTo>
                    <a:pt x="5224" y="8412"/>
                  </a:lnTo>
                  <a:lnTo>
                    <a:pt x="5149" y="8505"/>
                  </a:lnTo>
                  <a:lnTo>
                    <a:pt x="5149" y="8505"/>
                  </a:lnTo>
                </a:path>
                <a:path w="21600" h="21600">
                  <a:moveTo>
                    <a:pt x="1331" y="9518"/>
                  </a:moveTo>
                  <a:lnTo>
                    <a:pt x="1331" y="9518"/>
                  </a:lnTo>
                </a:path>
                <a:path w="21600" h="21600">
                  <a:moveTo>
                    <a:pt x="1522" y="9584"/>
                  </a:moveTo>
                  <a:lnTo>
                    <a:pt x="1331" y="9518"/>
                  </a:lnTo>
                  <a:lnTo>
                    <a:pt x="1414" y="9517"/>
                  </a:lnTo>
                  <a:lnTo>
                    <a:pt x="1522" y="9584"/>
                  </a:lnTo>
                  <a:lnTo>
                    <a:pt x="1522" y="9584"/>
                  </a:lnTo>
                </a:path>
                <a:path w="21600" h="21600">
                  <a:moveTo>
                    <a:pt x="1398" y="13229"/>
                  </a:moveTo>
                  <a:lnTo>
                    <a:pt x="1342" y="13229"/>
                  </a:lnTo>
                  <a:lnTo>
                    <a:pt x="1428" y="13094"/>
                  </a:lnTo>
                  <a:lnTo>
                    <a:pt x="526" y="13094"/>
                  </a:lnTo>
                  <a:lnTo>
                    <a:pt x="1056" y="12825"/>
                  </a:lnTo>
                  <a:lnTo>
                    <a:pt x="1270" y="12690"/>
                  </a:lnTo>
                  <a:lnTo>
                    <a:pt x="1072" y="12690"/>
                  </a:lnTo>
                  <a:lnTo>
                    <a:pt x="992" y="12555"/>
                  </a:lnTo>
                  <a:lnTo>
                    <a:pt x="928" y="12285"/>
                  </a:lnTo>
                  <a:lnTo>
                    <a:pt x="1126" y="12015"/>
                  </a:lnTo>
                  <a:lnTo>
                    <a:pt x="1206" y="11744"/>
                  </a:lnTo>
                  <a:lnTo>
                    <a:pt x="1168" y="11542"/>
                  </a:lnTo>
                  <a:lnTo>
                    <a:pt x="1136" y="11339"/>
                  </a:lnTo>
                  <a:lnTo>
                    <a:pt x="1126" y="11205"/>
                  </a:lnTo>
                  <a:lnTo>
                    <a:pt x="1120" y="10665"/>
                  </a:lnTo>
                  <a:lnTo>
                    <a:pt x="1168" y="10530"/>
                  </a:lnTo>
                  <a:lnTo>
                    <a:pt x="1361" y="10462"/>
                  </a:lnTo>
                  <a:lnTo>
                    <a:pt x="1281" y="10462"/>
                  </a:lnTo>
                  <a:lnTo>
                    <a:pt x="1281" y="10395"/>
                  </a:lnTo>
                  <a:lnTo>
                    <a:pt x="1265" y="10327"/>
                  </a:lnTo>
                  <a:lnTo>
                    <a:pt x="1201" y="10192"/>
                  </a:lnTo>
                  <a:lnTo>
                    <a:pt x="1184" y="10125"/>
                  </a:lnTo>
                  <a:lnTo>
                    <a:pt x="1184" y="9787"/>
                  </a:lnTo>
                  <a:lnTo>
                    <a:pt x="1273" y="9584"/>
                  </a:lnTo>
                  <a:lnTo>
                    <a:pt x="1331" y="9518"/>
                  </a:lnTo>
                  <a:lnTo>
                    <a:pt x="1522" y="9584"/>
                  </a:lnTo>
                  <a:lnTo>
                    <a:pt x="5320" y="9584"/>
                  </a:lnTo>
                  <a:lnTo>
                    <a:pt x="5325" y="9990"/>
                  </a:lnTo>
                  <a:lnTo>
                    <a:pt x="5296" y="10192"/>
                  </a:lnTo>
                  <a:lnTo>
                    <a:pt x="5237" y="10327"/>
                  </a:lnTo>
                  <a:lnTo>
                    <a:pt x="5184" y="10530"/>
                  </a:lnTo>
                  <a:lnTo>
                    <a:pt x="5191" y="10665"/>
                  </a:lnTo>
                  <a:lnTo>
                    <a:pt x="5198" y="10741"/>
                  </a:lnTo>
                  <a:lnTo>
                    <a:pt x="5269" y="10935"/>
                  </a:lnTo>
                  <a:lnTo>
                    <a:pt x="5200" y="11069"/>
                  </a:lnTo>
                  <a:lnTo>
                    <a:pt x="4903" y="11069"/>
                  </a:lnTo>
                  <a:lnTo>
                    <a:pt x="4699" y="11137"/>
                  </a:lnTo>
                  <a:lnTo>
                    <a:pt x="4758" y="11205"/>
                  </a:lnTo>
                  <a:lnTo>
                    <a:pt x="4833" y="11272"/>
                  </a:lnTo>
                  <a:lnTo>
                    <a:pt x="4796" y="11339"/>
                  </a:lnTo>
                  <a:lnTo>
                    <a:pt x="6824" y="11339"/>
                  </a:lnTo>
                  <a:lnTo>
                    <a:pt x="6356" y="11500"/>
                  </a:lnTo>
                  <a:lnTo>
                    <a:pt x="6149" y="11542"/>
                  </a:lnTo>
                  <a:lnTo>
                    <a:pt x="5973" y="11542"/>
                  </a:lnTo>
                  <a:lnTo>
                    <a:pt x="5855" y="11609"/>
                  </a:lnTo>
                  <a:lnTo>
                    <a:pt x="18395" y="11609"/>
                  </a:lnTo>
                  <a:lnTo>
                    <a:pt x="18317" y="11677"/>
                  </a:lnTo>
                  <a:lnTo>
                    <a:pt x="18093" y="11880"/>
                  </a:lnTo>
                  <a:lnTo>
                    <a:pt x="17761" y="11880"/>
                  </a:lnTo>
                  <a:lnTo>
                    <a:pt x="17512" y="11947"/>
                  </a:lnTo>
                  <a:lnTo>
                    <a:pt x="17186" y="12352"/>
                  </a:lnTo>
                  <a:lnTo>
                    <a:pt x="16972" y="12487"/>
                  </a:lnTo>
                  <a:lnTo>
                    <a:pt x="16226" y="12487"/>
                  </a:lnTo>
                  <a:lnTo>
                    <a:pt x="16311" y="12622"/>
                  </a:lnTo>
                  <a:lnTo>
                    <a:pt x="15643" y="12622"/>
                  </a:lnTo>
                  <a:lnTo>
                    <a:pt x="15535" y="12690"/>
                  </a:lnTo>
                  <a:lnTo>
                    <a:pt x="15503" y="12757"/>
                  </a:lnTo>
                  <a:lnTo>
                    <a:pt x="15493" y="12825"/>
                  </a:lnTo>
                  <a:lnTo>
                    <a:pt x="15610" y="12892"/>
                  </a:lnTo>
                  <a:lnTo>
                    <a:pt x="15707" y="12960"/>
                  </a:lnTo>
                  <a:lnTo>
                    <a:pt x="16226" y="12960"/>
                  </a:lnTo>
                  <a:lnTo>
                    <a:pt x="16156" y="13094"/>
                  </a:lnTo>
                  <a:lnTo>
                    <a:pt x="15894" y="13162"/>
                  </a:lnTo>
                  <a:lnTo>
                    <a:pt x="1554" y="13162"/>
                  </a:lnTo>
                  <a:lnTo>
                    <a:pt x="1398" y="13229"/>
                  </a:lnTo>
                  <a:lnTo>
                    <a:pt x="1398" y="13229"/>
                  </a:lnTo>
                </a:path>
                <a:path w="21600" h="21600">
                  <a:moveTo>
                    <a:pt x="13841" y="10411"/>
                  </a:moveTo>
                  <a:lnTo>
                    <a:pt x="13821" y="10260"/>
                  </a:lnTo>
                  <a:lnTo>
                    <a:pt x="13909" y="10327"/>
                  </a:lnTo>
                  <a:lnTo>
                    <a:pt x="13960" y="10395"/>
                  </a:lnTo>
                  <a:lnTo>
                    <a:pt x="13888" y="10395"/>
                  </a:lnTo>
                  <a:lnTo>
                    <a:pt x="13841" y="10411"/>
                  </a:lnTo>
                  <a:lnTo>
                    <a:pt x="13841" y="10411"/>
                  </a:lnTo>
                </a:path>
                <a:path w="21600" h="21600">
                  <a:moveTo>
                    <a:pt x="19898" y="10361"/>
                  </a:moveTo>
                  <a:lnTo>
                    <a:pt x="19823" y="10327"/>
                  </a:lnTo>
                  <a:lnTo>
                    <a:pt x="19730" y="10260"/>
                  </a:lnTo>
                  <a:lnTo>
                    <a:pt x="19898" y="10361"/>
                  </a:lnTo>
                  <a:lnTo>
                    <a:pt x="19898" y="10361"/>
                  </a:lnTo>
                </a:path>
                <a:path w="21600" h="21600">
                  <a:moveTo>
                    <a:pt x="20123" y="10462"/>
                  </a:moveTo>
                  <a:lnTo>
                    <a:pt x="19898" y="10361"/>
                  </a:lnTo>
                  <a:lnTo>
                    <a:pt x="19730" y="10260"/>
                  </a:lnTo>
                  <a:lnTo>
                    <a:pt x="20142" y="10260"/>
                  </a:lnTo>
                  <a:lnTo>
                    <a:pt x="20123" y="10462"/>
                  </a:lnTo>
                  <a:lnTo>
                    <a:pt x="20123" y="10462"/>
                  </a:lnTo>
                </a:path>
                <a:path w="21600" h="21600">
                  <a:moveTo>
                    <a:pt x="13888" y="10665"/>
                  </a:moveTo>
                  <a:lnTo>
                    <a:pt x="13874" y="10665"/>
                  </a:lnTo>
                  <a:lnTo>
                    <a:pt x="13841" y="10411"/>
                  </a:lnTo>
                  <a:lnTo>
                    <a:pt x="13888" y="10395"/>
                  </a:lnTo>
                  <a:lnTo>
                    <a:pt x="13888" y="10665"/>
                  </a:lnTo>
                  <a:lnTo>
                    <a:pt x="13888" y="10665"/>
                  </a:lnTo>
                </a:path>
                <a:path w="21600" h="21600">
                  <a:moveTo>
                    <a:pt x="19429" y="10665"/>
                  </a:moveTo>
                  <a:lnTo>
                    <a:pt x="13888" y="10665"/>
                  </a:lnTo>
                  <a:lnTo>
                    <a:pt x="13888" y="10395"/>
                  </a:lnTo>
                  <a:lnTo>
                    <a:pt x="13960" y="10395"/>
                  </a:lnTo>
                  <a:lnTo>
                    <a:pt x="14112" y="10597"/>
                  </a:lnTo>
                  <a:lnTo>
                    <a:pt x="19358" y="10597"/>
                  </a:lnTo>
                  <a:lnTo>
                    <a:pt x="19429" y="10665"/>
                  </a:lnTo>
                  <a:lnTo>
                    <a:pt x="19429" y="10665"/>
                  </a:lnTo>
                </a:path>
                <a:path w="21600" h="21600">
                  <a:moveTo>
                    <a:pt x="19679" y="10935"/>
                  </a:moveTo>
                  <a:lnTo>
                    <a:pt x="13422" y="10935"/>
                  </a:lnTo>
                  <a:lnTo>
                    <a:pt x="13219" y="10781"/>
                  </a:lnTo>
                  <a:lnTo>
                    <a:pt x="13254" y="10732"/>
                  </a:lnTo>
                  <a:lnTo>
                    <a:pt x="13302" y="10597"/>
                  </a:lnTo>
                  <a:lnTo>
                    <a:pt x="13513" y="10530"/>
                  </a:lnTo>
                  <a:lnTo>
                    <a:pt x="13841" y="10411"/>
                  </a:lnTo>
                  <a:lnTo>
                    <a:pt x="13874" y="10665"/>
                  </a:lnTo>
                  <a:lnTo>
                    <a:pt x="19429" y="10665"/>
                  </a:lnTo>
                  <a:lnTo>
                    <a:pt x="19572" y="10800"/>
                  </a:lnTo>
                  <a:lnTo>
                    <a:pt x="19798" y="10800"/>
                  </a:lnTo>
                  <a:lnTo>
                    <a:pt x="19938" y="10867"/>
                  </a:lnTo>
                  <a:lnTo>
                    <a:pt x="19679" y="10935"/>
                  </a:lnTo>
                  <a:lnTo>
                    <a:pt x="19679" y="10935"/>
                  </a:lnTo>
                </a:path>
                <a:path w="21600" h="21600">
                  <a:moveTo>
                    <a:pt x="19572" y="10800"/>
                  </a:moveTo>
                  <a:lnTo>
                    <a:pt x="19358" y="10597"/>
                  </a:lnTo>
                  <a:lnTo>
                    <a:pt x="19516" y="10665"/>
                  </a:lnTo>
                  <a:lnTo>
                    <a:pt x="19676" y="10741"/>
                  </a:lnTo>
                  <a:lnTo>
                    <a:pt x="19572" y="10800"/>
                  </a:lnTo>
                  <a:lnTo>
                    <a:pt x="19572" y="10800"/>
                  </a:lnTo>
                </a:path>
                <a:path w="21600" h="21600">
                  <a:moveTo>
                    <a:pt x="19419" y="11002"/>
                  </a:moveTo>
                  <a:lnTo>
                    <a:pt x="12328" y="11002"/>
                  </a:lnTo>
                  <a:lnTo>
                    <a:pt x="12478" y="10935"/>
                  </a:lnTo>
                  <a:lnTo>
                    <a:pt x="12911" y="10665"/>
                  </a:lnTo>
                  <a:lnTo>
                    <a:pt x="13155" y="10732"/>
                  </a:lnTo>
                  <a:lnTo>
                    <a:pt x="13219" y="10781"/>
                  </a:lnTo>
                  <a:lnTo>
                    <a:pt x="13206" y="10800"/>
                  </a:lnTo>
                  <a:lnTo>
                    <a:pt x="13262" y="10867"/>
                  </a:lnTo>
                  <a:lnTo>
                    <a:pt x="13422" y="10935"/>
                  </a:lnTo>
                  <a:lnTo>
                    <a:pt x="19679" y="10935"/>
                  </a:lnTo>
                  <a:lnTo>
                    <a:pt x="19419" y="11002"/>
                  </a:lnTo>
                  <a:lnTo>
                    <a:pt x="19419" y="11002"/>
                  </a:lnTo>
                </a:path>
                <a:path w="21600" h="21600">
                  <a:moveTo>
                    <a:pt x="19798" y="10800"/>
                  </a:moveTo>
                  <a:lnTo>
                    <a:pt x="19572" y="10800"/>
                  </a:lnTo>
                  <a:lnTo>
                    <a:pt x="19676" y="10741"/>
                  </a:lnTo>
                  <a:lnTo>
                    <a:pt x="19798" y="10800"/>
                  </a:lnTo>
                  <a:lnTo>
                    <a:pt x="19798" y="10800"/>
                  </a:lnTo>
                </a:path>
                <a:path w="21600" h="21600">
                  <a:moveTo>
                    <a:pt x="13422" y="10935"/>
                  </a:moveTo>
                  <a:lnTo>
                    <a:pt x="13262" y="10867"/>
                  </a:lnTo>
                  <a:lnTo>
                    <a:pt x="13206" y="10800"/>
                  </a:lnTo>
                  <a:lnTo>
                    <a:pt x="13219" y="10781"/>
                  </a:lnTo>
                  <a:lnTo>
                    <a:pt x="13422" y="10935"/>
                  </a:lnTo>
                  <a:lnTo>
                    <a:pt x="13422" y="10935"/>
                  </a:lnTo>
                </a:path>
                <a:path w="21600" h="21600">
                  <a:moveTo>
                    <a:pt x="18745" y="11339"/>
                  </a:moveTo>
                  <a:lnTo>
                    <a:pt x="10886" y="11339"/>
                  </a:lnTo>
                  <a:lnTo>
                    <a:pt x="10961" y="11272"/>
                  </a:lnTo>
                  <a:lnTo>
                    <a:pt x="11130" y="11137"/>
                  </a:lnTo>
                  <a:lnTo>
                    <a:pt x="11392" y="11069"/>
                  </a:lnTo>
                  <a:lnTo>
                    <a:pt x="11660" y="10935"/>
                  </a:lnTo>
                  <a:lnTo>
                    <a:pt x="11943" y="10935"/>
                  </a:lnTo>
                  <a:lnTo>
                    <a:pt x="12243" y="11002"/>
                  </a:lnTo>
                  <a:lnTo>
                    <a:pt x="19419" y="11002"/>
                  </a:lnTo>
                  <a:lnTo>
                    <a:pt x="19037" y="11137"/>
                  </a:lnTo>
                  <a:lnTo>
                    <a:pt x="18745" y="11339"/>
                  </a:lnTo>
                  <a:lnTo>
                    <a:pt x="18745" y="11339"/>
                  </a:lnTo>
                </a:path>
                <a:path w="21600" h="21600">
                  <a:moveTo>
                    <a:pt x="4837" y="11272"/>
                  </a:moveTo>
                  <a:lnTo>
                    <a:pt x="4758" y="11205"/>
                  </a:lnTo>
                  <a:lnTo>
                    <a:pt x="4699" y="11137"/>
                  </a:lnTo>
                  <a:lnTo>
                    <a:pt x="4903" y="11069"/>
                  </a:lnTo>
                  <a:lnTo>
                    <a:pt x="4988" y="11069"/>
                  </a:lnTo>
                  <a:lnTo>
                    <a:pt x="4979" y="11108"/>
                  </a:lnTo>
                  <a:lnTo>
                    <a:pt x="4919" y="11137"/>
                  </a:lnTo>
                  <a:lnTo>
                    <a:pt x="4837" y="11272"/>
                  </a:lnTo>
                  <a:lnTo>
                    <a:pt x="4837" y="11272"/>
                  </a:lnTo>
                </a:path>
                <a:path w="21600" h="21600">
                  <a:moveTo>
                    <a:pt x="4979" y="11108"/>
                  </a:moveTo>
                  <a:lnTo>
                    <a:pt x="4988" y="11069"/>
                  </a:lnTo>
                  <a:lnTo>
                    <a:pt x="5060" y="11069"/>
                  </a:lnTo>
                  <a:lnTo>
                    <a:pt x="4979" y="11108"/>
                  </a:lnTo>
                  <a:lnTo>
                    <a:pt x="4979" y="11108"/>
                  </a:lnTo>
                </a:path>
                <a:path w="21600" h="21600">
                  <a:moveTo>
                    <a:pt x="6824" y="11339"/>
                  </a:moveTo>
                  <a:lnTo>
                    <a:pt x="4876" y="11339"/>
                  </a:lnTo>
                  <a:lnTo>
                    <a:pt x="4929" y="11272"/>
                  </a:lnTo>
                  <a:lnTo>
                    <a:pt x="4956" y="11205"/>
                  </a:lnTo>
                  <a:lnTo>
                    <a:pt x="4979" y="11108"/>
                  </a:lnTo>
                  <a:lnTo>
                    <a:pt x="5060" y="11069"/>
                  </a:lnTo>
                  <a:lnTo>
                    <a:pt x="5175" y="11118"/>
                  </a:lnTo>
                  <a:lnTo>
                    <a:pt x="5130" y="11205"/>
                  </a:lnTo>
                  <a:lnTo>
                    <a:pt x="5015" y="11272"/>
                  </a:lnTo>
                  <a:lnTo>
                    <a:pt x="7111" y="11272"/>
                  </a:lnTo>
                  <a:lnTo>
                    <a:pt x="6824" y="11339"/>
                  </a:lnTo>
                  <a:lnTo>
                    <a:pt x="6824" y="11339"/>
                  </a:lnTo>
                </a:path>
                <a:path w="21600" h="21600">
                  <a:moveTo>
                    <a:pt x="5175" y="11118"/>
                  </a:moveTo>
                  <a:lnTo>
                    <a:pt x="5060" y="11069"/>
                  </a:lnTo>
                  <a:lnTo>
                    <a:pt x="5200" y="11069"/>
                  </a:lnTo>
                  <a:lnTo>
                    <a:pt x="5175" y="11118"/>
                  </a:lnTo>
                  <a:lnTo>
                    <a:pt x="5175" y="11118"/>
                  </a:lnTo>
                </a:path>
                <a:path w="21600" h="21600">
                  <a:moveTo>
                    <a:pt x="4876" y="11339"/>
                  </a:moveTo>
                  <a:lnTo>
                    <a:pt x="4796" y="11339"/>
                  </a:lnTo>
                  <a:lnTo>
                    <a:pt x="4919" y="11137"/>
                  </a:lnTo>
                  <a:lnTo>
                    <a:pt x="4979" y="11108"/>
                  </a:lnTo>
                  <a:lnTo>
                    <a:pt x="4956" y="11205"/>
                  </a:lnTo>
                  <a:lnTo>
                    <a:pt x="4929" y="11272"/>
                  </a:lnTo>
                  <a:lnTo>
                    <a:pt x="4876" y="11339"/>
                  </a:lnTo>
                  <a:lnTo>
                    <a:pt x="4876" y="11339"/>
                  </a:lnTo>
                </a:path>
                <a:path w="21600" h="21600">
                  <a:moveTo>
                    <a:pt x="7111" y="11272"/>
                  </a:moveTo>
                  <a:lnTo>
                    <a:pt x="5015" y="11272"/>
                  </a:lnTo>
                  <a:lnTo>
                    <a:pt x="5130" y="11205"/>
                  </a:lnTo>
                  <a:lnTo>
                    <a:pt x="5175" y="11118"/>
                  </a:lnTo>
                  <a:lnTo>
                    <a:pt x="5221" y="11137"/>
                  </a:lnTo>
                  <a:lnTo>
                    <a:pt x="7685" y="11137"/>
                  </a:lnTo>
                  <a:lnTo>
                    <a:pt x="7111" y="11272"/>
                  </a:lnTo>
                  <a:lnTo>
                    <a:pt x="7111" y="11272"/>
                  </a:lnTo>
                </a:path>
                <a:path w="21600" h="21600">
                  <a:moveTo>
                    <a:pt x="10886" y="11339"/>
                  </a:moveTo>
                  <a:lnTo>
                    <a:pt x="9300" y="11339"/>
                  </a:lnTo>
                  <a:lnTo>
                    <a:pt x="9471" y="11272"/>
                  </a:lnTo>
                  <a:lnTo>
                    <a:pt x="10461" y="11272"/>
                  </a:lnTo>
                  <a:lnTo>
                    <a:pt x="10643" y="11205"/>
                  </a:lnTo>
                  <a:lnTo>
                    <a:pt x="10785" y="11205"/>
                  </a:lnTo>
                  <a:lnTo>
                    <a:pt x="10886" y="11339"/>
                  </a:lnTo>
                  <a:lnTo>
                    <a:pt x="10886" y="11339"/>
                  </a:lnTo>
                </a:path>
                <a:path w="21600" h="21600">
                  <a:moveTo>
                    <a:pt x="18395" y="11609"/>
                  </a:moveTo>
                  <a:lnTo>
                    <a:pt x="5914" y="11609"/>
                  </a:lnTo>
                  <a:lnTo>
                    <a:pt x="6234" y="11542"/>
                  </a:lnTo>
                  <a:lnTo>
                    <a:pt x="6356" y="11500"/>
                  </a:lnTo>
                  <a:lnTo>
                    <a:pt x="6484" y="11474"/>
                  </a:lnTo>
                  <a:lnTo>
                    <a:pt x="6858" y="11339"/>
                  </a:lnTo>
                  <a:lnTo>
                    <a:pt x="7232" y="11272"/>
                  </a:lnTo>
                  <a:lnTo>
                    <a:pt x="8495" y="11272"/>
                  </a:lnTo>
                  <a:lnTo>
                    <a:pt x="8880" y="11339"/>
                  </a:lnTo>
                  <a:lnTo>
                    <a:pt x="18745" y="11339"/>
                  </a:lnTo>
                  <a:lnTo>
                    <a:pt x="18550" y="11474"/>
                  </a:lnTo>
                  <a:lnTo>
                    <a:pt x="18395" y="11609"/>
                  </a:lnTo>
                  <a:lnTo>
                    <a:pt x="18395" y="11609"/>
                  </a:lnTo>
                </a:path>
                <a:path w="21600" h="21600">
                  <a:moveTo>
                    <a:pt x="5914" y="11609"/>
                  </a:moveTo>
                  <a:lnTo>
                    <a:pt x="5863" y="11609"/>
                  </a:lnTo>
                  <a:lnTo>
                    <a:pt x="6149" y="11542"/>
                  </a:lnTo>
                  <a:lnTo>
                    <a:pt x="6356" y="11500"/>
                  </a:lnTo>
                  <a:lnTo>
                    <a:pt x="6234" y="11542"/>
                  </a:lnTo>
                  <a:lnTo>
                    <a:pt x="5914" y="11609"/>
                  </a:lnTo>
                  <a:lnTo>
                    <a:pt x="5914" y="11609"/>
                  </a:lnTo>
                </a:path>
                <a:path w="21600" h="21600">
                  <a:moveTo>
                    <a:pt x="5868" y="11606"/>
                  </a:moveTo>
                  <a:lnTo>
                    <a:pt x="5975" y="11542"/>
                  </a:lnTo>
                  <a:lnTo>
                    <a:pt x="6149" y="11542"/>
                  </a:lnTo>
                  <a:lnTo>
                    <a:pt x="5868" y="11606"/>
                  </a:lnTo>
                  <a:lnTo>
                    <a:pt x="5868" y="11606"/>
                  </a:lnTo>
                </a:path>
                <a:path w="21600" h="21600">
                  <a:moveTo>
                    <a:pt x="5863" y="11609"/>
                  </a:moveTo>
                  <a:lnTo>
                    <a:pt x="5855" y="11609"/>
                  </a:lnTo>
                  <a:lnTo>
                    <a:pt x="5868" y="11606"/>
                  </a:lnTo>
                  <a:lnTo>
                    <a:pt x="5863" y="11609"/>
                  </a:lnTo>
                </a:path>
                <a:path w="21600" h="21600">
                  <a:moveTo>
                    <a:pt x="16319" y="12628"/>
                  </a:moveTo>
                  <a:lnTo>
                    <a:pt x="16311" y="12622"/>
                  </a:lnTo>
                  <a:lnTo>
                    <a:pt x="16226" y="12487"/>
                  </a:lnTo>
                  <a:lnTo>
                    <a:pt x="16327" y="12622"/>
                  </a:lnTo>
                  <a:lnTo>
                    <a:pt x="16319" y="12628"/>
                  </a:lnTo>
                  <a:lnTo>
                    <a:pt x="16319" y="12628"/>
                  </a:lnTo>
                </a:path>
                <a:path w="21600" h="21600">
                  <a:moveTo>
                    <a:pt x="16533" y="12690"/>
                  </a:moveTo>
                  <a:lnTo>
                    <a:pt x="16402" y="12690"/>
                  </a:lnTo>
                  <a:lnTo>
                    <a:pt x="16319" y="12628"/>
                  </a:lnTo>
                  <a:lnTo>
                    <a:pt x="16327" y="12622"/>
                  </a:lnTo>
                  <a:lnTo>
                    <a:pt x="16231" y="12487"/>
                  </a:lnTo>
                  <a:lnTo>
                    <a:pt x="16972" y="12487"/>
                  </a:lnTo>
                  <a:lnTo>
                    <a:pt x="16704" y="12622"/>
                  </a:lnTo>
                  <a:lnTo>
                    <a:pt x="16533" y="12690"/>
                  </a:lnTo>
                  <a:lnTo>
                    <a:pt x="16533" y="12690"/>
                  </a:lnTo>
                </a:path>
                <a:path w="21600" h="21600">
                  <a:moveTo>
                    <a:pt x="15782" y="12960"/>
                  </a:moveTo>
                  <a:lnTo>
                    <a:pt x="15707" y="12960"/>
                  </a:lnTo>
                  <a:lnTo>
                    <a:pt x="15610" y="12892"/>
                  </a:lnTo>
                  <a:lnTo>
                    <a:pt x="15493" y="12825"/>
                  </a:lnTo>
                  <a:lnTo>
                    <a:pt x="15503" y="12757"/>
                  </a:lnTo>
                  <a:lnTo>
                    <a:pt x="15535" y="12690"/>
                  </a:lnTo>
                  <a:lnTo>
                    <a:pt x="15643" y="12622"/>
                  </a:lnTo>
                  <a:lnTo>
                    <a:pt x="15790" y="12622"/>
                  </a:lnTo>
                  <a:lnTo>
                    <a:pt x="15875" y="12690"/>
                  </a:lnTo>
                  <a:lnTo>
                    <a:pt x="15980" y="12757"/>
                  </a:lnTo>
                  <a:lnTo>
                    <a:pt x="16042" y="12825"/>
                  </a:lnTo>
                  <a:lnTo>
                    <a:pt x="15862" y="12892"/>
                  </a:lnTo>
                  <a:lnTo>
                    <a:pt x="15782" y="12960"/>
                  </a:lnTo>
                  <a:lnTo>
                    <a:pt x="15782" y="12960"/>
                  </a:lnTo>
                </a:path>
                <a:path w="21600" h="21600">
                  <a:moveTo>
                    <a:pt x="16042" y="12825"/>
                  </a:moveTo>
                  <a:lnTo>
                    <a:pt x="15980" y="12757"/>
                  </a:lnTo>
                  <a:lnTo>
                    <a:pt x="15875" y="12690"/>
                  </a:lnTo>
                  <a:lnTo>
                    <a:pt x="15790" y="12622"/>
                  </a:lnTo>
                  <a:lnTo>
                    <a:pt x="16311" y="12622"/>
                  </a:lnTo>
                  <a:lnTo>
                    <a:pt x="16319" y="12628"/>
                  </a:lnTo>
                  <a:lnTo>
                    <a:pt x="16042" y="12825"/>
                  </a:lnTo>
                  <a:lnTo>
                    <a:pt x="16042" y="12825"/>
                  </a:lnTo>
                </a:path>
                <a:path w="21600" h="21600">
                  <a:moveTo>
                    <a:pt x="16226" y="12960"/>
                  </a:moveTo>
                  <a:lnTo>
                    <a:pt x="15782" y="12960"/>
                  </a:lnTo>
                  <a:lnTo>
                    <a:pt x="15862" y="12892"/>
                  </a:lnTo>
                  <a:lnTo>
                    <a:pt x="16042" y="12825"/>
                  </a:lnTo>
                  <a:lnTo>
                    <a:pt x="16103" y="12892"/>
                  </a:lnTo>
                  <a:lnTo>
                    <a:pt x="16226" y="12960"/>
                  </a:lnTo>
                  <a:lnTo>
                    <a:pt x="16226" y="12960"/>
                  </a:lnTo>
                </a:path>
                <a:path w="21600" h="21600">
                  <a:moveTo>
                    <a:pt x="17708" y="13634"/>
                  </a:moveTo>
                  <a:lnTo>
                    <a:pt x="1546" y="13634"/>
                  </a:lnTo>
                  <a:lnTo>
                    <a:pt x="1283" y="13499"/>
                  </a:lnTo>
                  <a:lnTo>
                    <a:pt x="1225" y="13499"/>
                  </a:lnTo>
                  <a:lnTo>
                    <a:pt x="1254" y="13229"/>
                  </a:lnTo>
                  <a:lnTo>
                    <a:pt x="1361" y="13162"/>
                  </a:lnTo>
                  <a:lnTo>
                    <a:pt x="1385" y="13162"/>
                  </a:lnTo>
                  <a:lnTo>
                    <a:pt x="1342" y="13229"/>
                  </a:lnTo>
                  <a:lnTo>
                    <a:pt x="16452" y="13229"/>
                  </a:lnTo>
                  <a:lnTo>
                    <a:pt x="17017" y="13365"/>
                  </a:lnTo>
                  <a:lnTo>
                    <a:pt x="17400" y="13499"/>
                  </a:lnTo>
                  <a:lnTo>
                    <a:pt x="1283" y="13499"/>
                  </a:lnTo>
                  <a:lnTo>
                    <a:pt x="1222" y="13525"/>
                  </a:lnTo>
                  <a:lnTo>
                    <a:pt x="17471" y="13525"/>
                  </a:lnTo>
                  <a:lnTo>
                    <a:pt x="17591" y="13567"/>
                  </a:lnTo>
                  <a:lnTo>
                    <a:pt x="17708" y="13634"/>
                  </a:lnTo>
                  <a:lnTo>
                    <a:pt x="17708" y="13634"/>
                  </a:lnTo>
                </a:path>
                <a:path w="21600" h="21600">
                  <a:moveTo>
                    <a:pt x="16452" y="13229"/>
                  </a:moveTo>
                  <a:lnTo>
                    <a:pt x="1398" y="13229"/>
                  </a:lnTo>
                  <a:lnTo>
                    <a:pt x="1554" y="13162"/>
                  </a:lnTo>
                  <a:lnTo>
                    <a:pt x="15894" y="13162"/>
                  </a:lnTo>
                  <a:lnTo>
                    <a:pt x="16452" y="13229"/>
                  </a:lnTo>
                  <a:lnTo>
                    <a:pt x="16452" y="13229"/>
                  </a:lnTo>
                </a:path>
                <a:path w="21600" h="21600">
                  <a:moveTo>
                    <a:pt x="1546" y="13634"/>
                  </a:moveTo>
                  <a:lnTo>
                    <a:pt x="1321" y="13634"/>
                  </a:lnTo>
                  <a:lnTo>
                    <a:pt x="1217" y="13567"/>
                  </a:lnTo>
                  <a:lnTo>
                    <a:pt x="1222" y="13525"/>
                  </a:lnTo>
                  <a:lnTo>
                    <a:pt x="1283" y="13499"/>
                  </a:lnTo>
                  <a:lnTo>
                    <a:pt x="1546" y="13634"/>
                  </a:lnTo>
                  <a:lnTo>
                    <a:pt x="1546" y="13634"/>
                  </a:lnTo>
                </a:path>
                <a:path w="21600" h="21600">
                  <a:moveTo>
                    <a:pt x="1126" y="14782"/>
                  </a:moveTo>
                  <a:lnTo>
                    <a:pt x="976" y="14647"/>
                  </a:lnTo>
                  <a:lnTo>
                    <a:pt x="831" y="14242"/>
                  </a:lnTo>
                  <a:lnTo>
                    <a:pt x="912" y="14107"/>
                  </a:lnTo>
                  <a:lnTo>
                    <a:pt x="984" y="13904"/>
                  </a:lnTo>
                  <a:lnTo>
                    <a:pt x="1048" y="13702"/>
                  </a:lnTo>
                  <a:lnTo>
                    <a:pt x="1118" y="13567"/>
                  </a:lnTo>
                  <a:lnTo>
                    <a:pt x="1222" y="13525"/>
                  </a:lnTo>
                  <a:lnTo>
                    <a:pt x="1217" y="13567"/>
                  </a:lnTo>
                  <a:lnTo>
                    <a:pt x="1321" y="13634"/>
                  </a:lnTo>
                  <a:lnTo>
                    <a:pt x="17708" y="13634"/>
                  </a:lnTo>
                  <a:lnTo>
                    <a:pt x="18173" y="13904"/>
                  </a:lnTo>
                  <a:lnTo>
                    <a:pt x="18130" y="14107"/>
                  </a:lnTo>
                  <a:lnTo>
                    <a:pt x="10373" y="14107"/>
                  </a:lnTo>
                  <a:lnTo>
                    <a:pt x="10325" y="14175"/>
                  </a:lnTo>
                  <a:lnTo>
                    <a:pt x="8776" y="14175"/>
                  </a:lnTo>
                  <a:lnTo>
                    <a:pt x="8781" y="14243"/>
                  </a:lnTo>
                  <a:lnTo>
                    <a:pt x="8741" y="14310"/>
                  </a:lnTo>
                  <a:lnTo>
                    <a:pt x="8570" y="14377"/>
                  </a:lnTo>
                  <a:lnTo>
                    <a:pt x="6850" y="14377"/>
                  </a:lnTo>
                  <a:lnTo>
                    <a:pt x="6240" y="14445"/>
                  </a:lnTo>
                  <a:lnTo>
                    <a:pt x="5965" y="14445"/>
                  </a:lnTo>
                  <a:lnTo>
                    <a:pt x="5718" y="14512"/>
                  </a:lnTo>
                  <a:lnTo>
                    <a:pt x="1417" y="14512"/>
                  </a:lnTo>
                  <a:lnTo>
                    <a:pt x="1209" y="14580"/>
                  </a:lnTo>
                  <a:lnTo>
                    <a:pt x="1245" y="14678"/>
                  </a:lnTo>
                  <a:lnTo>
                    <a:pt x="1126" y="14782"/>
                  </a:lnTo>
                  <a:lnTo>
                    <a:pt x="1126" y="14782"/>
                  </a:lnTo>
                </a:path>
                <a:path w="21600" h="21600">
                  <a:moveTo>
                    <a:pt x="10378" y="14243"/>
                  </a:moveTo>
                  <a:lnTo>
                    <a:pt x="10325" y="14175"/>
                  </a:lnTo>
                  <a:lnTo>
                    <a:pt x="10373" y="14107"/>
                  </a:lnTo>
                  <a:lnTo>
                    <a:pt x="10426" y="14107"/>
                  </a:lnTo>
                  <a:lnTo>
                    <a:pt x="10378" y="14243"/>
                  </a:lnTo>
                  <a:lnTo>
                    <a:pt x="10378" y="14243"/>
                  </a:lnTo>
                </a:path>
                <a:path w="21600" h="21600">
                  <a:moveTo>
                    <a:pt x="10686" y="14715"/>
                  </a:moveTo>
                  <a:lnTo>
                    <a:pt x="10429" y="14310"/>
                  </a:lnTo>
                  <a:lnTo>
                    <a:pt x="10378" y="14243"/>
                  </a:lnTo>
                  <a:lnTo>
                    <a:pt x="10426" y="14107"/>
                  </a:lnTo>
                  <a:lnTo>
                    <a:pt x="18130" y="14107"/>
                  </a:lnTo>
                  <a:lnTo>
                    <a:pt x="18139" y="14243"/>
                  </a:lnTo>
                  <a:lnTo>
                    <a:pt x="18197" y="14310"/>
                  </a:lnTo>
                  <a:lnTo>
                    <a:pt x="10956" y="14310"/>
                  </a:lnTo>
                  <a:lnTo>
                    <a:pt x="10854" y="14377"/>
                  </a:lnTo>
                  <a:lnTo>
                    <a:pt x="10836" y="14445"/>
                  </a:lnTo>
                  <a:lnTo>
                    <a:pt x="10862" y="14445"/>
                  </a:lnTo>
                  <a:lnTo>
                    <a:pt x="10872" y="14461"/>
                  </a:lnTo>
                  <a:lnTo>
                    <a:pt x="10686" y="14715"/>
                  </a:lnTo>
                  <a:lnTo>
                    <a:pt x="10686" y="14715"/>
                  </a:lnTo>
                </a:path>
                <a:path w="21600" h="21600">
                  <a:moveTo>
                    <a:pt x="9418" y="14310"/>
                  </a:moveTo>
                  <a:lnTo>
                    <a:pt x="8808" y="14310"/>
                  </a:lnTo>
                  <a:lnTo>
                    <a:pt x="8776" y="14175"/>
                  </a:lnTo>
                  <a:lnTo>
                    <a:pt x="9827" y="14175"/>
                  </a:lnTo>
                  <a:lnTo>
                    <a:pt x="9779" y="14242"/>
                  </a:lnTo>
                  <a:lnTo>
                    <a:pt x="9648" y="14242"/>
                  </a:lnTo>
                  <a:lnTo>
                    <a:pt x="9418" y="14310"/>
                  </a:lnTo>
                  <a:lnTo>
                    <a:pt x="9418" y="14310"/>
                  </a:lnTo>
                </a:path>
                <a:path w="21600" h="21600">
                  <a:moveTo>
                    <a:pt x="10156" y="14647"/>
                  </a:moveTo>
                  <a:lnTo>
                    <a:pt x="9953" y="14310"/>
                  </a:lnTo>
                  <a:lnTo>
                    <a:pt x="9827" y="14175"/>
                  </a:lnTo>
                  <a:lnTo>
                    <a:pt x="10325" y="14175"/>
                  </a:lnTo>
                  <a:lnTo>
                    <a:pt x="10378" y="14243"/>
                  </a:lnTo>
                  <a:lnTo>
                    <a:pt x="10354" y="14310"/>
                  </a:lnTo>
                  <a:lnTo>
                    <a:pt x="10156" y="14647"/>
                  </a:lnTo>
                  <a:lnTo>
                    <a:pt x="10156" y="14647"/>
                  </a:lnTo>
                </a:path>
                <a:path w="21600" h="21600">
                  <a:moveTo>
                    <a:pt x="10872" y="14461"/>
                  </a:moveTo>
                  <a:lnTo>
                    <a:pt x="10862" y="14445"/>
                  </a:lnTo>
                  <a:lnTo>
                    <a:pt x="10836" y="14445"/>
                  </a:lnTo>
                  <a:lnTo>
                    <a:pt x="10854" y="14377"/>
                  </a:lnTo>
                  <a:lnTo>
                    <a:pt x="10956" y="14310"/>
                  </a:lnTo>
                  <a:lnTo>
                    <a:pt x="10884" y="14445"/>
                  </a:lnTo>
                  <a:lnTo>
                    <a:pt x="10872" y="14461"/>
                  </a:lnTo>
                  <a:lnTo>
                    <a:pt x="10872" y="14461"/>
                  </a:lnTo>
                </a:path>
                <a:path w="21600" h="21600">
                  <a:moveTo>
                    <a:pt x="11561" y="14782"/>
                  </a:moveTo>
                  <a:lnTo>
                    <a:pt x="10872" y="14461"/>
                  </a:lnTo>
                  <a:lnTo>
                    <a:pt x="10884" y="14445"/>
                  </a:lnTo>
                  <a:lnTo>
                    <a:pt x="10956" y="14310"/>
                  </a:lnTo>
                  <a:lnTo>
                    <a:pt x="18256" y="14310"/>
                  </a:lnTo>
                  <a:lnTo>
                    <a:pt x="18419" y="14377"/>
                  </a:lnTo>
                  <a:lnTo>
                    <a:pt x="18687" y="14512"/>
                  </a:lnTo>
                  <a:lnTo>
                    <a:pt x="12395" y="14512"/>
                  </a:lnTo>
                  <a:lnTo>
                    <a:pt x="12261" y="14647"/>
                  </a:lnTo>
                  <a:lnTo>
                    <a:pt x="11839" y="14647"/>
                  </a:lnTo>
                  <a:lnTo>
                    <a:pt x="11561" y="14782"/>
                  </a:lnTo>
                  <a:lnTo>
                    <a:pt x="11561" y="14782"/>
                  </a:lnTo>
                </a:path>
                <a:path w="21600" h="21600">
                  <a:moveTo>
                    <a:pt x="8278" y="14445"/>
                  </a:moveTo>
                  <a:lnTo>
                    <a:pt x="7743" y="14445"/>
                  </a:lnTo>
                  <a:lnTo>
                    <a:pt x="7150" y="14377"/>
                  </a:lnTo>
                  <a:lnTo>
                    <a:pt x="8444" y="14377"/>
                  </a:lnTo>
                  <a:lnTo>
                    <a:pt x="8278" y="14445"/>
                  </a:lnTo>
                  <a:lnTo>
                    <a:pt x="8278" y="14445"/>
                  </a:lnTo>
                </a:path>
                <a:path w="21600" h="21600">
                  <a:moveTo>
                    <a:pt x="1245" y="14678"/>
                  </a:moveTo>
                  <a:lnTo>
                    <a:pt x="1209" y="14580"/>
                  </a:lnTo>
                  <a:lnTo>
                    <a:pt x="1417" y="14512"/>
                  </a:lnTo>
                  <a:lnTo>
                    <a:pt x="1441" y="14512"/>
                  </a:lnTo>
                  <a:lnTo>
                    <a:pt x="1245" y="14678"/>
                  </a:lnTo>
                  <a:lnTo>
                    <a:pt x="1245" y="14678"/>
                  </a:lnTo>
                </a:path>
                <a:path w="21600" h="21600">
                  <a:moveTo>
                    <a:pt x="1666" y="17887"/>
                  </a:moveTo>
                  <a:lnTo>
                    <a:pt x="1666" y="17550"/>
                  </a:lnTo>
                  <a:lnTo>
                    <a:pt x="1682" y="17415"/>
                  </a:lnTo>
                  <a:lnTo>
                    <a:pt x="1746" y="17280"/>
                  </a:lnTo>
                  <a:lnTo>
                    <a:pt x="1762" y="17280"/>
                  </a:lnTo>
                  <a:lnTo>
                    <a:pt x="1756" y="17077"/>
                  </a:lnTo>
                  <a:lnTo>
                    <a:pt x="1749" y="17010"/>
                  </a:lnTo>
                  <a:lnTo>
                    <a:pt x="1695" y="16807"/>
                  </a:lnTo>
                  <a:lnTo>
                    <a:pt x="1663" y="16672"/>
                  </a:lnTo>
                  <a:lnTo>
                    <a:pt x="1626" y="16537"/>
                  </a:lnTo>
                  <a:lnTo>
                    <a:pt x="1439" y="16537"/>
                  </a:lnTo>
                  <a:lnTo>
                    <a:pt x="1294" y="16402"/>
                  </a:lnTo>
                  <a:lnTo>
                    <a:pt x="1128" y="16064"/>
                  </a:lnTo>
                  <a:lnTo>
                    <a:pt x="1310" y="15794"/>
                  </a:lnTo>
                  <a:lnTo>
                    <a:pt x="1388" y="15524"/>
                  </a:lnTo>
                  <a:lnTo>
                    <a:pt x="1334" y="14985"/>
                  </a:lnTo>
                  <a:lnTo>
                    <a:pt x="1283" y="14782"/>
                  </a:lnTo>
                  <a:lnTo>
                    <a:pt x="1245" y="14678"/>
                  </a:lnTo>
                  <a:lnTo>
                    <a:pt x="1441" y="14512"/>
                  </a:lnTo>
                  <a:lnTo>
                    <a:pt x="5406" y="14512"/>
                  </a:lnTo>
                  <a:lnTo>
                    <a:pt x="5373" y="14580"/>
                  </a:lnTo>
                  <a:lnTo>
                    <a:pt x="5400" y="14580"/>
                  </a:lnTo>
                  <a:lnTo>
                    <a:pt x="5759" y="15862"/>
                  </a:lnTo>
                  <a:lnTo>
                    <a:pt x="5700" y="16200"/>
                  </a:lnTo>
                  <a:lnTo>
                    <a:pt x="5673" y="16402"/>
                  </a:lnTo>
                  <a:lnTo>
                    <a:pt x="5689" y="16402"/>
                  </a:lnTo>
                  <a:lnTo>
                    <a:pt x="5791" y="16537"/>
                  </a:lnTo>
                  <a:lnTo>
                    <a:pt x="5983" y="16807"/>
                  </a:lnTo>
                  <a:lnTo>
                    <a:pt x="5930" y="17145"/>
                  </a:lnTo>
                  <a:lnTo>
                    <a:pt x="5914" y="17347"/>
                  </a:lnTo>
                  <a:lnTo>
                    <a:pt x="5919" y="17617"/>
                  </a:lnTo>
                  <a:lnTo>
                    <a:pt x="1835" y="17617"/>
                  </a:lnTo>
                  <a:lnTo>
                    <a:pt x="1762" y="17684"/>
                  </a:lnTo>
                  <a:lnTo>
                    <a:pt x="1762" y="17869"/>
                  </a:lnTo>
                  <a:lnTo>
                    <a:pt x="1666" y="17887"/>
                  </a:lnTo>
                  <a:lnTo>
                    <a:pt x="1666" y="17887"/>
                  </a:lnTo>
                </a:path>
                <a:path w="21600" h="21600">
                  <a:moveTo>
                    <a:pt x="5373" y="14580"/>
                  </a:moveTo>
                  <a:lnTo>
                    <a:pt x="5406" y="14512"/>
                  </a:lnTo>
                  <a:lnTo>
                    <a:pt x="5402" y="14561"/>
                  </a:lnTo>
                  <a:lnTo>
                    <a:pt x="5373" y="14580"/>
                  </a:lnTo>
                  <a:lnTo>
                    <a:pt x="5373" y="14580"/>
                  </a:lnTo>
                </a:path>
                <a:path w="21600" h="21600">
                  <a:moveTo>
                    <a:pt x="5402" y="14561"/>
                  </a:moveTo>
                  <a:lnTo>
                    <a:pt x="5406" y="14512"/>
                  </a:lnTo>
                  <a:lnTo>
                    <a:pt x="5478" y="14512"/>
                  </a:lnTo>
                  <a:lnTo>
                    <a:pt x="5402" y="14561"/>
                  </a:lnTo>
                  <a:lnTo>
                    <a:pt x="5402" y="14561"/>
                  </a:lnTo>
                </a:path>
                <a:path w="21600" h="21600">
                  <a:moveTo>
                    <a:pt x="12288" y="14715"/>
                  </a:moveTo>
                  <a:lnTo>
                    <a:pt x="12299" y="14647"/>
                  </a:lnTo>
                  <a:lnTo>
                    <a:pt x="12395" y="14512"/>
                  </a:lnTo>
                  <a:lnTo>
                    <a:pt x="18687" y="14512"/>
                  </a:lnTo>
                  <a:lnTo>
                    <a:pt x="18615" y="14647"/>
                  </a:lnTo>
                  <a:lnTo>
                    <a:pt x="12363" y="14647"/>
                  </a:lnTo>
                  <a:lnTo>
                    <a:pt x="12288" y="14715"/>
                  </a:lnTo>
                  <a:lnTo>
                    <a:pt x="12288" y="14715"/>
                  </a:lnTo>
                </a:path>
                <a:path w="21600" h="21600">
                  <a:moveTo>
                    <a:pt x="5400" y="14580"/>
                  </a:moveTo>
                  <a:lnTo>
                    <a:pt x="5373" y="14580"/>
                  </a:lnTo>
                  <a:lnTo>
                    <a:pt x="5402" y="14561"/>
                  </a:lnTo>
                  <a:lnTo>
                    <a:pt x="5400" y="14580"/>
                  </a:lnTo>
                  <a:lnTo>
                    <a:pt x="5400" y="14580"/>
                  </a:lnTo>
                </a:path>
                <a:path w="21600" h="21600">
                  <a:moveTo>
                    <a:pt x="12122" y="14715"/>
                  </a:moveTo>
                  <a:lnTo>
                    <a:pt x="11839" y="14647"/>
                  </a:lnTo>
                  <a:lnTo>
                    <a:pt x="12261" y="14647"/>
                  </a:lnTo>
                  <a:lnTo>
                    <a:pt x="12122" y="14715"/>
                  </a:lnTo>
                  <a:lnTo>
                    <a:pt x="12122" y="14715"/>
                  </a:lnTo>
                </a:path>
                <a:path w="21600" h="21600">
                  <a:moveTo>
                    <a:pt x="13968" y="15524"/>
                  </a:moveTo>
                  <a:lnTo>
                    <a:pt x="13733" y="15524"/>
                  </a:lnTo>
                  <a:lnTo>
                    <a:pt x="13561" y="15255"/>
                  </a:lnTo>
                  <a:lnTo>
                    <a:pt x="13529" y="15187"/>
                  </a:lnTo>
                  <a:lnTo>
                    <a:pt x="13551" y="15052"/>
                  </a:lnTo>
                  <a:lnTo>
                    <a:pt x="12965" y="15052"/>
                  </a:lnTo>
                  <a:lnTo>
                    <a:pt x="12917" y="14985"/>
                  </a:lnTo>
                  <a:lnTo>
                    <a:pt x="12395" y="14985"/>
                  </a:lnTo>
                  <a:lnTo>
                    <a:pt x="12435" y="14782"/>
                  </a:lnTo>
                  <a:lnTo>
                    <a:pt x="12443" y="14678"/>
                  </a:lnTo>
                  <a:lnTo>
                    <a:pt x="12438" y="14647"/>
                  </a:lnTo>
                  <a:lnTo>
                    <a:pt x="18615" y="14647"/>
                  </a:lnTo>
                  <a:lnTo>
                    <a:pt x="18580" y="14715"/>
                  </a:lnTo>
                  <a:lnTo>
                    <a:pt x="18577" y="14782"/>
                  </a:lnTo>
                  <a:lnTo>
                    <a:pt x="18780" y="14782"/>
                  </a:lnTo>
                  <a:lnTo>
                    <a:pt x="18909" y="14917"/>
                  </a:lnTo>
                  <a:lnTo>
                    <a:pt x="19064" y="15052"/>
                  </a:lnTo>
                  <a:lnTo>
                    <a:pt x="19000" y="15187"/>
                  </a:lnTo>
                  <a:lnTo>
                    <a:pt x="19000" y="15255"/>
                  </a:lnTo>
                  <a:lnTo>
                    <a:pt x="14353" y="15255"/>
                  </a:lnTo>
                  <a:lnTo>
                    <a:pt x="14091" y="15322"/>
                  </a:lnTo>
                  <a:lnTo>
                    <a:pt x="14000" y="15457"/>
                  </a:lnTo>
                  <a:lnTo>
                    <a:pt x="14029" y="15482"/>
                  </a:lnTo>
                  <a:lnTo>
                    <a:pt x="13968" y="15524"/>
                  </a:lnTo>
                  <a:lnTo>
                    <a:pt x="13968" y="15524"/>
                  </a:lnTo>
                </a:path>
                <a:path w="21600" h="21600">
                  <a:moveTo>
                    <a:pt x="13465" y="15187"/>
                  </a:moveTo>
                  <a:lnTo>
                    <a:pt x="13358" y="15187"/>
                  </a:lnTo>
                  <a:lnTo>
                    <a:pt x="13101" y="15120"/>
                  </a:lnTo>
                  <a:lnTo>
                    <a:pt x="13013" y="15052"/>
                  </a:lnTo>
                  <a:lnTo>
                    <a:pt x="13551" y="15052"/>
                  </a:lnTo>
                  <a:lnTo>
                    <a:pt x="13465" y="15187"/>
                  </a:lnTo>
                  <a:lnTo>
                    <a:pt x="13465" y="15187"/>
                  </a:lnTo>
                </a:path>
                <a:path w="21600" h="21600">
                  <a:moveTo>
                    <a:pt x="14350" y="15727"/>
                  </a:moveTo>
                  <a:lnTo>
                    <a:pt x="14305" y="15727"/>
                  </a:lnTo>
                  <a:lnTo>
                    <a:pt x="14241" y="15659"/>
                  </a:lnTo>
                  <a:lnTo>
                    <a:pt x="14166" y="15592"/>
                  </a:lnTo>
                  <a:lnTo>
                    <a:pt x="14080" y="15524"/>
                  </a:lnTo>
                  <a:lnTo>
                    <a:pt x="14029" y="15482"/>
                  </a:lnTo>
                  <a:lnTo>
                    <a:pt x="14353" y="15255"/>
                  </a:lnTo>
                  <a:lnTo>
                    <a:pt x="19000" y="15255"/>
                  </a:lnTo>
                  <a:lnTo>
                    <a:pt x="19133" y="15120"/>
                  </a:lnTo>
                  <a:lnTo>
                    <a:pt x="19272" y="15187"/>
                  </a:lnTo>
                  <a:lnTo>
                    <a:pt x="19481" y="15390"/>
                  </a:lnTo>
                  <a:lnTo>
                    <a:pt x="19508" y="15524"/>
                  </a:lnTo>
                  <a:lnTo>
                    <a:pt x="19536" y="15592"/>
                  </a:lnTo>
                  <a:lnTo>
                    <a:pt x="14522" y="15592"/>
                  </a:lnTo>
                  <a:lnTo>
                    <a:pt x="14428" y="15659"/>
                  </a:lnTo>
                  <a:lnTo>
                    <a:pt x="14350" y="15727"/>
                  </a:lnTo>
                  <a:lnTo>
                    <a:pt x="14350" y="15727"/>
                  </a:lnTo>
                </a:path>
                <a:path w="21600" h="21600">
                  <a:moveTo>
                    <a:pt x="14029" y="15482"/>
                  </a:moveTo>
                  <a:lnTo>
                    <a:pt x="14000" y="15457"/>
                  </a:lnTo>
                  <a:lnTo>
                    <a:pt x="14091" y="15322"/>
                  </a:lnTo>
                  <a:lnTo>
                    <a:pt x="14353" y="15255"/>
                  </a:lnTo>
                  <a:lnTo>
                    <a:pt x="14029" y="15482"/>
                  </a:lnTo>
                  <a:lnTo>
                    <a:pt x="14029" y="15482"/>
                  </a:lnTo>
                </a:path>
                <a:path w="21600" h="21600">
                  <a:moveTo>
                    <a:pt x="19995" y="17752"/>
                  </a:moveTo>
                  <a:lnTo>
                    <a:pt x="15996" y="17752"/>
                  </a:lnTo>
                  <a:lnTo>
                    <a:pt x="15891" y="17684"/>
                  </a:lnTo>
                  <a:lnTo>
                    <a:pt x="15784" y="17415"/>
                  </a:lnTo>
                  <a:lnTo>
                    <a:pt x="15650" y="17280"/>
                  </a:lnTo>
                  <a:lnTo>
                    <a:pt x="15436" y="17077"/>
                  </a:lnTo>
                  <a:lnTo>
                    <a:pt x="15533" y="16807"/>
                  </a:lnTo>
                  <a:lnTo>
                    <a:pt x="15576" y="16672"/>
                  </a:lnTo>
                  <a:lnTo>
                    <a:pt x="15554" y="16605"/>
                  </a:lnTo>
                  <a:lnTo>
                    <a:pt x="15431" y="16537"/>
                  </a:lnTo>
                  <a:lnTo>
                    <a:pt x="15196" y="16537"/>
                  </a:lnTo>
                  <a:lnTo>
                    <a:pt x="15003" y="16267"/>
                  </a:lnTo>
                  <a:lnTo>
                    <a:pt x="14875" y="16132"/>
                  </a:lnTo>
                  <a:lnTo>
                    <a:pt x="14811" y="16132"/>
                  </a:lnTo>
                  <a:lnTo>
                    <a:pt x="14752" y="16064"/>
                  </a:lnTo>
                  <a:lnTo>
                    <a:pt x="14546" y="15997"/>
                  </a:lnTo>
                  <a:lnTo>
                    <a:pt x="14193" y="15862"/>
                  </a:lnTo>
                  <a:lnTo>
                    <a:pt x="14428" y="15659"/>
                  </a:lnTo>
                  <a:lnTo>
                    <a:pt x="14522" y="15592"/>
                  </a:lnTo>
                  <a:lnTo>
                    <a:pt x="14425" y="15727"/>
                  </a:lnTo>
                  <a:lnTo>
                    <a:pt x="19650" y="15727"/>
                  </a:lnTo>
                  <a:lnTo>
                    <a:pt x="19740" y="15862"/>
                  </a:lnTo>
                  <a:lnTo>
                    <a:pt x="19810" y="15929"/>
                  </a:lnTo>
                  <a:lnTo>
                    <a:pt x="19858" y="15929"/>
                  </a:lnTo>
                  <a:lnTo>
                    <a:pt x="19965" y="16200"/>
                  </a:lnTo>
                  <a:lnTo>
                    <a:pt x="20003" y="16335"/>
                  </a:lnTo>
                  <a:lnTo>
                    <a:pt x="19970" y="16470"/>
                  </a:lnTo>
                  <a:lnTo>
                    <a:pt x="19944" y="16537"/>
                  </a:lnTo>
                  <a:lnTo>
                    <a:pt x="19937" y="16605"/>
                  </a:lnTo>
                  <a:lnTo>
                    <a:pt x="19930" y="16807"/>
                  </a:lnTo>
                  <a:lnTo>
                    <a:pt x="20008" y="16942"/>
                  </a:lnTo>
                  <a:lnTo>
                    <a:pt x="20318" y="17347"/>
                  </a:lnTo>
                  <a:lnTo>
                    <a:pt x="20262" y="17550"/>
                  </a:lnTo>
                  <a:lnTo>
                    <a:pt x="20241" y="17550"/>
                  </a:lnTo>
                  <a:lnTo>
                    <a:pt x="20037" y="17617"/>
                  </a:lnTo>
                  <a:lnTo>
                    <a:pt x="19989" y="17617"/>
                  </a:lnTo>
                  <a:lnTo>
                    <a:pt x="19995" y="17752"/>
                  </a:lnTo>
                  <a:lnTo>
                    <a:pt x="19995" y="17752"/>
                  </a:lnTo>
                </a:path>
                <a:path w="21600" h="21600">
                  <a:moveTo>
                    <a:pt x="19650" y="15727"/>
                  </a:moveTo>
                  <a:lnTo>
                    <a:pt x="14425" y="15727"/>
                  </a:lnTo>
                  <a:lnTo>
                    <a:pt x="14522" y="15592"/>
                  </a:lnTo>
                  <a:lnTo>
                    <a:pt x="19536" y="15592"/>
                  </a:lnTo>
                  <a:lnTo>
                    <a:pt x="19564" y="15659"/>
                  </a:lnTo>
                  <a:lnTo>
                    <a:pt x="19650" y="15727"/>
                  </a:lnTo>
                  <a:lnTo>
                    <a:pt x="19650" y="15727"/>
                  </a:lnTo>
                </a:path>
                <a:path w="21600" h="21600">
                  <a:moveTo>
                    <a:pt x="19995" y="17752"/>
                  </a:moveTo>
                  <a:lnTo>
                    <a:pt x="19989" y="17617"/>
                  </a:lnTo>
                  <a:lnTo>
                    <a:pt x="20037" y="17617"/>
                  </a:lnTo>
                  <a:lnTo>
                    <a:pt x="20241" y="17550"/>
                  </a:lnTo>
                  <a:lnTo>
                    <a:pt x="20249" y="17560"/>
                  </a:lnTo>
                  <a:lnTo>
                    <a:pt x="19995" y="17752"/>
                  </a:lnTo>
                  <a:lnTo>
                    <a:pt x="19995" y="17752"/>
                  </a:lnTo>
                </a:path>
                <a:path w="21600" h="21600">
                  <a:moveTo>
                    <a:pt x="20249" y="17560"/>
                  </a:moveTo>
                  <a:lnTo>
                    <a:pt x="20241" y="17550"/>
                  </a:lnTo>
                  <a:lnTo>
                    <a:pt x="20262" y="17550"/>
                  </a:lnTo>
                  <a:lnTo>
                    <a:pt x="20249" y="17560"/>
                  </a:lnTo>
                  <a:lnTo>
                    <a:pt x="20249" y="17560"/>
                  </a:lnTo>
                </a:path>
                <a:path w="21600" h="21600">
                  <a:moveTo>
                    <a:pt x="15717" y="19845"/>
                  </a:moveTo>
                  <a:lnTo>
                    <a:pt x="16103" y="19237"/>
                  </a:lnTo>
                  <a:lnTo>
                    <a:pt x="16309" y="18967"/>
                  </a:lnTo>
                  <a:lnTo>
                    <a:pt x="16362" y="18900"/>
                  </a:lnTo>
                  <a:lnTo>
                    <a:pt x="16046" y="18900"/>
                  </a:lnTo>
                  <a:lnTo>
                    <a:pt x="16046" y="18495"/>
                  </a:lnTo>
                  <a:lnTo>
                    <a:pt x="16129" y="18292"/>
                  </a:lnTo>
                  <a:lnTo>
                    <a:pt x="16260" y="18292"/>
                  </a:lnTo>
                  <a:lnTo>
                    <a:pt x="16194" y="18224"/>
                  </a:lnTo>
                  <a:lnTo>
                    <a:pt x="16006" y="18157"/>
                  </a:lnTo>
                  <a:lnTo>
                    <a:pt x="15824" y="18022"/>
                  </a:lnTo>
                  <a:lnTo>
                    <a:pt x="15873" y="17887"/>
                  </a:lnTo>
                  <a:lnTo>
                    <a:pt x="16151" y="17752"/>
                  </a:lnTo>
                  <a:lnTo>
                    <a:pt x="19995" y="17752"/>
                  </a:lnTo>
                  <a:lnTo>
                    <a:pt x="20249" y="17560"/>
                  </a:lnTo>
                  <a:lnTo>
                    <a:pt x="20345" y="17684"/>
                  </a:lnTo>
                  <a:lnTo>
                    <a:pt x="20452" y="17887"/>
                  </a:lnTo>
                  <a:lnTo>
                    <a:pt x="20516" y="18089"/>
                  </a:lnTo>
                  <a:lnTo>
                    <a:pt x="20536" y="18187"/>
                  </a:lnTo>
                  <a:lnTo>
                    <a:pt x="20532" y="18360"/>
                  </a:lnTo>
                  <a:lnTo>
                    <a:pt x="20527" y="18427"/>
                  </a:lnTo>
                  <a:lnTo>
                    <a:pt x="20527" y="18562"/>
                  </a:lnTo>
                  <a:lnTo>
                    <a:pt x="20575" y="18697"/>
                  </a:lnTo>
                  <a:lnTo>
                    <a:pt x="20623" y="18765"/>
                  </a:lnTo>
                  <a:lnTo>
                    <a:pt x="20693" y="18900"/>
                  </a:lnTo>
                  <a:lnTo>
                    <a:pt x="20762" y="18967"/>
                  </a:lnTo>
                  <a:lnTo>
                    <a:pt x="20797" y="19102"/>
                  </a:lnTo>
                  <a:lnTo>
                    <a:pt x="20797" y="19372"/>
                  </a:lnTo>
                  <a:lnTo>
                    <a:pt x="16672" y="19372"/>
                  </a:lnTo>
                  <a:lnTo>
                    <a:pt x="16386" y="19507"/>
                  </a:lnTo>
                  <a:lnTo>
                    <a:pt x="15717" y="19845"/>
                  </a:lnTo>
                  <a:lnTo>
                    <a:pt x="15717" y="19845"/>
                  </a:lnTo>
                </a:path>
                <a:path w="21600" h="21600">
                  <a:moveTo>
                    <a:pt x="1762" y="17869"/>
                  </a:moveTo>
                  <a:lnTo>
                    <a:pt x="1762" y="17684"/>
                  </a:lnTo>
                  <a:lnTo>
                    <a:pt x="1835" y="17617"/>
                  </a:lnTo>
                  <a:lnTo>
                    <a:pt x="2123" y="17752"/>
                  </a:lnTo>
                  <a:lnTo>
                    <a:pt x="2019" y="17820"/>
                  </a:lnTo>
                  <a:lnTo>
                    <a:pt x="1762" y="17869"/>
                  </a:lnTo>
                  <a:lnTo>
                    <a:pt x="1762" y="17869"/>
                  </a:lnTo>
                </a:path>
                <a:path w="21600" h="21600">
                  <a:moveTo>
                    <a:pt x="5957" y="18427"/>
                  </a:moveTo>
                  <a:lnTo>
                    <a:pt x="5908" y="18427"/>
                  </a:lnTo>
                  <a:lnTo>
                    <a:pt x="6058" y="18292"/>
                  </a:lnTo>
                  <a:lnTo>
                    <a:pt x="2113" y="18292"/>
                  </a:lnTo>
                  <a:lnTo>
                    <a:pt x="2038" y="18157"/>
                  </a:lnTo>
                  <a:lnTo>
                    <a:pt x="1778" y="18157"/>
                  </a:lnTo>
                  <a:lnTo>
                    <a:pt x="1762" y="18022"/>
                  </a:lnTo>
                  <a:lnTo>
                    <a:pt x="1762" y="17869"/>
                  </a:lnTo>
                  <a:lnTo>
                    <a:pt x="2019" y="17820"/>
                  </a:lnTo>
                  <a:lnTo>
                    <a:pt x="2123" y="17752"/>
                  </a:lnTo>
                  <a:lnTo>
                    <a:pt x="1835" y="17617"/>
                  </a:lnTo>
                  <a:lnTo>
                    <a:pt x="5919" y="17617"/>
                  </a:lnTo>
                  <a:lnTo>
                    <a:pt x="5930" y="17820"/>
                  </a:lnTo>
                  <a:lnTo>
                    <a:pt x="5999" y="18089"/>
                  </a:lnTo>
                  <a:lnTo>
                    <a:pt x="6031" y="18157"/>
                  </a:lnTo>
                  <a:lnTo>
                    <a:pt x="1845" y="18157"/>
                  </a:lnTo>
                  <a:lnTo>
                    <a:pt x="1807" y="18187"/>
                  </a:lnTo>
                  <a:lnTo>
                    <a:pt x="6046" y="18187"/>
                  </a:lnTo>
                  <a:lnTo>
                    <a:pt x="6128" y="18360"/>
                  </a:lnTo>
                  <a:lnTo>
                    <a:pt x="5957" y="18427"/>
                  </a:lnTo>
                  <a:lnTo>
                    <a:pt x="5957" y="18427"/>
                  </a:lnTo>
                </a:path>
                <a:path w="21600" h="21600">
                  <a:moveTo>
                    <a:pt x="2113" y="18292"/>
                  </a:moveTo>
                  <a:lnTo>
                    <a:pt x="1859" y="18292"/>
                  </a:lnTo>
                  <a:lnTo>
                    <a:pt x="1843" y="18224"/>
                  </a:lnTo>
                  <a:lnTo>
                    <a:pt x="1807" y="18187"/>
                  </a:lnTo>
                  <a:lnTo>
                    <a:pt x="1845" y="18157"/>
                  </a:lnTo>
                  <a:lnTo>
                    <a:pt x="2038" y="18157"/>
                  </a:lnTo>
                  <a:lnTo>
                    <a:pt x="2113" y="18292"/>
                  </a:lnTo>
                  <a:lnTo>
                    <a:pt x="2113" y="18292"/>
                  </a:lnTo>
                </a:path>
                <a:path w="21600" h="21600">
                  <a:moveTo>
                    <a:pt x="4132" y="20925"/>
                  </a:moveTo>
                  <a:lnTo>
                    <a:pt x="3447" y="20925"/>
                  </a:lnTo>
                  <a:lnTo>
                    <a:pt x="3255" y="20790"/>
                  </a:lnTo>
                  <a:lnTo>
                    <a:pt x="3094" y="20722"/>
                  </a:lnTo>
                  <a:lnTo>
                    <a:pt x="2870" y="20722"/>
                  </a:lnTo>
                  <a:lnTo>
                    <a:pt x="2741" y="20452"/>
                  </a:lnTo>
                  <a:lnTo>
                    <a:pt x="2658" y="20249"/>
                  </a:lnTo>
                  <a:lnTo>
                    <a:pt x="2621" y="20249"/>
                  </a:lnTo>
                  <a:lnTo>
                    <a:pt x="2589" y="20182"/>
                  </a:lnTo>
                  <a:lnTo>
                    <a:pt x="2447" y="20114"/>
                  </a:lnTo>
                  <a:lnTo>
                    <a:pt x="2196" y="20047"/>
                  </a:lnTo>
                  <a:lnTo>
                    <a:pt x="2147" y="19777"/>
                  </a:lnTo>
                  <a:lnTo>
                    <a:pt x="2086" y="19642"/>
                  </a:lnTo>
                  <a:lnTo>
                    <a:pt x="2011" y="19575"/>
                  </a:lnTo>
                  <a:lnTo>
                    <a:pt x="1941" y="19575"/>
                  </a:lnTo>
                  <a:lnTo>
                    <a:pt x="1792" y="19440"/>
                  </a:lnTo>
                  <a:lnTo>
                    <a:pt x="1562" y="19170"/>
                  </a:lnTo>
                  <a:lnTo>
                    <a:pt x="1765" y="19102"/>
                  </a:lnTo>
                  <a:lnTo>
                    <a:pt x="1805" y="19035"/>
                  </a:lnTo>
                  <a:lnTo>
                    <a:pt x="1564" y="19035"/>
                  </a:lnTo>
                  <a:lnTo>
                    <a:pt x="1505" y="18967"/>
                  </a:lnTo>
                  <a:lnTo>
                    <a:pt x="1505" y="18562"/>
                  </a:lnTo>
                  <a:lnTo>
                    <a:pt x="1556" y="18427"/>
                  </a:lnTo>
                  <a:lnTo>
                    <a:pt x="1760" y="18224"/>
                  </a:lnTo>
                  <a:lnTo>
                    <a:pt x="1807" y="18187"/>
                  </a:lnTo>
                  <a:lnTo>
                    <a:pt x="1843" y="18224"/>
                  </a:lnTo>
                  <a:lnTo>
                    <a:pt x="1859" y="18292"/>
                  </a:lnTo>
                  <a:lnTo>
                    <a:pt x="6058" y="18292"/>
                  </a:lnTo>
                  <a:lnTo>
                    <a:pt x="5908" y="18427"/>
                  </a:lnTo>
                  <a:lnTo>
                    <a:pt x="6299" y="18427"/>
                  </a:lnTo>
                  <a:lnTo>
                    <a:pt x="6358" y="18495"/>
                  </a:lnTo>
                  <a:lnTo>
                    <a:pt x="6422" y="18562"/>
                  </a:lnTo>
                  <a:lnTo>
                    <a:pt x="6433" y="18630"/>
                  </a:lnTo>
                  <a:lnTo>
                    <a:pt x="6449" y="18697"/>
                  </a:lnTo>
                  <a:lnTo>
                    <a:pt x="6556" y="18900"/>
                  </a:lnTo>
                  <a:lnTo>
                    <a:pt x="6754" y="19102"/>
                  </a:lnTo>
                  <a:lnTo>
                    <a:pt x="6261" y="19372"/>
                  </a:lnTo>
                  <a:lnTo>
                    <a:pt x="5978" y="19575"/>
                  </a:lnTo>
                  <a:lnTo>
                    <a:pt x="5828" y="19980"/>
                  </a:lnTo>
                  <a:lnTo>
                    <a:pt x="5619" y="20249"/>
                  </a:lnTo>
                  <a:lnTo>
                    <a:pt x="5334" y="20587"/>
                  </a:lnTo>
                  <a:lnTo>
                    <a:pt x="4972" y="20587"/>
                  </a:lnTo>
                  <a:lnTo>
                    <a:pt x="4731" y="20655"/>
                  </a:lnTo>
                  <a:lnTo>
                    <a:pt x="4378" y="20857"/>
                  </a:lnTo>
                  <a:lnTo>
                    <a:pt x="4132" y="20925"/>
                  </a:lnTo>
                  <a:lnTo>
                    <a:pt x="4132" y="20925"/>
                  </a:lnTo>
                </a:path>
                <a:path w="21600" h="21600">
                  <a:moveTo>
                    <a:pt x="6299" y="18427"/>
                  </a:moveTo>
                  <a:lnTo>
                    <a:pt x="5957" y="18427"/>
                  </a:lnTo>
                  <a:lnTo>
                    <a:pt x="6128" y="18360"/>
                  </a:lnTo>
                  <a:lnTo>
                    <a:pt x="6096" y="18292"/>
                  </a:lnTo>
                  <a:lnTo>
                    <a:pt x="6144" y="18292"/>
                  </a:lnTo>
                  <a:lnTo>
                    <a:pt x="6240" y="18360"/>
                  </a:lnTo>
                  <a:lnTo>
                    <a:pt x="6299" y="18427"/>
                  </a:lnTo>
                  <a:lnTo>
                    <a:pt x="6299" y="18427"/>
                  </a:lnTo>
                </a:path>
                <a:path w="21600" h="21600">
                  <a:moveTo>
                    <a:pt x="16504" y="19490"/>
                  </a:moveTo>
                  <a:lnTo>
                    <a:pt x="16672" y="19372"/>
                  </a:lnTo>
                  <a:lnTo>
                    <a:pt x="20797" y="19372"/>
                  </a:lnTo>
                  <a:lnTo>
                    <a:pt x="20797" y="19440"/>
                  </a:lnTo>
                  <a:lnTo>
                    <a:pt x="16817" y="19440"/>
                  </a:lnTo>
                  <a:lnTo>
                    <a:pt x="16504" y="19490"/>
                  </a:lnTo>
                  <a:lnTo>
                    <a:pt x="16504" y="19490"/>
                  </a:lnTo>
                </a:path>
                <a:path w="21600" h="21600">
                  <a:moveTo>
                    <a:pt x="16560" y="19507"/>
                  </a:moveTo>
                  <a:lnTo>
                    <a:pt x="16480" y="19507"/>
                  </a:lnTo>
                  <a:lnTo>
                    <a:pt x="16504" y="19490"/>
                  </a:lnTo>
                  <a:lnTo>
                    <a:pt x="16817" y="19440"/>
                  </a:lnTo>
                  <a:lnTo>
                    <a:pt x="16560" y="19507"/>
                  </a:lnTo>
                  <a:lnTo>
                    <a:pt x="16560" y="19507"/>
                  </a:lnTo>
                </a:path>
                <a:path w="21600" h="21600">
                  <a:moveTo>
                    <a:pt x="20797" y="19507"/>
                  </a:moveTo>
                  <a:lnTo>
                    <a:pt x="16560" y="19507"/>
                  </a:lnTo>
                  <a:lnTo>
                    <a:pt x="16817" y="19440"/>
                  </a:lnTo>
                  <a:lnTo>
                    <a:pt x="20797" y="19440"/>
                  </a:lnTo>
                  <a:lnTo>
                    <a:pt x="20797" y="19507"/>
                  </a:lnTo>
                  <a:lnTo>
                    <a:pt x="20797" y="19507"/>
                  </a:lnTo>
                </a:path>
                <a:path w="21600" h="21600">
                  <a:moveTo>
                    <a:pt x="18661" y="21600"/>
                  </a:moveTo>
                  <a:lnTo>
                    <a:pt x="17822" y="21600"/>
                  </a:lnTo>
                  <a:lnTo>
                    <a:pt x="17411" y="21532"/>
                  </a:lnTo>
                  <a:lnTo>
                    <a:pt x="17304" y="21330"/>
                  </a:lnTo>
                  <a:lnTo>
                    <a:pt x="17215" y="21195"/>
                  </a:lnTo>
                  <a:lnTo>
                    <a:pt x="16648" y="20587"/>
                  </a:lnTo>
                  <a:lnTo>
                    <a:pt x="16568" y="20520"/>
                  </a:lnTo>
                  <a:lnTo>
                    <a:pt x="16528" y="20317"/>
                  </a:lnTo>
                  <a:lnTo>
                    <a:pt x="16528" y="20047"/>
                  </a:lnTo>
                  <a:lnTo>
                    <a:pt x="16472" y="19912"/>
                  </a:lnTo>
                  <a:lnTo>
                    <a:pt x="16247" y="19642"/>
                  </a:lnTo>
                  <a:lnTo>
                    <a:pt x="16399" y="19507"/>
                  </a:lnTo>
                  <a:lnTo>
                    <a:pt x="16504" y="19490"/>
                  </a:lnTo>
                  <a:lnTo>
                    <a:pt x="16480" y="19507"/>
                  </a:lnTo>
                  <a:lnTo>
                    <a:pt x="20797" y="19507"/>
                  </a:lnTo>
                  <a:lnTo>
                    <a:pt x="20797" y="19709"/>
                  </a:lnTo>
                  <a:lnTo>
                    <a:pt x="20714" y="19980"/>
                  </a:lnTo>
                  <a:lnTo>
                    <a:pt x="20382" y="20384"/>
                  </a:lnTo>
                  <a:lnTo>
                    <a:pt x="20185" y="20655"/>
                  </a:lnTo>
                  <a:lnTo>
                    <a:pt x="19954" y="20925"/>
                  </a:lnTo>
                  <a:lnTo>
                    <a:pt x="19660" y="20992"/>
                  </a:lnTo>
                  <a:lnTo>
                    <a:pt x="19462" y="21060"/>
                  </a:lnTo>
                  <a:lnTo>
                    <a:pt x="19361" y="21060"/>
                  </a:lnTo>
                  <a:lnTo>
                    <a:pt x="19264" y="21127"/>
                  </a:lnTo>
                  <a:lnTo>
                    <a:pt x="19173" y="21262"/>
                  </a:lnTo>
                  <a:lnTo>
                    <a:pt x="19088" y="21532"/>
                  </a:lnTo>
                  <a:lnTo>
                    <a:pt x="18661" y="21600"/>
                  </a:lnTo>
                  <a:lnTo>
                    <a:pt x="18661" y="21600"/>
                  </a:lnTo>
                </a:path>
                <a:path w="21600" h="21600">
                  <a:moveTo>
                    <a:pt x="5277" y="20655"/>
                  </a:moveTo>
                  <a:lnTo>
                    <a:pt x="4972" y="20587"/>
                  </a:lnTo>
                  <a:lnTo>
                    <a:pt x="5334" y="20587"/>
                  </a:lnTo>
                  <a:lnTo>
                    <a:pt x="5277" y="20655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7868791" y="468350"/>
              <a:ext cx="5715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7887543" y="613966"/>
              <a:ext cx="564515" cy="4190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580" y="261"/>
                  </a:moveTo>
                  <a:lnTo>
                    <a:pt x="4288" y="261"/>
                  </a:lnTo>
                  <a:lnTo>
                    <a:pt x="4413" y="196"/>
                  </a:lnTo>
                  <a:lnTo>
                    <a:pt x="4585" y="0"/>
                  </a:lnTo>
                  <a:lnTo>
                    <a:pt x="5044" y="0"/>
                  </a:lnTo>
                  <a:lnTo>
                    <a:pt x="5150" y="65"/>
                  </a:lnTo>
                  <a:lnTo>
                    <a:pt x="6929" y="65"/>
                  </a:lnTo>
                  <a:lnTo>
                    <a:pt x="7065" y="130"/>
                  </a:lnTo>
                  <a:lnTo>
                    <a:pt x="7324" y="130"/>
                  </a:lnTo>
                  <a:lnTo>
                    <a:pt x="7444" y="196"/>
                  </a:lnTo>
                  <a:lnTo>
                    <a:pt x="7580" y="261"/>
                  </a:lnTo>
                  <a:lnTo>
                    <a:pt x="7580" y="261"/>
                  </a:lnTo>
                </a:path>
                <a:path w="21600" h="21600">
                  <a:moveTo>
                    <a:pt x="6929" y="65"/>
                  </a:moveTo>
                  <a:lnTo>
                    <a:pt x="5419" y="65"/>
                  </a:lnTo>
                  <a:lnTo>
                    <a:pt x="5735" y="0"/>
                  </a:lnTo>
                  <a:lnTo>
                    <a:pt x="6773" y="0"/>
                  </a:lnTo>
                  <a:lnTo>
                    <a:pt x="6929" y="65"/>
                  </a:lnTo>
                  <a:lnTo>
                    <a:pt x="6929" y="65"/>
                  </a:lnTo>
                </a:path>
                <a:path w="21600" h="21600">
                  <a:moveTo>
                    <a:pt x="8666" y="850"/>
                  </a:moveTo>
                  <a:lnTo>
                    <a:pt x="3413" y="850"/>
                  </a:lnTo>
                  <a:lnTo>
                    <a:pt x="3356" y="654"/>
                  </a:lnTo>
                  <a:lnTo>
                    <a:pt x="3321" y="630"/>
                  </a:lnTo>
                  <a:lnTo>
                    <a:pt x="3856" y="196"/>
                  </a:lnTo>
                  <a:lnTo>
                    <a:pt x="3996" y="196"/>
                  </a:lnTo>
                  <a:lnTo>
                    <a:pt x="4062" y="261"/>
                  </a:lnTo>
                  <a:lnTo>
                    <a:pt x="7580" y="261"/>
                  </a:lnTo>
                  <a:lnTo>
                    <a:pt x="7665" y="392"/>
                  </a:lnTo>
                  <a:lnTo>
                    <a:pt x="7731" y="523"/>
                  </a:lnTo>
                  <a:lnTo>
                    <a:pt x="7693" y="523"/>
                  </a:lnTo>
                  <a:lnTo>
                    <a:pt x="7729" y="589"/>
                  </a:lnTo>
                  <a:lnTo>
                    <a:pt x="7942" y="589"/>
                  </a:lnTo>
                  <a:lnTo>
                    <a:pt x="8088" y="654"/>
                  </a:lnTo>
                  <a:lnTo>
                    <a:pt x="8233" y="654"/>
                  </a:lnTo>
                  <a:lnTo>
                    <a:pt x="8666" y="850"/>
                  </a:lnTo>
                  <a:lnTo>
                    <a:pt x="8666" y="850"/>
                  </a:lnTo>
                </a:path>
                <a:path w="21600" h="21600">
                  <a:moveTo>
                    <a:pt x="7729" y="589"/>
                  </a:moveTo>
                  <a:lnTo>
                    <a:pt x="7693" y="523"/>
                  </a:lnTo>
                  <a:lnTo>
                    <a:pt x="7731" y="523"/>
                  </a:lnTo>
                  <a:lnTo>
                    <a:pt x="7729" y="589"/>
                  </a:lnTo>
                  <a:lnTo>
                    <a:pt x="7729" y="589"/>
                  </a:lnTo>
                </a:path>
                <a:path w="21600" h="21600">
                  <a:moveTo>
                    <a:pt x="7942" y="589"/>
                  </a:moveTo>
                  <a:lnTo>
                    <a:pt x="7729" y="589"/>
                  </a:lnTo>
                  <a:lnTo>
                    <a:pt x="7731" y="523"/>
                  </a:lnTo>
                  <a:lnTo>
                    <a:pt x="7796" y="523"/>
                  </a:lnTo>
                  <a:lnTo>
                    <a:pt x="7942" y="589"/>
                  </a:lnTo>
                  <a:lnTo>
                    <a:pt x="7942" y="589"/>
                  </a:lnTo>
                </a:path>
                <a:path w="21600" h="21600">
                  <a:moveTo>
                    <a:pt x="1923" y="10210"/>
                  </a:moveTo>
                  <a:lnTo>
                    <a:pt x="1787" y="9949"/>
                  </a:lnTo>
                  <a:lnTo>
                    <a:pt x="1655" y="9687"/>
                  </a:lnTo>
                  <a:lnTo>
                    <a:pt x="1529" y="9556"/>
                  </a:lnTo>
                  <a:lnTo>
                    <a:pt x="1406" y="9359"/>
                  </a:lnTo>
                  <a:lnTo>
                    <a:pt x="1308" y="9163"/>
                  </a:lnTo>
                  <a:lnTo>
                    <a:pt x="1235" y="8967"/>
                  </a:lnTo>
                  <a:lnTo>
                    <a:pt x="1142" y="8967"/>
                  </a:lnTo>
                  <a:lnTo>
                    <a:pt x="936" y="8836"/>
                  </a:lnTo>
                  <a:lnTo>
                    <a:pt x="936" y="8639"/>
                  </a:lnTo>
                  <a:lnTo>
                    <a:pt x="923" y="8509"/>
                  </a:lnTo>
                  <a:lnTo>
                    <a:pt x="870" y="8378"/>
                  </a:lnTo>
                  <a:lnTo>
                    <a:pt x="923" y="8312"/>
                  </a:lnTo>
                  <a:lnTo>
                    <a:pt x="1056" y="8247"/>
                  </a:lnTo>
                  <a:lnTo>
                    <a:pt x="724" y="8050"/>
                  </a:lnTo>
                  <a:lnTo>
                    <a:pt x="558" y="7789"/>
                  </a:lnTo>
                  <a:lnTo>
                    <a:pt x="558" y="7461"/>
                  </a:lnTo>
                  <a:lnTo>
                    <a:pt x="538" y="7396"/>
                  </a:lnTo>
                  <a:lnTo>
                    <a:pt x="523" y="7330"/>
                  </a:lnTo>
                  <a:lnTo>
                    <a:pt x="503" y="7265"/>
                  </a:lnTo>
                  <a:lnTo>
                    <a:pt x="430" y="7199"/>
                  </a:lnTo>
                  <a:lnTo>
                    <a:pt x="293" y="7134"/>
                  </a:lnTo>
                  <a:lnTo>
                    <a:pt x="357" y="6807"/>
                  </a:lnTo>
                  <a:lnTo>
                    <a:pt x="396" y="6545"/>
                  </a:lnTo>
                  <a:lnTo>
                    <a:pt x="413" y="6479"/>
                  </a:lnTo>
                  <a:lnTo>
                    <a:pt x="433" y="6349"/>
                  </a:lnTo>
                  <a:lnTo>
                    <a:pt x="358" y="6218"/>
                  </a:lnTo>
                  <a:lnTo>
                    <a:pt x="189" y="6021"/>
                  </a:lnTo>
                  <a:lnTo>
                    <a:pt x="398" y="5694"/>
                  </a:lnTo>
                  <a:lnTo>
                    <a:pt x="506" y="5432"/>
                  </a:lnTo>
                  <a:lnTo>
                    <a:pt x="519" y="4974"/>
                  </a:lnTo>
                  <a:lnTo>
                    <a:pt x="581" y="4778"/>
                  </a:lnTo>
                  <a:lnTo>
                    <a:pt x="697" y="4516"/>
                  </a:lnTo>
                  <a:lnTo>
                    <a:pt x="727" y="4319"/>
                  </a:lnTo>
                  <a:lnTo>
                    <a:pt x="662" y="3861"/>
                  </a:lnTo>
                  <a:lnTo>
                    <a:pt x="868" y="3861"/>
                  </a:lnTo>
                  <a:lnTo>
                    <a:pt x="988" y="3796"/>
                  </a:lnTo>
                  <a:lnTo>
                    <a:pt x="1054" y="3599"/>
                  </a:lnTo>
                  <a:lnTo>
                    <a:pt x="1121" y="3207"/>
                  </a:lnTo>
                  <a:lnTo>
                    <a:pt x="1287" y="3141"/>
                  </a:lnTo>
                  <a:lnTo>
                    <a:pt x="1391" y="3076"/>
                  </a:lnTo>
                  <a:lnTo>
                    <a:pt x="1435" y="2945"/>
                  </a:lnTo>
                  <a:lnTo>
                    <a:pt x="1481" y="2814"/>
                  </a:lnTo>
                  <a:lnTo>
                    <a:pt x="1544" y="2749"/>
                  </a:lnTo>
                  <a:lnTo>
                    <a:pt x="1624" y="2683"/>
                  </a:lnTo>
                  <a:lnTo>
                    <a:pt x="1644" y="2552"/>
                  </a:lnTo>
                  <a:lnTo>
                    <a:pt x="1700" y="2421"/>
                  </a:lnTo>
                  <a:lnTo>
                    <a:pt x="1793" y="2225"/>
                  </a:lnTo>
                  <a:lnTo>
                    <a:pt x="1886" y="2094"/>
                  </a:lnTo>
                  <a:lnTo>
                    <a:pt x="1958" y="1963"/>
                  </a:lnTo>
                  <a:lnTo>
                    <a:pt x="2008" y="1898"/>
                  </a:lnTo>
                  <a:lnTo>
                    <a:pt x="2074" y="1636"/>
                  </a:lnTo>
                  <a:lnTo>
                    <a:pt x="2152" y="1505"/>
                  </a:lnTo>
                  <a:lnTo>
                    <a:pt x="2242" y="1309"/>
                  </a:lnTo>
                  <a:lnTo>
                    <a:pt x="2335" y="1112"/>
                  </a:lnTo>
                  <a:lnTo>
                    <a:pt x="2504" y="916"/>
                  </a:lnTo>
                  <a:lnTo>
                    <a:pt x="2750" y="719"/>
                  </a:lnTo>
                  <a:lnTo>
                    <a:pt x="2996" y="719"/>
                  </a:lnTo>
                  <a:lnTo>
                    <a:pt x="3262" y="589"/>
                  </a:lnTo>
                  <a:lnTo>
                    <a:pt x="3321" y="630"/>
                  </a:lnTo>
                  <a:lnTo>
                    <a:pt x="3305" y="654"/>
                  </a:lnTo>
                  <a:lnTo>
                    <a:pt x="3326" y="719"/>
                  </a:lnTo>
                  <a:lnTo>
                    <a:pt x="3413" y="850"/>
                  </a:lnTo>
                  <a:lnTo>
                    <a:pt x="8666" y="850"/>
                  </a:lnTo>
                  <a:lnTo>
                    <a:pt x="8955" y="981"/>
                  </a:lnTo>
                  <a:lnTo>
                    <a:pt x="9027" y="1047"/>
                  </a:lnTo>
                  <a:lnTo>
                    <a:pt x="9023" y="1112"/>
                  </a:lnTo>
                  <a:lnTo>
                    <a:pt x="9575" y="1112"/>
                  </a:lnTo>
                  <a:lnTo>
                    <a:pt x="9570" y="1309"/>
                  </a:lnTo>
                  <a:lnTo>
                    <a:pt x="9620" y="1374"/>
                  </a:lnTo>
                  <a:lnTo>
                    <a:pt x="9832" y="1374"/>
                  </a:lnTo>
                  <a:lnTo>
                    <a:pt x="9847" y="1505"/>
                  </a:lnTo>
                  <a:lnTo>
                    <a:pt x="9771" y="1832"/>
                  </a:lnTo>
                  <a:lnTo>
                    <a:pt x="10161" y="1832"/>
                  </a:lnTo>
                  <a:lnTo>
                    <a:pt x="10198" y="1898"/>
                  </a:lnTo>
                  <a:lnTo>
                    <a:pt x="10214" y="1963"/>
                  </a:lnTo>
                  <a:lnTo>
                    <a:pt x="10234" y="2094"/>
                  </a:lnTo>
                  <a:lnTo>
                    <a:pt x="10773" y="2094"/>
                  </a:lnTo>
                  <a:lnTo>
                    <a:pt x="10786" y="2159"/>
                  </a:lnTo>
                  <a:lnTo>
                    <a:pt x="10852" y="2421"/>
                  </a:lnTo>
                  <a:lnTo>
                    <a:pt x="10912" y="2552"/>
                  </a:lnTo>
                  <a:lnTo>
                    <a:pt x="10975" y="2749"/>
                  </a:lnTo>
                  <a:lnTo>
                    <a:pt x="11028" y="2879"/>
                  </a:lnTo>
                  <a:lnTo>
                    <a:pt x="4954" y="2879"/>
                  </a:lnTo>
                  <a:lnTo>
                    <a:pt x="4987" y="2945"/>
                  </a:lnTo>
                  <a:lnTo>
                    <a:pt x="5024" y="3010"/>
                  </a:lnTo>
                  <a:lnTo>
                    <a:pt x="4150" y="3010"/>
                  </a:lnTo>
                  <a:lnTo>
                    <a:pt x="4120" y="3141"/>
                  </a:lnTo>
                  <a:lnTo>
                    <a:pt x="4094" y="3272"/>
                  </a:lnTo>
                  <a:lnTo>
                    <a:pt x="4041" y="3403"/>
                  </a:lnTo>
                  <a:lnTo>
                    <a:pt x="3961" y="3469"/>
                  </a:lnTo>
                  <a:lnTo>
                    <a:pt x="3884" y="3534"/>
                  </a:lnTo>
                  <a:lnTo>
                    <a:pt x="3532" y="3534"/>
                  </a:lnTo>
                  <a:lnTo>
                    <a:pt x="3622" y="3730"/>
                  </a:lnTo>
                  <a:lnTo>
                    <a:pt x="3650" y="3861"/>
                  </a:lnTo>
                  <a:lnTo>
                    <a:pt x="3584" y="4058"/>
                  </a:lnTo>
                  <a:lnTo>
                    <a:pt x="3547" y="4189"/>
                  </a:lnTo>
                  <a:lnTo>
                    <a:pt x="3507" y="4385"/>
                  </a:lnTo>
                  <a:lnTo>
                    <a:pt x="3242" y="4647"/>
                  </a:lnTo>
                  <a:lnTo>
                    <a:pt x="3079" y="4843"/>
                  </a:lnTo>
                  <a:lnTo>
                    <a:pt x="2963" y="4974"/>
                  </a:lnTo>
                  <a:lnTo>
                    <a:pt x="2923" y="5105"/>
                  </a:lnTo>
                  <a:lnTo>
                    <a:pt x="2899" y="5367"/>
                  </a:lnTo>
                  <a:lnTo>
                    <a:pt x="2783" y="5629"/>
                  </a:lnTo>
                  <a:lnTo>
                    <a:pt x="2715" y="5759"/>
                  </a:lnTo>
                  <a:lnTo>
                    <a:pt x="2695" y="5890"/>
                  </a:lnTo>
                  <a:lnTo>
                    <a:pt x="2679" y="5956"/>
                  </a:lnTo>
                  <a:lnTo>
                    <a:pt x="2674" y="6021"/>
                  </a:lnTo>
                  <a:lnTo>
                    <a:pt x="2670" y="6218"/>
                  </a:lnTo>
                  <a:lnTo>
                    <a:pt x="2690" y="6218"/>
                  </a:lnTo>
                  <a:lnTo>
                    <a:pt x="2770" y="6414"/>
                  </a:lnTo>
                  <a:lnTo>
                    <a:pt x="2786" y="6479"/>
                  </a:lnTo>
                  <a:lnTo>
                    <a:pt x="2780" y="6545"/>
                  </a:lnTo>
                  <a:lnTo>
                    <a:pt x="2932" y="6741"/>
                  </a:lnTo>
                  <a:lnTo>
                    <a:pt x="2840" y="6741"/>
                  </a:lnTo>
                  <a:lnTo>
                    <a:pt x="2723" y="6872"/>
                  </a:lnTo>
                  <a:lnTo>
                    <a:pt x="2735" y="7003"/>
                  </a:lnTo>
                  <a:lnTo>
                    <a:pt x="3143" y="7003"/>
                  </a:lnTo>
                  <a:lnTo>
                    <a:pt x="3139" y="7134"/>
                  </a:lnTo>
                  <a:lnTo>
                    <a:pt x="3242" y="7265"/>
                  </a:lnTo>
                  <a:lnTo>
                    <a:pt x="3305" y="7330"/>
                  </a:lnTo>
                  <a:lnTo>
                    <a:pt x="3328" y="7396"/>
                  </a:lnTo>
                  <a:lnTo>
                    <a:pt x="3355" y="7396"/>
                  </a:lnTo>
                  <a:lnTo>
                    <a:pt x="3423" y="7461"/>
                  </a:lnTo>
                  <a:lnTo>
                    <a:pt x="3532" y="7527"/>
                  </a:lnTo>
                  <a:lnTo>
                    <a:pt x="3602" y="7658"/>
                  </a:lnTo>
                  <a:lnTo>
                    <a:pt x="3645" y="7789"/>
                  </a:lnTo>
                  <a:lnTo>
                    <a:pt x="3678" y="7919"/>
                  </a:lnTo>
                  <a:lnTo>
                    <a:pt x="3654" y="7919"/>
                  </a:lnTo>
                  <a:lnTo>
                    <a:pt x="3587" y="7985"/>
                  </a:lnTo>
                  <a:lnTo>
                    <a:pt x="3831" y="7985"/>
                  </a:lnTo>
                  <a:lnTo>
                    <a:pt x="3904" y="8050"/>
                  </a:lnTo>
                  <a:lnTo>
                    <a:pt x="3962" y="8050"/>
                  </a:lnTo>
                  <a:lnTo>
                    <a:pt x="4006" y="8116"/>
                  </a:lnTo>
                  <a:lnTo>
                    <a:pt x="4567" y="8116"/>
                  </a:lnTo>
                  <a:lnTo>
                    <a:pt x="4625" y="8247"/>
                  </a:lnTo>
                  <a:lnTo>
                    <a:pt x="4688" y="8378"/>
                  </a:lnTo>
                  <a:lnTo>
                    <a:pt x="7123" y="8378"/>
                  </a:lnTo>
                  <a:lnTo>
                    <a:pt x="7144" y="8429"/>
                  </a:lnTo>
                  <a:lnTo>
                    <a:pt x="7130" y="8443"/>
                  </a:lnTo>
                  <a:lnTo>
                    <a:pt x="7409" y="8443"/>
                  </a:lnTo>
                  <a:lnTo>
                    <a:pt x="7532" y="8509"/>
                  </a:lnTo>
                  <a:lnTo>
                    <a:pt x="7630" y="8574"/>
                  </a:lnTo>
                  <a:lnTo>
                    <a:pt x="7776" y="8639"/>
                  </a:lnTo>
                  <a:lnTo>
                    <a:pt x="7836" y="8705"/>
                  </a:lnTo>
                  <a:lnTo>
                    <a:pt x="8324" y="8705"/>
                  </a:lnTo>
                  <a:lnTo>
                    <a:pt x="8387" y="8836"/>
                  </a:lnTo>
                  <a:lnTo>
                    <a:pt x="8465" y="8967"/>
                  </a:lnTo>
                  <a:lnTo>
                    <a:pt x="8495" y="9032"/>
                  </a:lnTo>
                  <a:lnTo>
                    <a:pt x="8528" y="9098"/>
                  </a:lnTo>
                  <a:lnTo>
                    <a:pt x="8641" y="9098"/>
                  </a:lnTo>
                  <a:lnTo>
                    <a:pt x="8786" y="9163"/>
                  </a:lnTo>
                  <a:lnTo>
                    <a:pt x="9151" y="9294"/>
                  </a:lnTo>
                  <a:lnTo>
                    <a:pt x="9286" y="9425"/>
                  </a:lnTo>
                  <a:lnTo>
                    <a:pt x="9372" y="9556"/>
                  </a:lnTo>
                  <a:lnTo>
                    <a:pt x="9781" y="9556"/>
                  </a:lnTo>
                  <a:lnTo>
                    <a:pt x="9784" y="9752"/>
                  </a:lnTo>
                  <a:lnTo>
                    <a:pt x="9819" y="9883"/>
                  </a:lnTo>
                  <a:lnTo>
                    <a:pt x="9978" y="9883"/>
                  </a:lnTo>
                  <a:lnTo>
                    <a:pt x="10002" y="9949"/>
                  </a:lnTo>
                  <a:lnTo>
                    <a:pt x="2262" y="9949"/>
                  </a:lnTo>
                  <a:lnTo>
                    <a:pt x="2197" y="10014"/>
                  </a:lnTo>
                  <a:lnTo>
                    <a:pt x="2046" y="10014"/>
                  </a:lnTo>
                  <a:lnTo>
                    <a:pt x="1923" y="10210"/>
                  </a:lnTo>
                  <a:lnTo>
                    <a:pt x="1923" y="10210"/>
                  </a:lnTo>
                </a:path>
                <a:path w="21600" h="21600">
                  <a:moveTo>
                    <a:pt x="3413" y="850"/>
                  </a:moveTo>
                  <a:lnTo>
                    <a:pt x="3326" y="719"/>
                  </a:lnTo>
                  <a:lnTo>
                    <a:pt x="3305" y="654"/>
                  </a:lnTo>
                  <a:lnTo>
                    <a:pt x="3321" y="630"/>
                  </a:lnTo>
                  <a:lnTo>
                    <a:pt x="3356" y="654"/>
                  </a:lnTo>
                  <a:lnTo>
                    <a:pt x="3413" y="850"/>
                  </a:lnTo>
                  <a:lnTo>
                    <a:pt x="3413" y="850"/>
                  </a:lnTo>
                </a:path>
                <a:path w="21600" h="21600">
                  <a:moveTo>
                    <a:pt x="9264" y="1112"/>
                  </a:moveTo>
                  <a:lnTo>
                    <a:pt x="9023" y="1112"/>
                  </a:lnTo>
                  <a:lnTo>
                    <a:pt x="9073" y="1047"/>
                  </a:lnTo>
                  <a:lnTo>
                    <a:pt x="9131" y="981"/>
                  </a:lnTo>
                  <a:lnTo>
                    <a:pt x="9264" y="1112"/>
                  </a:lnTo>
                  <a:lnTo>
                    <a:pt x="9264" y="1112"/>
                  </a:lnTo>
                </a:path>
                <a:path w="21600" h="21600">
                  <a:moveTo>
                    <a:pt x="9575" y="1112"/>
                  </a:moveTo>
                  <a:lnTo>
                    <a:pt x="9264" y="1112"/>
                  </a:lnTo>
                  <a:lnTo>
                    <a:pt x="9390" y="1047"/>
                  </a:lnTo>
                  <a:lnTo>
                    <a:pt x="9576" y="1047"/>
                  </a:lnTo>
                  <a:lnTo>
                    <a:pt x="9575" y="1112"/>
                  </a:lnTo>
                  <a:lnTo>
                    <a:pt x="9575" y="1112"/>
                  </a:lnTo>
                </a:path>
                <a:path w="21600" h="21600">
                  <a:moveTo>
                    <a:pt x="10161" y="1832"/>
                  </a:moveTo>
                  <a:lnTo>
                    <a:pt x="9771" y="1832"/>
                  </a:lnTo>
                  <a:lnTo>
                    <a:pt x="9831" y="1701"/>
                  </a:lnTo>
                  <a:lnTo>
                    <a:pt x="9887" y="1636"/>
                  </a:lnTo>
                  <a:lnTo>
                    <a:pt x="9940" y="1636"/>
                  </a:lnTo>
                  <a:lnTo>
                    <a:pt x="9997" y="1701"/>
                  </a:lnTo>
                  <a:lnTo>
                    <a:pt x="10051" y="1701"/>
                  </a:lnTo>
                  <a:lnTo>
                    <a:pt x="10105" y="1767"/>
                  </a:lnTo>
                  <a:lnTo>
                    <a:pt x="10161" y="1832"/>
                  </a:lnTo>
                  <a:lnTo>
                    <a:pt x="10161" y="1832"/>
                  </a:lnTo>
                </a:path>
                <a:path w="21600" h="21600">
                  <a:moveTo>
                    <a:pt x="10773" y="2094"/>
                  </a:moveTo>
                  <a:lnTo>
                    <a:pt x="10234" y="2094"/>
                  </a:lnTo>
                  <a:lnTo>
                    <a:pt x="10244" y="2029"/>
                  </a:lnTo>
                  <a:lnTo>
                    <a:pt x="10244" y="1898"/>
                  </a:lnTo>
                  <a:lnTo>
                    <a:pt x="10262" y="1898"/>
                  </a:lnTo>
                  <a:lnTo>
                    <a:pt x="10299" y="1832"/>
                  </a:lnTo>
                  <a:lnTo>
                    <a:pt x="10335" y="1832"/>
                  </a:lnTo>
                  <a:lnTo>
                    <a:pt x="10473" y="1767"/>
                  </a:lnTo>
                  <a:lnTo>
                    <a:pt x="10712" y="1767"/>
                  </a:lnTo>
                  <a:lnTo>
                    <a:pt x="10773" y="2094"/>
                  </a:lnTo>
                  <a:lnTo>
                    <a:pt x="10773" y="2094"/>
                  </a:lnTo>
                </a:path>
                <a:path w="21600" h="21600">
                  <a:moveTo>
                    <a:pt x="5193" y="3141"/>
                  </a:moveTo>
                  <a:lnTo>
                    <a:pt x="5097" y="3141"/>
                  </a:lnTo>
                  <a:lnTo>
                    <a:pt x="4991" y="2945"/>
                  </a:lnTo>
                  <a:lnTo>
                    <a:pt x="4954" y="2879"/>
                  </a:lnTo>
                  <a:lnTo>
                    <a:pt x="11028" y="2879"/>
                  </a:lnTo>
                  <a:lnTo>
                    <a:pt x="11055" y="2945"/>
                  </a:lnTo>
                  <a:lnTo>
                    <a:pt x="5951" y="2945"/>
                  </a:lnTo>
                  <a:lnTo>
                    <a:pt x="5951" y="3010"/>
                  </a:lnTo>
                  <a:lnTo>
                    <a:pt x="5441" y="3010"/>
                  </a:lnTo>
                  <a:lnTo>
                    <a:pt x="5281" y="3076"/>
                  </a:lnTo>
                  <a:lnTo>
                    <a:pt x="5193" y="3141"/>
                  </a:lnTo>
                  <a:lnTo>
                    <a:pt x="5193" y="3141"/>
                  </a:lnTo>
                </a:path>
                <a:path w="21600" h="21600">
                  <a:moveTo>
                    <a:pt x="5952" y="3008"/>
                  </a:moveTo>
                  <a:lnTo>
                    <a:pt x="5951" y="2945"/>
                  </a:lnTo>
                  <a:lnTo>
                    <a:pt x="5994" y="2945"/>
                  </a:lnTo>
                  <a:lnTo>
                    <a:pt x="5952" y="3008"/>
                  </a:lnTo>
                  <a:lnTo>
                    <a:pt x="5952" y="3008"/>
                  </a:lnTo>
                </a:path>
                <a:path w="21600" h="21600">
                  <a:moveTo>
                    <a:pt x="6416" y="3141"/>
                  </a:moveTo>
                  <a:lnTo>
                    <a:pt x="6049" y="3141"/>
                  </a:lnTo>
                  <a:lnTo>
                    <a:pt x="5999" y="3076"/>
                  </a:lnTo>
                  <a:lnTo>
                    <a:pt x="5952" y="3010"/>
                  </a:lnTo>
                  <a:lnTo>
                    <a:pt x="5994" y="2945"/>
                  </a:lnTo>
                  <a:lnTo>
                    <a:pt x="6429" y="2945"/>
                  </a:lnTo>
                  <a:lnTo>
                    <a:pt x="6372" y="3076"/>
                  </a:lnTo>
                  <a:lnTo>
                    <a:pt x="6420" y="3116"/>
                  </a:lnTo>
                  <a:lnTo>
                    <a:pt x="6416" y="3141"/>
                  </a:lnTo>
                  <a:lnTo>
                    <a:pt x="6416" y="3141"/>
                  </a:lnTo>
                </a:path>
                <a:path w="21600" h="21600">
                  <a:moveTo>
                    <a:pt x="6420" y="3116"/>
                  </a:moveTo>
                  <a:lnTo>
                    <a:pt x="6372" y="3076"/>
                  </a:lnTo>
                  <a:lnTo>
                    <a:pt x="6429" y="2945"/>
                  </a:lnTo>
                  <a:lnTo>
                    <a:pt x="6449" y="2945"/>
                  </a:lnTo>
                  <a:lnTo>
                    <a:pt x="6420" y="3116"/>
                  </a:lnTo>
                  <a:lnTo>
                    <a:pt x="6420" y="3116"/>
                  </a:lnTo>
                </a:path>
                <a:path w="21600" h="21600">
                  <a:moveTo>
                    <a:pt x="6705" y="3272"/>
                  </a:moveTo>
                  <a:lnTo>
                    <a:pt x="6529" y="3207"/>
                  </a:lnTo>
                  <a:lnTo>
                    <a:pt x="6420" y="3116"/>
                  </a:lnTo>
                  <a:lnTo>
                    <a:pt x="6449" y="2945"/>
                  </a:lnTo>
                  <a:lnTo>
                    <a:pt x="11055" y="2945"/>
                  </a:lnTo>
                  <a:lnTo>
                    <a:pt x="11081" y="3010"/>
                  </a:lnTo>
                  <a:lnTo>
                    <a:pt x="7125" y="3010"/>
                  </a:lnTo>
                  <a:lnTo>
                    <a:pt x="6972" y="3076"/>
                  </a:lnTo>
                  <a:lnTo>
                    <a:pt x="6871" y="3076"/>
                  </a:lnTo>
                  <a:lnTo>
                    <a:pt x="6896" y="3185"/>
                  </a:lnTo>
                  <a:lnTo>
                    <a:pt x="6896" y="3208"/>
                  </a:lnTo>
                  <a:lnTo>
                    <a:pt x="6705" y="3272"/>
                  </a:lnTo>
                  <a:lnTo>
                    <a:pt x="6705" y="3272"/>
                  </a:lnTo>
                </a:path>
                <a:path w="21600" h="21600">
                  <a:moveTo>
                    <a:pt x="4205" y="3272"/>
                  </a:moveTo>
                  <a:lnTo>
                    <a:pt x="4178" y="3076"/>
                  </a:lnTo>
                  <a:lnTo>
                    <a:pt x="4150" y="3010"/>
                  </a:lnTo>
                  <a:lnTo>
                    <a:pt x="5024" y="3010"/>
                  </a:lnTo>
                  <a:lnTo>
                    <a:pt x="5019" y="3076"/>
                  </a:lnTo>
                  <a:lnTo>
                    <a:pt x="4972" y="3076"/>
                  </a:lnTo>
                  <a:lnTo>
                    <a:pt x="4843" y="3207"/>
                  </a:lnTo>
                  <a:lnTo>
                    <a:pt x="4288" y="3207"/>
                  </a:lnTo>
                  <a:lnTo>
                    <a:pt x="4205" y="3272"/>
                  </a:lnTo>
                  <a:lnTo>
                    <a:pt x="4205" y="3272"/>
                  </a:lnTo>
                </a:path>
                <a:path w="21600" h="21600">
                  <a:moveTo>
                    <a:pt x="6934" y="3338"/>
                  </a:moveTo>
                  <a:lnTo>
                    <a:pt x="6896" y="3185"/>
                  </a:lnTo>
                  <a:lnTo>
                    <a:pt x="6896" y="3141"/>
                  </a:lnTo>
                  <a:lnTo>
                    <a:pt x="6972" y="3076"/>
                  </a:lnTo>
                  <a:lnTo>
                    <a:pt x="7125" y="3010"/>
                  </a:lnTo>
                  <a:lnTo>
                    <a:pt x="7009" y="3272"/>
                  </a:lnTo>
                  <a:lnTo>
                    <a:pt x="6934" y="3338"/>
                  </a:lnTo>
                  <a:lnTo>
                    <a:pt x="6934" y="3338"/>
                  </a:lnTo>
                </a:path>
                <a:path w="21600" h="21600">
                  <a:moveTo>
                    <a:pt x="11132" y="3338"/>
                  </a:moveTo>
                  <a:lnTo>
                    <a:pt x="6934" y="3338"/>
                  </a:lnTo>
                  <a:lnTo>
                    <a:pt x="7009" y="3272"/>
                  </a:lnTo>
                  <a:lnTo>
                    <a:pt x="7125" y="3010"/>
                  </a:lnTo>
                  <a:lnTo>
                    <a:pt x="11081" y="3010"/>
                  </a:lnTo>
                  <a:lnTo>
                    <a:pt x="11161" y="3207"/>
                  </a:lnTo>
                  <a:lnTo>
                    <a:pt x="11132" y="3338"/>
                  </a:lnTo>
                  <a:lnTo>
                    <a:pt x="11132" y="3338"/>
                  </a:lnTo>
                </a:path>
                <a:path w="21600" h="21600">
                  <a:moveTo>
                    <a:pt x="6896" y="3185"/>
                  </a:moveTo>
                  <a:lnTo>
                    <a:pt x="6871" y="3076"/>
                  </a:lnTo>
                  <a:lnTo>
                    <a:pt x="6972" y="3076"/>
                  </a:lnTo>
                  <a:lnTo>
                    <a:pt x="6896" y="3141"/>
                  </a:lnTo>
                  <a:lnTo>
                    <a:pt x="6896" y="3185"/>
                  </a:lnTo>
                  <a:lnTo>
                    <a:pt x="6896" y="3185"/>
                  </a:lnTo>
                </a:path>
                <a:path w="21600" h="21600">
                  <a:moveTo>
                    <a:pt x="6896" y="3208"/>
                  </a:moveTo>
                  <a:lnTo>
                    <a:pt x="6896" y="3185"/>
                  </a:lnTo>
                  <a:lnTo>
                    <a:pt x="6901" y="3207"/>
                  </a:lnTo>
                  <a:lnTo>
                    <a:pt x="6896" y="3208"/>
                  </a:lnTo>
                  <a:lnTo>
                    <a:pt x="6896" y="3208"/>
                  </a:lnTo>
                </a:path>
                <a:path w="21600" h="21600">
                  <a:moveTo>
                    <a:pt x="4703" y="3272"/>
                  </a:moveTo>
                  <a:lnTo>
                    <a:pt x="4554" y="3272"/>
                  </a:lnTo>
                  <a:lnTo>
                    <a:pt x="4404" y="3207"/>
                  </a:lnTo>
                  <a:lnTo>
                    <a:pt x="4843" y="3207"/>
                  </a:lnTo>
                  <a:lnTo>
                    <a:pt x="4703" y="3272"/>
                  </a:lnTo>
                  <a:lnTo>
                    <a:pt x="4703" y="3272"/>
                  </a:lnTo>
                </a:path>
                <a:path w="21600" h="21600">
                  <a:moveTo>
                    <a:pt x="7072" y="3599"/>
                  </a:moveTo>
                  <a:lnTo>
                    <a:pt x="6896" y="3534"/>
                  </a:lnTo>
                  <a:lnTo>
                    <a:pt x="6896" y="3208"/>
                  </a:lnTo>
                  <a:lnTo>
                    <a:pt x="6901" y="3207"/>
                  </a:lnTo>
                  <a:lnTo>
                    <a:pt x="6934" y="3338"/>
                  </a:lnTo>
                  <a:lnTo>
                    <a:pt x="11132" y="3338"/>
                  </a:lnTo>
                  <a:lnTo>
                    <a:pt x="11118" y="3403"/>
                  </a:lnTo>
                  <a:lnTo>
                    <a:pt x="7404" y="3403"/>
                  </a:lnTo>
                  <a:lnTo>
                    <a:pt x="7424" y="3534"/>
                  </a:lnTo>
                  <a:lnTo>
                    <a:pt x="7072" y="3599"/>
                  </a:lnTo>
                  <a:lnTo>
                    <a:pt x="7072" y="3599"/>
                  </a:lnTo>
                </a:path>
                <a:path w="21600" h="21600">
                  <a:moveTo>
                    <a:pt x="7909" y="3665"/>
                  </a:moveTo>
                  <a:lnTo>
                    <a:pt x="7630" y="3665"/>
                  </a:lnTo>
                  <a:lnTo>
                    <a:pt x="7538" y="3599"/>
                  </a:lnTo>
                  <a:lnTo>
                    <a:pt x="7479" y="3534"/>
                  </a:lnTo>
                  <a:lnTo>
                    <a:pt x="7422" y="3469"/>
                  </a:lnTo>
                  <a:lnTo>
                    <a:pt x="7404" y="3403"/>
                  </a:lnTo>
                  <a:lnTo>
                    <a:pt x="11118" y="3403"/>
                  </a:lnTo>
                  <a:lnTo>
                    <a:pt x="11099" y="3534"/>
                  </a:lnTo>
                  <a:lnTo>
                    <a:pt x="7959" y="3534"/>
                  </a:lnTo>
                  <a:lnTo>
                    <a:pt x="7932" y="3599"/>
                  </a:lnTo>
                  <a:lnTo>
                    <a:pt x="7909" y="3665"/>
                  </a:lnTo>
                  <a:lnTo>
                    <a:pt x="7909" y="3665"/>
                  </a:lnTo>
                </a:path>
                <a:path w="21600" h="21600">
                  <a:moveTo>
                    <a:pt x="3634" y="3665"/>
                  </a:moveTo>
                  <a:lnTo>
                    <a:pt x="3572" y="3599"/>
                  </a:lnTo>
                  <a:lnTo>
                    <a:pt x="3532" y="3534"/>
                  </a:lnTo>
                  <a:lnTo>
                    <a:pt x="3884" y="3534"/>
                  </a:lnTo>
                  <a:lnTo>
                    <a:pt x="3803" y="3599"/>
                  </a:lnTo>
                  <a:lnTo>
                    <a:pt x="3634" y="3665"/>
                  </a:lnTo>
                  <a:lnTo>
                    <a:pt x="3634" y="3665"/>
                  </a:lnTo>
                </a:path>
                <a:path w="21600" h="21600">
                  <a:moveTo>
                    <a:pt x="8729" y="4058"/>
                  </a:moveTo>
                  <a:lnTo>
                    <a:pt x="8648" y="4058"/>
                  </a:lnTo>
                  <a:lnTo>
                    <a:pt x="8592" y="3983"/>
                  </a:lnTo>
                  <a:lnTo>
                    <a:pt x="8684" y="3861"/>
                  </a:lnTo>
                  <a:lnTo>
                    <a:pt x="8666" y="3730"/>
                  </a:lnTo>
                  <a:lnTo>
                    <a:pt x="8580" y="3599"/>
                  </a:lnTo>
                  <a:lnTo>
                    <a:pt x="7972" y="3599"/>
                  </a:lnTo>
                  <a:lnTo>
                    <a:pt x="7972" y="3534"/>
                  </a:lnTo>
                  <a:lnTo>
                    <a:pt x="11099" y="3534"/>
                  </a:lnTo>
                  <a:lnTo>
                    <a:pt x="11063" y="3796"/>
                  </a:lnTo>
                  <a:lnTo>
                    <a:pt x="11048" y="3992"/>
                  </a:lnTo>
                  <a:lnTo>
                    <a:pt x="8819" y="3992"/>
                  </a:lnTo>
                  <a:lnTo>
                    <a:pt x="8729" y="4058"/>
                  </a:lnTo>
                  <a:lnTo>
                    <a:pt x="8729" y="4058"/>
                  </a:lnTo>
                </a:path>
                <a:path w="21600" h="21600">
                  <a:moveTo>
                    <a:pt x="8585" y="3992"/>
                  </a:moveTo>
                  <a:lnTo>
                    <a:pt x="8427" y="3927"/>
                  </a:lnTo>
                  <a:lnTo>
                    <a:pt x="8161" y="3796"/>
                  </a:lnTo>
                  <a:lnTo>
                    <a:pt x="8151" y="3665"/>
                  </a:lnTo>
                  <a:lnTo>
                    <a:pt x="8123" y="3599"/>
                  </a:lnTo>
                  <a:lnTo>
                    <a:pt x="8580" y="3599"/>
                  </a:lnTo>
                  <a:lnTo>
                    <a:pt x="8503" y="3730"/>
                  </a:lnTo>
                  <a:lnTo>
                    <a:pt x="8502" y="3861"/>
                  </a:lnTo>
                  <a:lnTo>
                    <a:pt x="8592" y="3983"/>
                  </a:lnTo>
                  <a:lnTo>
                    <a:pt x="8585" y="3992"/>
                  </a:lnTo>
                  <a:lnTo>
                    <a:pt x="8585" y="3992"/>
                  </a:lnTo>
                </a:path>
                <a:path w="21600" h="21600">
                  <a:moveTo>
                    <a:pt x="8592" y="3983"/>
                  </a:moveTo>
                  <a:lnTo>
                    <a:pt x="8502" y="3861"/>
                  </a:lnTo>
                  <a:lnTo>
                    <a:pt x="8503" y="3730"/>
                  </a:lnTo>
                  <a:lnTo>
                    <a:pt x="8580" y="3599"/>
                  </a:lnTo>
                  <a:lnTo>
                    <a:pt x="8666" y="3730"/>
                  </a:lnTo>
                  <a:lnTo>
                    <a:pt x="8684" y="3861"/>
                  </a:lnTo>
                  <a:lnTo>
                    <a:pt x="8592" y="3983"/>
                  </a:lnTo>
                  <a:lnTo>
                    <a:pt x="8592" y="3983"/>
                  </a:lnTo>
                </a:path>
                <a:path w="21600" h="21600">
                  <a:moveTo>
                    <a:pt x="9621" y="4647"/>
                  </a:moveTo>
                  <a:lnTo>
                    <a:pt x="9463" y="4647"/>
                  </a:lnTo>
                  <a:lnTo>
                    <a:pt x="9307" y="4581"/>
                  </a:lnTo>
                  <a:lnTo>
                    <a:pt x="9005" y="4385"/>
                  </a:lnTo>
                  <a:lnTo>
                    <a:pt x="8842" y="4189"/>
                  </a:lnTo>
                  <a:lnTo>
                    <a:pt x="8819" y="3992"/>
                  </a:lnTo>
                  <a:lnTo>
                    <a:pt x="11048" y="3992"/>
                  </a:lnTo>
                  <a:lnTo>
                    <a:pt x="11043" y="4058"/>
                  </a:lnTo>
                  <a:lnTo>
                    <a:pt x="11016" y="4319"/>
                  </a:lnTo>
                  <a:lnTo>
                    <a:pt x="10827" y="4450"/>
                  </a:lnTo>
                  <a:lnTo>
                    <a:pt x="10679" y="4516"/>
                  </a:lnTo>
                  <a:lnTo>
                    <a:pt x="10573" y="4581"/>
                  </a:lnTo>
                  <a:lnTo>
                    <a:pt x="9678" y="4581"/>
                  </a:lnTo>
                  <a:lnTo>
                    <a:pt x="9621" y="4647"/>
                  </a:lnTo>
                  <a:lnTo>
                    <a:pt x="9621" y="4647"/>
                  </a:lnTo>
                </a:path>
                <a:path w="21600" h="21600">
                  <a:moveTo>
                    <a:pt x="10340" y="4712"/>
                  </a:moveTo>
                  <a:lnTo>
                    <a:pt x="9962" y="4712"/>
                  </a:lnTo>
                  <a:lnTo>
                    <a:pt x="9829" y="4581"/>
                  </a:lnTo>
                  <a:lnTo>
                    <a:pt x="10573" y="4581"/>
                  </a:lnTo>
                  <a:lnTo>
                    <a:pt x="10470" y="4647"/>
                  </a:lnTo>
                  <a:lnTo>
                    <a:pt x="10340" y="4712"/>
                  </a:lnTo>
                  <a:lnTo>
                    <a:pt x="10340" y="4712"/>
                  </a:lnTo>
                </a:path>
                <a:path w="21600" h="21600">
                  <a:moveTo>
                    <a:pt x="2735" y="7003"/>
                  </a:moveTo>
                  <a:lnTo>
                    <a:pt x="2723" y="6872"/>
                  </a:lnTo>
                  <a:lnTo>
                    <a:pt x="2840" y="6741"/>
                  </a:lnTo>
                  <a:lnTo>
                    <a:pt x="2962" y="6780"/>
                  </a:lnTo>
                  <a:lnTo>
                    <a:pt x="2983" y="6807"/>
                  </a:lnTo>
                  <a:lnTo>
                    <a:pt x="3014" y="6938"/>
                  </a:lnTo>
                  <a:lnTo>
                    <a:pt x="2875" y="6938"/>
                  </a:lnTo>
                  <a:lnTo>
                    <a:pt x="2735" y="7003"/>
                  </a:lnTo>
                  <a:lnTo>
                    <a:pt x="2735" y="7003"/>
                  </a:lnTo>
                </a:path>
                <a:path w="21600" h="21600">
                  <a:moveTo>
                    <a:pt x="2962" y="6780"/>
                  </a:moveTo>
                  <a:lnTo>
                    <a:pt x="2840" y="6741"/>
                  </a:lnTo>
                  <a:lnTo>
                    <a:pt x="2932" y="6741"/>
                  </a:lnTo>
                  <a:lnTo>
                    <a:pt x="2962" y="6780"/>
                  </a:lnTo>
                  <a:lnTo>
                    <a:pt x="2962" y="6780"/>
                  </a:lnTo>
                </a:path>
                <a:path w="21600" h="21600">
                  <a:moveTo>
                    <a:pt x="3143" y="7003"/>
                  </a:moveTo>
                  <a:lnTo>
                    <a:pt x="2735" y="7003"/>
                  </a:lnTo>
                  <a:lnTo>
                    <a:pt x="2875" y="6938"/>
                  </a:lnTo>
                  <a:lnTo>
                    <a:pt x="3014" y="6938"/>
                  </a:lnTo>
                  <a:lnTo>
                    <a:pt x="2983" y="6807"/>
                  </a:lnTo>
                  <a:lnTo>
                    <a:pt x="2962" y="6780"/>
                  </a:lnTo>
                  <a:lnTo>
                    <a:pt x="3046" y="6807"/>
                  </a:lnTo>
                  <a:lnTo>
                    <a:pt x="3145" y="6938"/>
                  </a:lnTo>
                  <a:lnTo>
                    <a:pt x="3143" y="7003"/>
                  </a:lnTo>
                  <a:lnTo>
                    <a:pt x="3143" y="7003"/>
                  </a:lnTo>
                </a:path>
                <a:path w="21600" h="21600">
                  <a:moveTo>
                    <a:pt x="3831" y="7985"/>
                  </a:moveTo>
                  <a:lnTo>
                    <a:pt x="3587" y="7985"/>
                  </a:lnTo>
                  <a:lnTo>
                    <a:pt x="3680" y="7919"/>
                  </a:lnTo>
                  <a:lnTo>
                    <a:pt x="3761" y="7919"/>
                  </a:lnTo>
                  <a:lnTo>
                    <a:pt x="3831" y="7985"/>
                  </a:lnTo>
                  <a:lnTo>
                    <a:pt x="3831" y="7985"/>
                  </a:lnTo>
                </a:path>
                <a:path w="21600" h="21600">
                  <a:moveTo>
                    <a:pt x="4567" y="8116"/>
                  </a:moveTo>
                  <a:lnTo>
                    <a:pt x="4293" y="8116"/>
                  </a:lnTo>
                  <a:lnTo>
                    <a:pt x="4509" y="7985"/>
                  </a:lnTo>
                  <a:lnTo>
                    <a:pt x="4567" y="8116"/>
                  </a:lnTo>
                  <a:lnTo>
                    <a:pt x="4567" y="8116"/>
                  </a:lnTo>
                </a:path>
                <a:path w="21600" h="21600">
                  <a:moveTo>
                    <a:pt x="7123" y="8378"/>
                  </a:moveTo>
                  <a:lnTo>
                    <a:pt x="5491" y="8378"/>
                  </a:lnTo>
                  <a:lnTo>
                    <a:pt x="5889" y="8312"/>
                  </a:lnTo>
                  <a:lnTo>
                    <a:pt x="6062" y="8312"/>
                  </a:lnTo>
                  <a:lnTo>
                    <a:pt x="6208" y="8247"/>
                  </a:lnTo>
                  <a:lnTo>
                    <a:pt x="6357" y="8247"/>
                  </a:lnTo>
                  <a:lnTo>
                    <a:pt x="6492" y="8181"/>
                  </a:lnTo>
                  <a:lnTo>
                    <a:pt x="6612" y="8050"/>
                  </a:lnTo>
                  <a:lnTo>
                    <a:pt x="6831" y="8116"/>
                  </a:lnTo>
                  <a:lnTo>
                    <a:pt x="6977" y="8181"/>
                  </a:lnTo>
                  <a:lnTo>
                    <a:pt x="7050" y="8312"/>
                  </a:lnTo>
                  <a:lnTo>
                    <a:pt x="7123" y="8378"/>
                  </a:lnTo>
                  <a:lnTo>
                    <a:pt x="7123" y="8378"/>
                  </a:lnTo>
                </a:path>
                <a:path w="21600" h="21600">
                  <a:moveTo>
                    <a:pt x="7409" y="8443"/>
                  </a:moveTo>
                  <a:lnTo>
                    <a:pt x="7150" y="8443"/>
                  </a:lnTo>
                  <a:lnTo>
                    <a:pt x="7144" y="8429"/>
                  </a:lnTo>
                  <a:lnTo>
                    <a:pt x="7196" y="8378"/>
                  </a:lnTo>
                  <a:lnTo>
                    <a:pt x="7289" y="8378"/>
                  </a:lnTo>
                  <a:lnTo>
                    <a:pt x="7409" y="8443"/>
                  </a:lnTo>
                  <a:lnTo>
                    <a:pt x="7409" y="8443"/>
                  </a:lnTo>
                </a:path>
                <a:path w="21600" h="21600">
                  <a:moveTo>
                    <a:pt x="7150" y="8443"/>
                  </a:moveTo>
                  <a:lnTo>
                    <a:pt x="7130" y="8443"/>
                  </a:lnTo>
                  <a:lnTo>
                    <a:pt x="7144" y="8429"/>
                  </a:lnTo>
                  <a:lnTo>
                    <a:pt x="7150" y="8443"/>
                  </a:lnTo>
                  <a:lnTo>
                    <a:pt x="7150" y="8443"/>
                  </a:lnTo>
                </a:path>
                <a:path w="21600" h="21600">
                  <a:moveTo>
                    <a:pt x="8324" y="8705"/>
                  </a:moveTo>
                  <a:lnTo>
                    <a:pt x="8058" y="8705"/>
                  </a:lnTo>
                  <a:lnTo>
                    <a:pt x="8261" y="8574"/>
                  </a:lnTo>
                  <a:lnTo>
                    <a:pt x="8324" y="8705"/>
                  </a:lnTo>
                  <a:lnTo>
                    <a:pt x="8324" y="8705"/>
                  </a:lnTo>
                </a:path>
                <a:path w="21600" h="21600">
                  <a:moveTo>
                    <a:pt x="9978" y="9883"/>
                  </a:moveTo>
                  <a:lnTo>
                    <a:pt x="9819" y="9883"/>
                  </a:lnTo>
                  <a:lnTo>
                    <a:pt x="9955" y="9818"/>
                  </a:lnTo>
                  <a:lnTo>
                    <a:pt x="9978" y="9883"/>
                  </a:lnTo>
                  <a:lnTo>
                    <a:pt x="9978" y="9883"/>
                  </a:lnTo>
                </a:path>
                <a:path w="21600" h="21600">
                  <a:moveTo>
                    <a:pt x="2112" y="10221"/>
                  </a:moveTo>
                  <a:lnTo>
                    <a:pt x="2104" y="10210"/>
                  </a:lnTo>
                  <a:lnTo>
                    <a:pt x="2132" y="10079"/>
                  </a:lnTo>
                  <a:lnTo>
                    <a:pt x="2262" y="9949"/>
                  </a:lnTo>
                  <a:lnTo>
                    <a:pt x="2122" y="10210"/>
                  </a:lnTo>
                  <a:lnTo>
                    <a:pt x="2112" y="10221"/>
                  </a:lnTo>
                  <a:lnTo>
                    <a:pt x="2112" y="10221"/>
                  </a:lnTo>
                </a:path>
                <a:path w="21600" h="21600">
                  <a:moveTo>
                    <a:pt x="2878" y="10930"/>
                  </a:moveTo>
                  <a:lnTo>
                    <a:pt x="2750" y="10930"/>
                  </a:lnTo>
                  <a:lnTo>
                    <a:pt x="2650" y="10865"/>
                  </a:lnTo>
                  <a:lnTo>
                    <a:pt x="2554" y="10734"/>
                  </a:lnTo>
                  <a:lnTo>
                    <a:pt x="2469" y="10669"/>
                  </a:lnTo>
                  <a:lnTo>
                    <a:pt x="2323" y="10472"/>
                  </a:lnTo>
                  <a:lnTo>
                    <a:pt x="2250" y="10407"/>
                  </a:lnTo>
                  <a:lnTo>
                    <a:pt x="2112" y="10221"/>
                  </a:lnTo>
                  <a:lnTo>
                    <a:pt x="2122" y="10210"/>
                  </a:lnTo>
                  <a:lnTo>
                    <a:pt x="2262" y="9949"/>
                  </a:lnTo>
                  <a:lnTo>
                    <a:pt x="10002" y="9949"/>
                  </a:lnTo>
                  <a:lnTo>
                    <a:pt x="10025" y="10079"/>
                  </a:lnTo>
                  <a:lnTo>
                    <a:pt x="10264" y="10079"/>
                  </a:lnTo>
                  <a:lnTo>
                    <a:pt x="10314" y="10246"/>
                  </a:lnTo>
                  <a:lnTo>
                    <a:pt x="10287" y="10276"/>
                  </a:lnTo>
                  <a:lnTo>
                    <a:pt x="10259" y="10276"/>
                  </a:lnTo>
                  <a:lnTo>
                    <a:pt x="10219" y="10341"/>
                  </a:lnTo>
                  <a:lnTo>
                    <a:pt x="10524" y="10341"/>
                  </a:lnTo>
                  <a:lnTo>
                    <a:pt x="10540" y="10407"/>
                  </a:lnTo>
                  <a:lnTo>
                    <a:pt x="10653" y="10603"/>
                  </a:lnTo>
                  <a:lnTo>
                    <a:pt x="10802" y="10669"/>
                  </a:lnTo>
                  <a:lnTo>
                    <a:pt x="10842" y="10799"/>
                  </a:lnTo>
                  <a:lnTo>
                    <a:pt x="3034" y="10799"/>
                  </a:lnTo>
                  <a:lnTo>
                    <a:pt x="2878" y="10930"/>
                  </a:lnTo>
                  <a:lnTo>
                    <a:pt x="2878" y="10930"/>
                  </a:lnTo>
                </a:path>
                <a:path w="21600" h="21600">
                  <a:moveTo>
                    <a:pt x="2061" y="10276"/>
                  </a:moveTo>
                  <a:lnTo>
                    <a:pt x="2077" y="10145"/>
                  </a:lnTo>
                  <a:lnTo>
                    <a:pt x="2097" y="10014"/>
                  </a:lnTo>
                  <a:lnTo>
                    <a:pt x="2197" y="10014"/>
                  </a:lnTo>
                  <a:lnTo>
                    <a:pt x="2132" y="10079"/>
                  </a:lnTo>
                  <a:lnTo>
                    <a:pt x="2104" y="10210"/>
                  </a:lnTo>
                  <a:lnTo>
                    <a:pt x="2112" y="10221"/>
                  </a:lnTo>
                  <a:lnTo>
                    <a:pt x="2061" y="10276"/>
                  </a:lnTo>
                  <a:lnTo>
                    <a:pt x="2061" y="10276"/>
                  </a:lnTo>
                </a:path>
                <a:path w="21600" h="21600">
                  <a:moveTo>
                    <a:pt x="10264" y="10079"/>
                  </a:moveTo>
                  <a:lnTo>
                    <a:pt x="10025" y="10079"/>
                  </a:lnTo>
                  <a:lnTo>
                    <a:pt x="10148" y="10014"/>
                  </a:lnTo>
                  <a:lnTo>
                    <a:pt x="10227" y="10014"/>
                  </a:lnTo>
                  <a:lnTo>
                    <a:pt x="10264" y="10079"/>
                  </a:lnTo>
                  <a:lnTo>
                    <a:pt x="10264" y="10079"/>
                  </a:lnTo>
                </a:path>
                <a:path w="21600" h="21600">
                  <a:moveTo>
                    <a:pt x="10509" y="10276"/>
                  </a:moveTo>
                  <a:lnTo>
                    <a:pt x="10322" y="10276"/>
                  </a:lnTo>
                  <a:lnTo>
                    <a:pt x="10314" y="10246"/>
                  </a:lnTo>
                  <a:lnTo>
                    <a:pt x="10463" y="10079"/>
                  </a:lnTo>
                  <a:lnTo>
                    <a:pt x="10509" y="10276"/>
                  </a:lnTo>
                  <a:lnTo>
                    <a:pt x="10509" y="10276"/>
                  </a:lnTo>
                </a:path>
                <a:path w="21600" h="21600">
                  <a:moveTo>
                    <a:pt x="10524" y="10341"/>
                  </a:moveTo>
                  <a:lnTo>
                    <a:pt x="10219" y="10341"/>
                  </a:lnTo>
                  <a:lnTo>
                    <a:pt x="10287" y="10276"/>
                  </a:lnTo>
                  <a:lnTo>
                    <a:pt x="10314" y="10246"/>
                  </a:lnTo>
                  <a:lnTo>
                    <a:pt x="10322" y="10276"/>
                  </a:lnTo>
                  <a:lnTo>
                    <a:pt x="10509" y="10276"/>
                  </a:lnTo>
                  <a:lnTo>
                    <a:pt x="10524" y="10341"/>
                  </a:lnTo>
                  <a:lnTo>
                    <a:pt x="10524" y="10341"/>
                  </a:lnTo>
                </a:path>
                <a:path w="21600" h="21600">
                  <a:moveTo>
                    <a:pt x="3916" y="11258"/>
                  </a:moveTo>
                  <a:lnTo>
                    <a:pt x="3750" y="11258"/>
                  </a:lnTo>
                  <a:lnTo>
                    <a:pt x="3647" y="11192"/>
                  </a:lnTo>
                  <a:lnTo>
                    <a:pt x="3567" y="11061"/>
                  </a:lnTo>
                  <a:lnTo>
                    <a:pt x="3326" y="11061"/>
                  </a:lnTo>
                  <a:lnTo>
                    <a:pt x="3100" y="10996"/>
                  </a:lnTo>
                  <a:lnTo>
                    <a:pt x="3041" y="10930"/>
                  </a:lnTo>
                  <a:lnTo>
                    <a:pt x="3034" y="10799"/>
                  </a:lnTo>
                  <a:lnTo>
                    <a:pt x="10842" y="10799"/>
                  </a:lnTo>
                  <a:lnTo>
                    <a:pt x="10902" y="10996"/>
                  </a:lnTo>
                  <a:lnTo>
                    <a:pt x="11045" y="11192"/>
                  </a:lnTo>
                  <a:lnTo>
                    <a:pt x="4039" y="11192"/>
                  </a:lnTo>
                  <a:lnTo>
                    <a:pt x="3916" y="11258"/>
                  </a:lnTo>
                  <a:lnTo>
                    <a:pt x="3916" y="11258"/>
                  </a:lnTo>
                </a:path>
                <a:path w="21600" h="21600">
                  <a:moveTo>
                    <a:pt x="4733" y="11389"/>
                  </a:moveTo>
                  <a:lnTo>
                    <a:pt x="4308" y="11389"/>
                  </a:lnTo>
                  <a:lnTo>
                    <a:pt x="4142" y="11258"/>
                  </a:lnTo>
                  <a:lnTo>
                    <a:pt x="4039" y="11192"/>
                  </a:lnTo>
                  <a:lnTo>
                    <a:pt x="11045" y="11192"/>
                  </a:lnTo>
                  <a:lnTo>
                    <a:pt x="11231" y="11323"/>
                  </a:lnTo>
                  <a:lnTo>
                    <a:pt x="4813" y="11323"/>
                  </a:lnTo>
                  <a:lnTo>
                    <a:pt x="4733" y="11389"/>
                  </a:lnTo>
                  <a:lnTo>
                    <a:pt x="4733" y="11389"/>
                  </a:lnTo>
                </a:path>
                <a:path w="21600" h="21600">
                  <a:moveTo>
                    <a:pt x="5502" y="11454"/>
                  </a:moveTo>
                  <a:lnTo>
                    <a:pt x="5132" y="11454"/>
                  </a:lnTo>
                  <a:lnTo>
                    <a:pt x="4972" y="11389"/>
                  </a:lnTo>
                  <a:lnTo>
                    <a:pt x="4903" y="11323"/>
                  </a:lnTo>
                  <a:lnTo>
                    <a:pt x="6294" y="11323"/>
                  </a:lnTo>
                  <a:lnTo>
                    <a:pt x="6228" y="11389"/>
                  </a:lnTo>
                  <a:lnTo>
                    <a:pt x="5608" y="11389"/>
                  </a:lnTo>
                  <a:lnTo>
                    <a:pt x="5502" y="11454"/>
                  </a:lnTo>
                  <a:lnTo>
                    <a:pt x="5502" y="11454"/>
                  </a:lnTo>
                </a:path>
                <a:path w="21600" h="21600">
                  <a:moveTo>
                    <a:pt x="7175" y="11650"/>
                  </a:moveTo>
                  <a:lnTo>
                    <a:pt x="6994" y="11650"/>
                  </a:lnTo>
                  <a:lnTo>
                    <a:pt x="6648" y="11389"/>
                  </a:lnTo>
                  <a:lnTo>
                    <a:pt x="6494" y="11323"/>
                  </a:lnTo>
                  <a:lnTo>
                    <a:pt x="11231" y="11323"/>
                  </a:lnTo>
                  <a:lnTo>
                    <a:pt x="11187" y="11519"/>
                  </a:lnTo>
                  <a:lnTo>
                    <a:pt x="7364" y="11519"/>
                  </a:lnTo>
                  <a:lnTo>
                    <a:pt x="7175" y="11650"/>
                  </a:lnTo>
                  <a:lnTo>
                    <a:pt x="7175" y="11650"/>
                  </a:lnTo>
                </a:path>
                <a:path w="21600" h="21600">
                  <a:moveTo>
                    <a:pt x="6162" y="11454"/>
                  </a:moveTo>
                  <a:lnTo>
                    <a:pt x="5809" y="11454"/>
                  </a:lnTo>
                  <a:lnTo>
                    <a:pt x="5730" y="11389"/>
                  </a:lnTo>
                  <a:lnTo>
                    <a:pt x="6228" y="11389"/>
                  </a:lnTo>
                  <a:lnTo>
                    <a:pt x="6162" y="11454"/>
                  </a:lnTo>
                  <a:lnTo>
                    <a:pt x="6162" y="11454"/>
                  </a:lnTo>
                </a:path>
                <a:path w="21600" h="21600">
                  <a:moveTo>
                    <a:pt x="9130" y="12698"/>
                  </a:moveTo>
                  <a:lnTo>
                    <a:pt x="9013" y="12698"/>
                  </a:lnTo>
                  <a:lnTo>
                    <a:pt x="8724" y="12436"/>
                  </a:lnTo>
                  <a:lnTo>
                    <a:pt x="8653" y="12436"/>
                  </a:lnTo>
                  <a:lnTo>
                    <a:pt x="8527" y="12239"/>
                  </a:lnTo>
                  <a:lnTo>
                    <a:pt x="8497" y="12239"/>
                  </a:lnTo>
                  <a:lnTo>
                    <a:pt x="8500" y="12174"/>
                  </a:lnTo>
                  <a:lnTo>
                    <a:pt x="7997" y="12174"/>
                  </a:lnTo>
                  <a:lnTo>
                    <a:pt x="7899" y="11978"/>
                  </a:lnTo>
                  <a:lnTo>
                    <a:pt x="7871" y="11781"/>
                  </a:lnTo>
                  <a:lnTo>
                    <a:pt x="7874" y="11716"/>
                  </a:lnTo>
                  <a:lnTo>
                    <a:pt x="7879" y="11650"/>
                  </a:lnTo>
                  <a:lnTo>
                    <a:pt x="7288" y="11650"/>
                  </a:lnTo>
                  <a:lnTo>
                    <a:pt x="7364" y="11519"/>
                  </a:lnTo>
                  <a:lnTo>
                    <a:pt x="11187" y="11519"/>
                  </a:lnTo>
                  <a:lnTo>
                    <a:pt x="11204" y="11716"/>
                  </a:lnTo>
                  <a:lnTo>
                    <a:pt x="11280" y="11847"/>
                  </a:lnTo>
                  <a:lnTo>
                    <a:pt x="11360" y="11978"/>
                  </a:lnTo>
                  <a:lnTo>
                    <a:pt x="11400" y="12109"/>
                  </a:lnTo>
                  <a:lnTo>
                    <a:pt x="11400" y="12305"/>
                  </a:lnTo>
                  <a:lnTo>
                    <a:pt x="11433" y="12370"/>
                  </a:lnTo>
                  <a:lnTo>
                    <a:pt x="11462" y="12436"/>
                  </a:lnTo>
                  <a:lnTo>
                    <a:pt x="11473" y="12501"/>
                  </a:lnTo>
                  <a:lnTo>
                    <a:pt x="9203" y="12501"/>
                  </a:lnTo>
                  <a:lnTo>
                    <a:pt x="9130" y="12698"/>
                  </a:lnTo>
                  <a:lnTo>
                    <a:pt x="9130" y="12698"/>
                  </a:lnTo>
                </a:path>
                <a:path w="21600" h="21600">
                  <a:moveTo>
                    <a:pt x="7615" y="12043"/>
                  </a:moveTo>
                  <a:lnTo>
                    <a:pt x="7339" y="12043"/>
                  </a:lnTo>
                  <a:lnTo>
                    <a:pt x="7299" y="11847"/>
                  </a:lnTo>
                  <a:lnTo>
                    <a:pt x="7274" y="11716"/>
                  </a:lnTo>
                  <a:lnTo>
                    <a:pt x="7264" y="11716"/>
                  </a:lnTo>
                  <a:lnTo>
                    <a:pt x="7254" y="11650"/>
                  </a:lnTo>
                  <a:lnTo>
                    <a:pt x="7852" y="11650"/>
                  </a:lnTo>
                  <a:lnTo>
                    <a:pt x="7870" y="11772"/>
                  </a:lnTo>
                  <a:lnTo>
                    <a:pt x="7869" y="11781"/>
                  </a:lnTo>
                  <a:lnTo>
                    <a:pt x="7822" y="11912"/>
                  </a:lnTo>
                  <a:lnTo>
                    <a:pt x="7776" y="11978"/>
                  </a:lnTo>
                  <a:lnTo>
                    <a:pt x="7615" y="12043"/>
                  </a:lnTo>
                  <a:lnTo>
                    <a:pt x="7615" y="12043"/>
                  </a:lnTo>
                </a:path>
                <a:path w="21600" h="21600">
                  <a:moveTo>
                    <a:pt x="7870" y="11772"/>
                  </a:moveTo>
                  <a:lnTo>
                    <a:pt x="7852" y="11650"/>
                  </a:lnTo>
                  <a:lnTo>
                    <a:pt x="7879" y="11650"/>
                  </a:lnTo>
                  <a:lnTo>
                    <a:pt x="7870" y="11772"/>
                  </a:lnTo>
                  <a:lnTo>
                    <a:pt x="7870" y="11772"/>
                  </a:lnTo>
                </a:path>
                <a:path w="21600" h="21600">
                  <a:moveTo>
                    <a:pt x="9279" y="16708"/>
                  </a:moveTo>
                  <a:lnTo>
                    <a:pt x="9264" y="16690"/>
                  </a:lnTo>
                  <a:lnTo>
                    <a:pt x="9168" y="16429"/>
                  </a:lnTo>
                  <a:lnTo>
                    <a:pt x="9407" y="16363"/>
                  </a:lnTo>
                  <a:lnTo>
                    <a:pt x="9536" y="16298"/>
                  </a:lnTo>
                  <a:lnTo>
                    <a:pt x="9556" y="16167"/>
                  </a:lnTo>
                  <a:lnTo>
                    <a:pt x="9580" y="16101"/>
                  </a:lnTo>
                  <a:lnTo>
                    <a:pt x="9636" y="16036"/>
                  </a:lnTo>
                  <a:lnTo>
                    <a:pt x="9726" y="15970"/>
                  </a:lnTo>
                  <a:lnTo>
                    <a:pt x="9649" y="15905"/>
                  </a:lnTo>
                  <a:lnTo>
                    <a:pt x="9620" y="15839"/>
                  </a:lnTo>
                  <a:lnTo>
                    <a:pt x="9636" y="15709"/>
                  </a:lnTo>
                  <a:lnTo>
                    <a:pt x="9656" y="15643"/>
                  </a:lnTo>
                  <a:lnTo>
                    <a:pt x="9666" y="15578"/>
                  </a:lnTo>
                  <a:lnTo>
                    <a:pt x="9666" y="15512"/>
                  </a:lnTo>
                  <a:lnTo>
                    <a:pt x="9630" y="15316"/>
                  </a:lnTo>
                  <a:lnTo>
                    <a:pt x="9634" y="15185"/>
                  </a:lnTo>
                  <a:lnTo>
                    <a:pt x="9681" y="15185"/>
                  </a:lnTo>
                  <a:lnTo>
                    <a:pt x="9731" y="15119"/>
                  </a:lnTo>
                  <a:lnTo>
                    <a:pt x="9726" y="15054"/>
                  </a:lnTo>
                  <a:lnTo>
                    <a:pt x="9666" y="15054"/>
                  </a:lnTo>
                  <a:lnTo>
                    <a:pt x="9666" y="14989"/>
                  </a:lnTo>
                  <a:lnTo>
                    <a:pt x="9654" y="14858"/>
                  </a:lnTo>
                  <a:lnTo>
                    <a:pt x="9608" y="14530"/>
                  </a:lnTo>
                  <a:lnTo>
                    <a:pt x="9575" y="14399"/>
                  </a:lnTo>
                  <a:lnTo>
                    <a:pt x="9488" y="14007"/>
                  </a:lnTo>
                  <a:lnTo>
                    <a:pt x="9440" y="13876"/>
                  </a:lnTo>
                  <a:lnTo>
                    <a:pt x="9387" y="13745"/>
                  </a:lnTo>
                  <a:lnTo>
                    <a:pt x="9337" y="13549"/>
                  </a:lnTo>
                  <a:lnTo>
                    <a:pt x="9267" y="13418"/>
                  </a:lnTo>
                  <a:lnTo>
                    <a:pt x="9178" y="13287"/>
                  </a:lnTo>
                  <a:lnTo>
                    <a:pt x="9188" y="13090"/>
                  </a:lnTo>
                  <a:lnTo>
                    <a:pt x="9169" y="13025"/>
                  </a:lnTo>
                  <a:lnTo>
                    <a:pt x="9123" y="12959"/>
                  </a:lnTo>
                  <a:lnTo>
                    <a:pt x="9080" y="12894"/>
                  </a:lnTo>
                  <a:lnTo>
                    <a:pt x="9106" y="12763"/>
                  </a:lnTo>
                  <a:lnTo>
                    <a:pt x="9203" y="12501"/>
                  </a:lnTo>
                  <a:lnTo>
                    <a:pt x="9140" y="12698"/>
                  </a:lnTo>
                  <a:lnTo>
                    <a:pt x="11508" y="12698"/>
                  </a:lnTo>
                  <a:lnTo>
                    <a:pt x="11578" y="12763"/>
                  </a:lnTo>
                  <a:lnTo>
                    <a:pt x="11694" y="12959"/>
                  </a:lnTo>
                  <a:lnTo>
                    <a:pt x="11634" y="13221"/>
                  </a:lnTo>
                  <a:lnTo>
                    <a:pt x="11611" y="13418"/>
                  </a:lnTo>
                  <a:lnTo>
                    <a:pt x="11624" y="13549"/>
                  </a:lnTo>
                  <a:lnTo>
                    <a:pt x="11641" y="13679"/>
                  </a:lnTo>
                  <a:lnTo>
                    <a:pt x="11667" y="13876"/>
                  </a:lnTo>
                  <a:lnTo>
                    <a:pt x="11741" y="14138"/>
                  </a:lnTo>
                  <a:lnTo>
                    <a:pt x="11785" y="14334"/>
                  </a:lnTo>
                  <a:lnTo>
                    <a:pt x="11839" y="14465"/>
                  </a:lnTo>
                  <a:lnTo>
                    <a:pt x="11892" y="14661"/>
                  </a:lnTo>
                  <a:lnTo>
                    <a:pt x="11918" y="14858"/>
                  </a:lnTo>
                  <a:lnTo>
                    <a:pt x="11918" y="15185"/>
                  </a:lnTo>
                  <a:lnTo>
                    <a:pt x="11908" y="15316"/>
                  </a:lnTo>
                  <a:lnTo>
                    <a:pt x="11888" y="15381"/>
                  </a:lnTo>
                  <a:lnTo>
                    <a:pt x="11872" y="15447"/>
                  </a:lnTo>
                  <a:lnTo>
                    <a:pt x="11714" y="15447"/>
                  </a:lnTo>
                  <a:lnTo>
                    <a:pt x="11804" y="15512"/>
                  </a:lnTo>
                  <a:lnTo>
                    <a:pt x="11910" y="15512"/>
                  </a:lnTo>
                  <a:lnTo>
                    <a:pt x="11958" y="15578"/>
                  </a:lnTo>
                  <a:lnTo>
                    <a:pt x="11958" y="15970"/>
                  </a:lnTo>
                  <a:lnTo>
                    <a:pt x="11933" y="16101"/>
                  </a:lnTo>
                  <a:lnTo>
                    <a:pt x="11883" y="16101"/>
                  </a:lnTo>
                  <a:lnTo>
                    <a:pt x="11837" y="16167"/>
                  </a:lnTo>
                  <a:lnTo>
                    <a:pt x="11849" y="16232"/>
                  </a:lnTo>
                  <a:lnTo>
                    <a:pt x="11918" y="16429"/>
                  </a:lnTo>
                  <a:lnTo>
                    <a:pt x="11756" y="16559"/>
                  </a:lnTo>
                  <a:lnTo>
                    <a:pt x="9251" y="16559"/>
                  </a:lnTo>
                  <a:lnTo>
                    <a:pt x="9279" y="16708"/>
                  </a:lnTo>
                  <a:lnTo>
                    <a:pt x="9279" y="16708"/>
                  </a:lnTo>
                </a:path>
                <a:path w="21600" h="21600">
                  <a:moveTo>
                    <a:pt x="11508" y="12698"/>
                  </a:moveTo>
                  <a:lnTo>
                    <a:pt x="9140" y="12698"/>
                  </a:lnTo>
                  <a:lnTo>
                    <a:pt x="9203" y="12501"/>
                  </a:lnTo>
                  <a:lnTo>
                    <a:pt x="11473" y="12501"/>
                  </a:lnTo>
                  <a:lnTo>
                    <a:pt x="11508" y="12698"/>
                  </a:lnTo>
                  <a:lnTo>
                    <a:pt x="11508" y="12698"/>
                  </a:lnTo>
                </a:path>
                <a:path w="21600" h="21600">
                  <a:moveTo>
                    <a:pt x="1736" y="15054"/>
                  </a:moveTo>
                  <a:lnTo>
                    <a:pt x="1230" y="15054"/>
                  </a:lnTo>
                  <a:lnTo>
                    <a:pt x="1247" y="14792"/>
                  </a:lnTo>
                  <a:lnTo>
                    <a:pt x="1280" y="14334"/>
                  </a:lnTo>
                  <a:lnTo>
                    <a:pt x="1589" y="14792"/>
                  </a:lnTo>
                  <a:lnTo>
                    <a:pt x="1736" y="15054"/>
                  </a:lnTo>
                  <a:lnTo>
                    <a:pt x="1736" y="15054"/>
                  </a:lnTo>
                </a:path>
                <a:path w="21600" h="21600">
                  <a:moveTo>
                    <a:pt x="3700" y="18196"/>
                  </a:moveTo>
                  <a:lnTo>
                    <a:pt x="460" y="18196"/>
                  </a:lnTo>
                  <a:lnTo>
                    <a:pt x="405" y="18065"/>
                  </a:lnTo>
                  <a:lnTo>
                    <a:pt x="298" y="17869"/>
                  </a:lnTo>
                  <a:lnTo>
                    <a:pt x="298" y="17410"/>
                  </a:lnTo>
                  <a:lnTo>
                    <a:pt x="210" y="17279"/>
                  </a:lnTo>
                  <a:lnTo>
                    <a:pt x="124" y="17083"/>
                  </a:lnTo>
                  <a:lnTo>
                    <a:pt x="41" y="16952"/>
                  </a:lnTo>
                  <a:lnTo>
                    <a:pt x="0" y="16756"/>
                  </a:lnTo>
                  <a:lnTo>
                    <a:pt x="0" y="16232"/>
                  </a:lnTo>
                  <a:lnTo>
                    <a:pt x="51" y="15970"/>
                  </a:lnTo>
                  <a:lnTo>
                    <a:pt x="154" y="15709"/>
                  </a:lnTo>
                  <a:lnTo>
                    <a:pt x="260" y="15512"/>
                  </a:lnTo>
                  <a:lnTo>
                    <a:pt x="367" y="15250"/>
                  </a:lnTo>
                  <a:lnTo>
                    <a:pt x="473" y="14923"/>
                  </a:lnTo>
                  <a:lnTo>
                    <a:pt x="692" y="14858"/>
                  </a:lnTo>
                  <a:lnTo>
                    <a:pt x="1197" y="14858"/>
                  </a:lnTo>
                  <a:lnTo>
                    <a:pt x="1230" y="14923"/>
                  </a:lnTo>
                  <a:lnTo>
                    <a:pt x="1230" y="15054"/>
                  </a:lnTo>
                  <a:lnTo>
                    <a:pt x="1736" y="15054"/>
                  </a:lnTo>
                  <a:lnTo>
                    <a:pt x="1773" y="15119"/>
                  </a:lnTo>
                  <a:lnTo>
                    <a:pt x="1833" y="15250"/>
                  </a:lnTo>
                  <a:lnTo>
                    <a:pt x="1896" y="15316"/>
                  </a:lnTo>
                  <a:lnTo>
                    <a:pt x="2016" y="15447"/>
                  </a:lnTo>
                  <a:lnTo>
                    <a:pt x="2192" y="15578"/>
                  </a:lnTo>
                  <a:lnTo>
                    <a:pt x="2192" y="15839"/>
                  </a:lnTo>
                  <a:lnTo>
                    <a:pt x="2220" y="16036"/>
                  </a:lnTo>
                  <a:lnTo>
                    <a:pt x="2333" y="16232"/>
                  </a:lnTo>
                  <a:lnTo>
                    <a:pt x="2388" y="16363"/>
                  </a:lnTo>
                  <a:lnTo>
                    <a:pt x="2441" y="16625"/>
                  </a:lnTo>
                  <a:lnTo>
                    <a:pt x="2424" y="16625"/>
                  </a:lnTo>
                  <a:lnTo>
                    <a:pt x="2471" y="16690"/>
                  </a:lnTo>
                  <a:lnTo>
                    <a:pt x="2581" y="16690"/>
                  </a:lnTo>
                  <a:lnTo>
                    <a:pt x="2694" y="16756"/>
                  </a:lnTo>
                  <a:lnTo>
                    <a:pt x="2679" y="16952"/>
                  </a:lnTo>
                  <a:lnTo>
                    <a:pt x="2621" y="17083"/>
                  </a:lnTo>
                  <a:lnTo>
                    <a:pt x="2592" y="17083"/>
                  </a:lnTo>
                  <a:lnTo>
                    <a:pt x="2536" y="17279"/>
                  </a:lnTo>
                  <a:lnTo>
                    <a:pt x="3009" y="17279"/>
                  </a:lnTo>
                  <a:lnTo>
                    <a:pt x="3012" y="17607"/>
                  </a:lnTo>
                  <a:lnTo>
                    <a:pt x="3044" y="17738"/>
                  </a:lnTo>
                  <a:lnTo>
                    <a:pt x="3074" y="17738"/>
                  </a:lnTo>
                  <a:lnTo>
                    <a:pt x="3152" y="17803"/>
                  </a:lnTo>
                  <a:lnTo>
                    <a:pt x="3404" y="17934"/>
                  </a:lnTo>
                  <a:lnTo>
                    <a:pt x="3501" y="17999"/>
                  </a:lnTo>
                  <a:lnTo>
                    <a:pt x="3567" y="18065"/>
                  </a:lnTo>
                  <a:lnTo>
                    <a:pt x="3600" y="18065"/>
                  </a:lnTo>
                  <a:lnTo>
                    <a:pt x="3634" y="18130"/>
                  </a:lnTo>
                  <a:lnTo>
                    <a:pt x="3667" y="18130"/>
                  </a:lnTo>
                  <a:lnTo>
                    <a:pt x="3700" y="18196"/>
                  </a:lnTo>
                  <a:lnTo>
                    <a:pt x="3700" y="18196"/>
                  </a:lnTo>
                </a:path>
                <a:path w="21600" h="21600">
                  <a:moveTo>
                    <a:pt x="11804" y="15512"/>
                  </a:moveTo>
                  <a:lnTo>
                    <a:pt x="11714" y="15447"/>
                  </a:lnTo>
                  <a:lnTo>
                    <a:pt x="11822" y="15482"/>
                  </a:lnTo>
                  <a:lnTo>
                    <a:pt x="11804" y="15512"/>
                  </a:lnTo>
                  <a:lnTo>
                    <a:pt x="11804" y="15512"/>
                  </a:lnTo>
                </a:path>
                <a:path w="21600" h="21600">
                  <a:moveTo>
                    <a:pt x="11822" y="15482"/>
                  </a:moveTo>
                  <a:lnTo>
                    <a:pt x="11717" y="15447"/>
                  </a:lnTo>
                  <a:lnTo>
                    <a:pt x="11844" y="15447"/>
                  </a:lnTo>
                  <a:lnTo>
                    <a:pt x="11822" y="15482"/>
                  </a:lnTo>
                  <a:lnTo>
                    <a:pt x="11822" y="15482"/>
                  </a:lnTo>
                </a:path>
                <a:path w="21600" h="21600">
                  <a:moveTo>
                    <a:pt x="11910" y="15512"/>
                  </a:moveTo>
                  <a:lnTo>
                    <a:pt x="11804" y="15512"/>
                  </a:lnTo>
                  <a:lnTo>
                    <a:pt x="11822" y="15482"/>
                  </a:lnTo>
                  <a:lnTo>
                    <a:pt x="11910" y="15512"/>
                  </a:lnTo>
                  <a:lnTo>
                    <a:pt x="11910" y="15512"/>
                  </a:lnTo>
                </a:path>
                <a:path w="21600" h="21600">
                  <a:moveTo>
                    <a:pt x="11423" y="17476"/>
                  </a:moveTo>
                  <a:lnTo>
                    <a:pt x="8935" y="17476"/>
                  </a:lnTo>
                  <a:lnTo>
                    <a:pt x="8932" y="17410"/>
                  </a:lnTo>
                  <a:lnTo>
                    <a:pt x="8889" y="17279"/>
                  </a:lnTo>
                  <a:lnTo>
                    <a:pt x="8972" y="17279"/>
                  </a:lnTo>
                  <a:lnTo>
                    <a:pt x="8985" y="17083"/>
                  </a:lnTo>
                  <a:lnTo>
                    <a:pt x="9040" y="16887"/>
                  </a:lnTo>
                  <a:lnTo>
                    <a:pt x="9143" y="16559"/>
                  </a:lnTo>
                  <a:lnTo>
                    <a:pt x="9276" y="16821"/>
                  </a:lnTo>
                  <a:lnTo>
                    <a:pt x="9324" y="16887"/>
                  </a:lnTo>
                  <a:lnTo>
                    <a:pt x="11663" y="16887"/>
                  </a:lnTo>
                  <a:lnTo>
                    <a:pt x="11679" y="17083"/>
                  </a:lnTo>
                  <a:lnTo>
                    <a:pt x="11486" y="17083"/>
                  </a:lnTo>
                  <a:lnTo>
                    <a:pt x="11403" y="17149"/>
                  </a:lnTo>
                  <a:lnTo>
                    <a:pt x="11428" y="17214"/>
                  </a:lnTo>
                  <a:lnTo>
                    <a:pt x="11261" y="17214"/>
                  </a:lnTo>
                  <a:lnTo>
                    <a:pt x="11400" y="17345"/>
                  </a:lnTo>
                  <a:lnTo>
                    <a:pt x="11423" y="17476"/>
                  </a:lnTo>
                  <a:lnTo>
                    <a:pt x="11423" y="17476"/>
                  </a:lnTo>
                </a:path>
                <a:path w="21600" h="21600">
                  <a:moveTo>
                    <a:pt x="9369" y="16821"/>
                  </a:moveTo>
                  <a:lnTo>
                    <a:pt x="9279" y="16708"/>
                  </a:lnTo>
                  <a:lnTo>
                    <a:pt x="9251" y="16559"/>
                  </a:lnTo>
                  <a:lnTo>
                    <a:pt x="9316" y="16559"/>
                  </a:lnTo>
                  <a:lnTo>
                    <a:pt x="9482" y="16756"/>
                  </a:lnTo>
                  <a:lnTo>
                    <a:pt x="9369" y="16821"/>
                  </a:lnTo>
                  <a:lnTo>
                    <a:pt x="9369" y="16821"/>
                  </a:lnTo>
                </a:path>
                <a:path w="21600" h="21600">
                  <a:moveTo>
                    <a:pt x="11658" y="16821"/>
                  </a:moveTo>
                  <a:lnTo>
                    <a:pt x="9369" y="16821"/>
                  </a:lnTo>
                  <a:lnTo>
                    <a:pt x="9482" y="16756"/>
                  </a:lnTo>
                  <a:lnTo>
                    <a:pt x="9316" y="16559"/>
                  </a:lnTo>
                  <a:lnTo>
                    <a:pt x="11756" y="16559"/>
                  </a:lnTo>
                  <a:lnTo>
                    <a:pt x="11669" y="16690"/>
                  </a:lnTo>
                  <a:lnTo>
                    <a:pt x="11659" y="16690"/>
                  </a:lnTo>
                  <a:lnTo>
                    <a:pt x="11653" y="16756"/>
                  </a:lnTo>
                  <a:lnTo>
                    <a:pt x="11658" y="16821"/>
                  </a:lnTo>
                  <a:lnTo>
                    <a:pt x="11658" y="16821"/>
                  </a:lnTo>
                </a:path>
                <a:path w="21600" h="21600">
                  <a:moveTo>
                    <a:pt x="11663" y="16887"/>
                  </a:moveTo>
                  <a:lnTo>
                    <a:pt x="9324" y="16887"/>
                  </a:lnTo>
                  <a:lnTo>
                    <a:pt x="9287" y="16756"/>
                  </a:lnTo>
                  <a:lnTo>
                    <a:pt x="9279" y="16708"/>
                  </a:lnTo>
                  <a:lnTo>
                    <a:pt x="9369" y="16821"/>
                  </a:lnTo>
                  <a:lnTo>
                    <a:pt x="11658" y="16821"/>
                  </a:lnTo>
                  <a:lnTo>
                    <a:pt x="11663" y="16887"/>
                  </a:lnTo>
                  <a:lnTo>
                    <a:pt x="11663" y="16887"/>
                  </a:lnTo>
                </a:path>
                <a:path w="21600" h="21600">
                  <a:moveTo>
                    <a:pt x="2536" y="17279"/>
                  </a:moveTo>
                  <a:lnTo>
                    <a:pt x="2592" y="17083"/>
                  </a:lnTo>
                  <a:lnTo>
                    <a:pt x="2621" y="17083"/>
                  </a:lnTo>
                  <a:lnTo>
                    <a:pt x="2536" y="17279"/>
                  </a:lnTo>
                  <a:lnTo>
                    <a:pt x="2536" y="17279"/>
                  </a:lnTo>
                </a:path>
                <a:path w="21600" h="21600">
                  <a:moveTo>
                    <a:pt x="3009" y="17279"/>
                  </a:moveTo>
                  <a:lnTo>
                    <a:pt x="2536" y="17279"/>
                  </a:lnTo>
                  <a:lnTo>
                    <a:pt x="2621" y="17083"/>
                  </a:lnTo>
                  <a:lnTo>
                    <a:pt x="2740" y="17083"/>
                  </a:lnTo>
                  <a:lnTo>
                    <a:pt x="2846" y="17214"/>
                  </a:lnTo>
                  <a:lnTo>
                    <a:pt x="3009" y="17279"/>
                  </a:lnTo>
                  <a:lnTo>
                    <a:pt x="3009" y="17279"/>
                  </a:lnTo>
                </a:path>
                <a:path w="21600" h="21600">
                  <a:moveTo>
                    <a:pt x="11689" y="17214"/>
                  </a:moveTo>
                  <a:lnTo>
                    <a:pt x="11486" y="17083"/>
                  </a:lnTo>
                  <a:lnTo>
                    <a:pt x="11679" y="17083"/>
                  </a:lnTo>
                  <a:lnTo>
                    <a:pt x="11689" y="17214"/>
                  </a:lnTo>
                  <a:lnTo>
                    <a:pt x="11689" y="17214"/>
                  </a:lnTo>
                </a:path>
                <a:path w="21600" h="21600">
                  <a:moveTo>
                    <a:pt x="11476" y="17345"/>
                  </a:moveTo>
                  <a:lnTo>
                    <a:pt x="11417" y="17345"/>
                  </a:lnTo>
                  <a:lnTo>
                    <a:pt x="11261" y="17214"/>
                  </a:lnTo>
                  <a:lnTo>
                    <a:pt x="11428" y="17214"/>
                  </a:lnTo>
                  <a:lnTo>
                    <a:pt x="11476" y="17345"/>
                  </a:lnTo>
                  <a:lnTo>
                    <a:pt x="11476" y="17345"/>
                  </a:lnTo>
                </a:path>
                <a:path w="21600" h="21600">
                  <a:moveTo>
                    <a:pt x="10897" y="18327"/>
                  </a:moveTo>
                  <a:lnTo>
                    <a:pt x="7407" y="18327"/>
                  </a:lnTo>
                  <a:lnTo>
                    <a:pt x="7449" y="18261"/>
                  </a:lnTo>
                  <a:lnTo>
                    <a:pt x="7459" y="17999"/>
                  </a:lnTo>
                  <a:lnTo>
                    <a:pt x="7753" y="17999"/>
                  </a:lnTo>
                  <a:lnTo>
                    <a:pt x="7846" y="17869"/>
                  </a:lnTo>
                  <a:lnTo>
                    <a:pt x="7985" y="17738"/>
                  </a:lnTo>
                  <a:lnTo>
                    <a:pt x="8357" y="17607"/>
                  </a:lnTo>
                  <a:lnTo>
                    <a:pt x="8537" y="17476"/>
                  </a:lnTo>
                  <a:lnTo>
                    <a:pt x="8709" y="17279"/>
                  </a:lnTo>
                  <a:lnTo>
                    <a:pt x="8802" y="17279"/>
                  </a:lnTo>
                  <a:lnTo>
                    <a:pt x="8865" y="17345"/>
                  </a:lnTo>
                  <a:lnTo>
                    <a:pt x="8899" y="17410"/>
                  </a:lnTo>
                  <a:lnTo>
                    <a:pt x="8935" y="17476"/>
                  </a:lnTo>
                  <a:lnTo>
                    <a:pt x="11423" y="17476"/>
                  </a:lnTo>
                  <a:lnTo>
                    <a:pt x="11435" y="17541"/>
                  </a:lnTo>
                  <a:lnTo>
                    <a:pt x="11295" y="17738"/>
                  </a:lnTo>
                  <a:lnTo>
                    <a:pt x="11261" y="17869"/>
                  </a:lnTo>
                  <a:lnTo>
                    <a:pt x="11261" y="18261"/>
                  </a:lnTo>
                  <a:lnTo>
                    <a:pt x="10892" y="18261"/>
                  </a:lnTo>
                  <a:lnTo>
                    <a:pt x="10897" y="18327"/>
                  </a:lnTo>
                  <a:lnTo>
                    <a:pt x="10897" y="18327"/>
                  </a:lnTo>
                </a:path>
                <a:path w="21600" h="21600">
                  <a:moveTo>
                    <a:pt x="4124" y="18196"/>
                  </a:moveTo>
                  <a:lnTo>
                    <a:pt x="3700" y="18196"/>
                  </a:lnTo>
                  <a:lnTo>
                    <a:pt x="3750" y="18130"/>
                  </a:lnTo>
                  <a:lnTo>
                    <a:pt x="3816" y="18065"/>
                  </a:lnTo>
                  <a:lnTo>
                    <a:pt x="4002" y="18130"/>
                  </a:lnTo>
                  <a:lnTo>
                    <a:pt x="4124" y="18196"/>
                  </a:lnTo>
                  <a:lnTo>
                    <a:pt x="4124" y="18196"/>
                  </a:lnTo>
                </a:path>
                <a:path w="21600" h="21600">
                  <a:moveTo>
                    <a:pt x="8022" y="21272"/>
                  </a:moveTo>
                  <a:lnTo>
                    <a:pt x="4157" y="21272"/>
                  </a:lnTo>
                  <a:lnTo>
                    <a:pt x="4060" y="21207"/>
                  </a:lnTo>
                  <a:lnTo>
                    <a:pt x="3864" y="21207"/>
                  </a:lnTo>
                  <a:lnTo>
                    <a:pt x="3801" y="21141"/>
                  </a:lnTo>
                  <a:lnTo>
                    <a:pt x="3629" y="21076"/>
                  </a:lnTo>
                  <a:lnTo>
                    <a:pt x="3517" y="21010"/>
                  </a:lnTo>
                  <a:lnTo>
                    <a:pt x="3421" y="20945"/>
                  </a:lnTo>
                  <a:lnTo>
                    <a:pt x="2973" y="20945"/>
                  </a:lnTo>
                  <a:lnTo>
                    <a:pt x="2738" y="20879"/>
                  </a:lnTo>
                  <a:lnTo>
                    <a:pt x="2353" y="20552"/>
                  </a:lnTo>
                  <a:lnTo>
                    <a:pt x="2119" y="20487"/>
                  </a:lnTo>
                  <a:lnTo>
                    <a:pt x="1843" y="20421"/>
                  </a:lnTo>
                  <a:lnTo>
                    <a:pt x="1747" y="20225"/>
                  </a:lnTo>
                  <a:lnTo>
                    <a:pt x="1602" y="20029"/>
                  </a:lnTo>
                  <a:lnTo>
                    <a:pt x="1410" y="19898"/>
                  </a:lnTo>
                  <a:lnTo>
                    <a:pt x="1430" y="19767"/>
                  </a:lnTo>
                  <a:lnTo>
                    <a:pt x="1428" y="19701"/>
                  </a:lnTo>
                  <a:lnTo>
                    <a:pt x="1347" y="19701"/>
                  </a:lnTo>
                  <a:lnTo>
                    <a:pt x="1300" y="19636"/>
                  </a:lnTo>
                  <a:lnTo>
                    <a:pt x="1204" y="19570"/>
                  </a:lnTo>
                  <a:lnTo>
                    <a:pt x="976" y="19178"/>
                  </a:lnTo>
                  <a:lnTo>
                    <a:pt x="926" y="19178"/>
                  </a:lnTo>
                  <a:lnTo>
                    <a:pt x="860" y="19112"/>
                  </a:lnTo>
                  <a:lnTo>
                    <a:pt x="777" y="18981"/>
                  </a:lnTo>
                  <a:lnTo>
                    <a:pt x="694" y="18916"/>
                  </a:lnTo>
                  <a:lnTo>
                    <a:pt x="582" y="18719"/>
                  </a:lnTo>
                  <a:lnTo>
                    <a:pt x="443" y="18523"/>
                  </a:lnTo>
                  <a:lnTo>
                    <a:pt x="463" y="18327"/>
                  </a:lnTo>
                  <a:lnTo>
                    <a:pt x="470" y="18196"/>
                  </a:lnTo>
                  <a:lnTo>
                    <a:pt x="4180" y="18196"/>
                  </a:lnTo>
                  <a:lnTo>
                    <a:pt x="4237" y="18261"/>
                  </a:lnTo>
                  <a:lnTo>
                    <a:pt x="4567" y="18261"/>
                  </a:lnTo>
                  <a:lnTo>
                    <a:pt x="4622" y="18306"/>
                  </a:lnTo>
                  <a:lnTo>
                    <a:pt x="4636" y="18453"/>
                  </a:lnTo>
                  <a:lnTo>
                    <a:pt x="4604" y="18458"/>
                  </a:lnTo>
                  <a:lnTo>
                    <a:pt x="4604" y="18654"/>
                  </a:lnTo>
                  <a:lnTo>
                    <a:pt x="10935" y="18654"/>
                  </a:lnTo>
                  <a:lnTo>
                    <a:pt x="10913" y="18719"/>
                  </a:lnTo>
                  <a:lnTo>
                    <a:pt x="10616" y="18719"/>
                  </a:lnTo>
                  <a:lnTo>
                    <a:pt x="10674" y="18785"/>
                  </a:lnTo>
                  <a:lnTo>
                    <a:pt x="10730" y="18827"/>
                  </a:lnTo>
                  <a:lnTo>
                    <a:pt x="10724" y="18916"/>
                  </a:lnTo>
                  <a:lnTo>
                    <a:pt x="10415" y="19178"/>
                  </a:lnTo>
                  <a:lnTo>
                    <a:pt x="10237" y="19374"/>
                  </a:lnTo>
                  <a:lnTo>
                    <a:pt x="9992" y="19767"/>
                  </a:lnTo>
                  <a:lnTo>
                    <a:pt x="9772" y="19898"/>
                  </a:lnTo>
                  <a:lnTo>
                    <a:pt x="9615" y="19963"/>
                  </a:lnTo>
                  <a:lnTo>
                    <a:pt x="9425" y="19963"/>
                  </a:lnTo>
                  <a:lnTo>
                    <a:pt x="9422" y="20094"/>
                  </a:lnTo>
                  <a:lnTo>
                    <a:pt x="9198" y="20290"/>
                  </a:lnTo>
                  <a:lnTo>
                    <a:pt x="9013" y="20290"/>
                  </a:lnTo>
                  <a:lnTo>
                    <a:pt x="8978" y="20356"/>
                  </a:lnTo>
                  <a:lnTo>
                    <a:pt x="8922" y="20421"/>
                  </a:lnTo>
                  <a:lnTo>
                    <a:pt x="8889" y="20487"/>
                  </a:lnTo>
                  <a:lnTo>
                    <a:pt x="8849" y="20618"/>
                  </a:lnTo>
                  <a:lnTo>
                    <a:pt x="8540" y="20814"/>
                  </a:lnTo>
                  <a:lnTo>
                    <a:pt x="8264" y="21010"/>
                  </a:lnTo>
                  <a:lnTo>
                    <a:pt x="8022" y="21272"/>
                  </a:lnTo>
                  <a:lnTo>
                    <a:pt x="8022" y="21272"/>
                  </a:lnTo>
                </a:path>
                <a:path w="21600" h="21600">
                  <a:moveTo>
                    <a:pt x="10957" y="18589"/>
                  </a:moveTo>
                  <a:lnTo>
                    <a:pt x="4637" y="18589"/>
                  </a:lnTo>
                  <a:lnTo>
                    <a:pt x="4642" y="18523"/>
                  </a:lnTo>
                  <a:lnTo>
                    <a:pt x="4636" y="18453"/>
                  </a:lnTo>
                  <a:lnTo>
                    <a:pt x="4648" y="18327"/>
                  </a:lnTo>
                  <a:lnTo>
                    <a:pt x="4622" y="18306"/>
                  </a:lnTo>
                  <a:lnTo>
                    <a:pt x="4619" y="18261"/>
                  </a:lnTo>
                  <a:lnTo>
                    <a:pt x="4937" y="18327"/>
                  </a:lnTo>
                  <a:lnTo>
                    <a:pt x="5142" y="18392"/>
                  </a:lnTo>
                  <a:lnTo>
                    <a:pt x="5321" y="18523"/>
                  </a:lnTo>
                  <a:lnTo>
                    <a:pt x="10960" y="18523"/>
                  </a:lnTo>
                  <a:lnTo>
                    <a:pt x="10957" y="18589"/>
                  </a:lnTo>
                  <a:lnTo>
                    <a:pt x="10957" y="18589"/>
                  </a:lnTo>
                </a:path>
                <a:path w="21600" h="21600">
                  <a:moveTo>
                    <a:pt x="10960" y="18523"/>
                  </a:moveTo>
                  <a:lnTo>
                    <a:pt x="6831" y="18523"/>
                  </a:lnTo>
                  <a:lnTo>
                    <a:pt x="7153" y="18392"/>
                  </a:lnTo>
                  <a:lnTo>
                    <a:pt x="7268" y="18327"/>
                  </a:lnTo>
                  <a:lnTo>
                    <a:pt x="7334" y="18261"/>
                  </a:lnTo>
                  <a:lnTo>
                    <a:pt x="7407" y="18327"/>
                  </a:lnTo>
                  <a:lnTo>
                    <a:pt x="10897" y="18327"/>
                  </a:lnTo>
                  <a:lnTo>
                    <a:pt x="10902" y="18392"/>
                  </a:lnTo>
                  <a:lnTo>
                    <a:pt x="10961" y="18453"/>
                  </a:lnTo>
                  <a:lnTo>
                    <a:pt x="10960" y="18523"/>
                  </a:lnTo>
                  <a:lnTo>
                    <a:pt x="10960" y="18523"/>
                  </a:lnTo>
                </a:path>
                <a:path w="21600" h="21600">
                  <a:moveTo>
                    <a:pt x="10964" y="18457"/>
                  </a:moveTo>
                  <a:lnTo>
                    <a:pt x="10902" y="18392"/>
                  </a:lnTo>
                  <a:lnTo>
                    <a:pt x="10892" y="18261"/>
                  </a:lnTo>
                  <a:lnTo>
                    <a:pt x="10972" y="18327"/>
                  </a:lnTo>
                  <a:lnTo>
                    <a:pt x="10964" y="18457"/>
                  </a:lnTo>
                  <a:lnTo>
                    <a:pt x="10964" y="18457"/>
                  </a:lnTo>
                </a:path>
                <a:path w="21600" h="21600">
                  <a:moveTo>
                    <a:pt x="11081" y="18458"/>
                  </a:moveTo>
                  <a:lnTo>
                    <a:pt x="10965" y="18458"/>
                  </a:lnTo>
                  <a:lnTo>
                    <a:pt x="10972" y="18327"/>
                  </a:lnTo>
                  <a:lnTo>
                    <a:pt x="10892" y="18261"/>
                  </a:lnTo>
                  <a:lnTo>
                    <a:pt x="11261" y="18261"/>
                  </a:lnTo>
                  <a:lnTo>
                    <a:pt x="11201" y="18392"/>
                  </a:lnTo>
                  <a:lnTo>
                    <a:pt x="11081" y="18458"/>
                  </a:lnTo>
                  <a:lnTo>
                    <a:pt x="11081" y="18458"/>
                  </a:lnTo>
                </a:path>
                <a:path w="21600" h="21600">
                  <a:moveTo>
                    <a:pt x="4636" y="18453"/>
                  </a:moveTo>
                  <a:lnTo>
                    <a:pt x="4622" y="18306"/>
                  </a:lnTo>
                  <a:lnTo>
                    <a:pt x="4648" y="18327"/>
                  </a:lnTo>
                  <a:lnTo>
                    <a:pt x="4636" y="18453"/>
                  </a:lnTo>
                  <a:lnTo>
                    <a:pt x="4636" y="18453"/>
                  </a:lnTo>
                </a:path>
                <a:path w="21600" h="21600">
                  <a:moveTo>
                    <a:pt x="4612" y="18654"/>
                  </a:moveTo>
                  <a:lnTo>
                    <a:pt x="4604" y="18654"/>
                  </a:lnTo>
                  <a:lnTo>
                    <a:pt x="4604" y="18458"/>
                  </a:lnTo>
                  <a:lnTo>
                    <a:pt x="4626" y="18545"/>
                  </a:lnTo>
                  <a:lnTo>
                    <a:pt x="4612" y="18654"/>
                  </a:lnTo>
                  <a:lnTo>
                    <a:pt x="4612" y="18654"/>
                  </a:lnTo>
                </a:path>
                <a:path w="21600" h="21600">
                  <a:moveTo>
                    <a:pt x="4626" y="18545"/>
                  </a:moveTo>
                  <a:lnTo>
                    <a:pt x="4604" y="18458"/>
                  </a:lnTo>
                  <a:lnTo>
                    <a:pt x="4635" y="18458"/>
                  </a:lnTo>
                  <a:lnTo>
                    <a:pt x="4626" y="18545"/>
                  </a:lnTo>
                  <a:lnTo>
                    <a:pt x="4626" y="18545"/>
                  </a:lnTo>
                </a:path>
                <a:path w="21600" h="21600">
                  <a:moveTo>
                    <a:pt x="6406" y="18523"/>
                  </a:moveTo>
                  <a:lnTo>
                    <a:pt x="5964" y="18523"/>
                  </a:lnTo>
                  <a:lnTo>
                    <a:pt x="6082" y="18458"/>
                  </a:lnTo>
                  <a:lnTo>
                    <a:pt x="6308" y="18458"/>
                  </a:lnTo>
                  <a:lnTo>
                    <a:pt x="6406" y="18523"/>
                  </a:lnTo>
                  <a:lnTo>
                    <a:pt x="6406" y="18523"/>
                  </a:lnTo>
                </a:path>
                <a:path w="21600" h="21600">
                  <a:moveTo>
                    <a:pt x="10935" y="18654"/>
                  </a:moveTo>
                  <a:lnTo>
                    <a:pt x="4612" y="18654"/>
                  </a:lnTo>
                  <a:lnTo>
                    <a:pt x="4626" y="18545"/>
                  </a:lnTo>
                  <a:lnTo>
                    <a:pt x="4637" y="18589"/>
                  </a:lnTo>
                  <a:lnTo>
                    <a:pt x="10957" y="18589"/>
                  </a:lnTo>
                  <a:lnTo>
                    <a:pt x="10935" y="18654"/>
                  </a:lnTo>
                  <a:lnTo>
                    <a:pt x="10935" y="18654"/>
                  </a:lnTo>
                </a:path>
                <a:path w="21600" h="21600">
                  <a:moveTo>
                    <a:pt x="10730" y="18827"/>
                  </a:moveTo>
                  <a:lnTo>
                    <a:pt x="10674" y="18785"/>
                  </a:lnTo>
                  <a:lnTo>
                    <a:pt x="10616" y="18719"/>
                  </a:lnTo>
                  <a:lnTo>
                    <a:pt x="10673" y="18719"/>
                  </a:lnTo>
                  <a:lnTo>
                    <a:pt x="10732" y="18785"/>
                  </a:lnTo>
                  <a:lnTo>
                    <a:pt x="10730" y="18827"/>
                  </a:lnTo>
                  <a:lnTo>
                    <a:pt x="10730" y="18827"/>
                  </a:lnTo>
                </a:path>
                <a:path w="21600" h="21600">
                  <a:moveTo>
                    <a:pt x="10847" y="18916"/>
                  </a:moveTo>
                  <a:lnTo>
                    <a:pt x="10730" y="18827"/>
                  </a:lnTo>
                  <a:lnTo>
                    <a:pt x="10732" y="18785"/>
                  </a:lnTo>
                  <a:lnTo>
                    <a:pt x="10673" y="18719"/>
                  </a:lnTo>
                  <a:lnTo>
                    <a:pt x="10913" y="18719"/>
                  </a:lnTo>
                  <a:lnTo>
                    <a:pt x="10847" y="18916"/>
                  </a:lnTo>
                  <a:lnTo>
                    <a:pt x="10847" y="18916"/>
                  </a:lnTo>
                </a:path>
                <a:path w="21600" h="21600">
                  <a:moveTo>
                    <a:pt x="9457" y="20029"/>
                  </a:moveTo>
                  <a:lnTo>
                    <a:pt x="9437" y="19963"/>
                  </a:lnTo>
                  <a:lnTo>
                    <a:pt x="9615" y="19963"/>
                  </a:lnTo>
                  <a:lnTo>
                    <a:pt x="9457" y="20029"/>
                  </a:lnTo>
                  <a:lnTo>
                    <a:pt x="9457" y="20029"/>
                  </a:lnTo>
                </a:path>
                <a:path w="21600" h="21600">
                  <a:moveTo>
                    <a:pt x="4758" y="21599"/>
                  </a:moveTo>
                  <a:lnTo>
                    <a:pt x="4552" y="21469"/>
                  </a:lnTo>
                  <a:lnTo>
                    <a:pt x="4408" y="21403"/>
                  </a:lnTo>
                  <a:lnTo>
                    <a:pt x="4325" y="21338"/>
                  </a:lnTo>
                  <a:lnTo>
                    <a:pt x="4245" y="21272"/>
                  </a:lnTo>
                  <a:lnTo>
                    <a:pt x="7145" y="21272"/>
                  </a:lnTo>
                  <a:lnTo>
                    <a:pt x="7148" y="21338"/>
                  </a:lnTo>
                  <a:lnTo>
                    <a:pt x="6022" y="21338"/>
                  </a:lnTo>
                  <a:lnTo>
                    <a:pt x="6000" y="21403"/>
                  </a:lnTo>
                  <a:lnTo>
                    <a:pt x="5019" y="21403"/>
                  </a:lnTo>
                  <a:lnTo>
                    <a:pt x="4898" y="21469"/>
                  </a:lnTo>
                  <a:lnTo>
                    <a:pt x="4758" y="21599"/>
                  </a:lnTo>
                  <a:lnTo>
                    <a:pt x="4758" y="21599"/>
                  </a:lnTo>
                </a:path>
                <a:path w="21600" h="21600">
                  <a:moveTo>
                    <a:pt x="7369" y="21469"/>
                  </a:moveTo>
                  <a:lnTo>
                    <a:pt x="7241" y="21403"/>
                  </a:lnTo>
                  <a:lnTo>
                    <a:pt x="7145" y="21272"/>
                  </a:lnTo>
                  <a:lnTo>
                    <a:pt x="7688" y="21272"/>
                  </a:lnTo>
                  <a:lnTo>
                    <a:pt x="7369" y="21469"/>
                  </a:lnTo>
                  <a:lnTo>
                    <a:pt x="7369" y="21469"/>
                  </a:lnTo>
                </a:path>
                <a:path w="21600" h="21600">
                  <a:moveTo>
                    <a:pt x="6572" y="21599"/>
                  </a:moveTo>
                  <a:lnTo>
                    <a:pt x="6065" y="21599"/>
                  </a:lnTo>
                  <a:lnTo>
                    <a:pt x="5956" y="21534"/>
                  </a:lnTo>
                  <a:lnTo>
                    <a:pt x="6022" y="21338"/>
                  </a:lnTo>
                  <a:lnTo>
                    <a:pt x="6032" y="21338"/>
                  </a:lnTo>
                  <a:lnTo>
                    <a:pt x="6019" y="21469"/>
                  </a:lnTo>
                  <a:lnTo>
                    <a:pt x="6801" y="21469"/>
                  </a:lnTo>
                  <a:lnTo>
                    <a:pt x="6572" y="21599"/>
                  </a:lnTo>
                  <a:lnTo>
                    <a:pt x="6572" y="21599"/>
                  </a:lnTo>
                </a:path>
                <a:path w="21600" h="21600">
                  <a:moveTo>
                    <a:pt x="6801" y="21469"/>
                  </a:moveTo>
                  <a:lnTo>
                    <a:pt x="6019" y="21469"/>
                  </a:lnTo>
                  <a:lnTo>
                    <a:pt x="6032" y="21338"/>
                  </a:lnTo>
                  <a:lnTo>
                    <a:pt x="7148" y="21338"/>
                  </a:lnTo>
                  <a:lnTo>
                    <a:pt x="7033" y="21403"/>
                  </a:lnTo>
                  <a:lnTo>
                    <a:pt x="6801" y="21469"/>
                  </a:lnTo>
                  <a:lnTo>
                    <a:pt x="6801" y="21469"/>
                  </a:lnTo>
                </a:path>
                <a:path w="21600" h="21600">
                  <a:moveTo>
                    <a:pt x="5683" y="21599"/>
                  </a:moveTo>
                  <a:lnTo>
                    <a:pt x="5371" y="21599"/>
                  </a:lnTo>
                  <a:lnTo>
                    <a:pt x="5225" y="21534"/>
                  </a:lnTo>
                  <a:lnTo>
                    <a:pt x="5019" y="21403"/>
                  </a:lnTo>
                  <a:lnTo>
                    <a:pt x="6000" y="21403"/>
                  </a:lnTo>
                  <a:lnTo>
                    <a:pt x="5978" y="21469"/>
                  </a:lnTo>
                  <a:lnTo>
                    <a:pt x="5927" y="21469"/>
                  </a:lnTo>
                  <a:lnTo>
                    <a:pt x="5781" y="21534"/>
                  </a:lnTo>
                  <a:lnTo>
                    <a:pt x="5683" y="21599"/>
                  </a:lnTo>
                  <a:lnTo>
                    <a:pt x="5683" y="21599"/>
                  </a:lnTo>
                </a:path>
                <a:path w="21600" h="21600">
                  <a:moveTo>
                    <a:pt x="18656" y="841"/>
                  </a:moveTo>
                  <a:lnTo>
                    <a:pt x="15184" y="841"/>
                  </a:lnTo>
                  <a:lnTo>
                    <a:pt x="15410" y="710"/>
                  </a:lnTo>
                  <a:lnTo>
                    <a:pt x="15556" y="579"/>
                  </a:lnTo>
                  <a:lnTo>
                    <a:pt x="15736" y="448"/>
                  </a:lnTo>
                  <a:lnTo>
                    <a:pt x="16070" y="448"/>
                  </a:lnTo>
                  <a:lnTo>
                    <a:pt x="16163" y="383"/>
                  </a:lnTo>
                  <a:lnTo>
                    <a:pt x="16249" y="317"/>
                  </a:lnTo>
                  <a:lnTo>
                    <a:pt x="16681" y="317"/>
                  </a:lnTo>
                  <a:lnTo>
                    <a:pt x="16734" y="383"/>
                  </a:lnTo>
                  <a:lnTo>
                    <a:pt x="16744" y="579"/>
                  </a:lnTo>
                  <a:lnTo>
                    <a:pt x="18035" y="579"/>
                  </a:lnTo>
                  <a:lnTo>
                    <a:pt x="18128" y="710"/>
                  </a:lnTo>
                  <a:lnTo>
                    <a:pt x="18274" y="710"/>
                  </a:lnTo>
                  <a:lnTo>
                    <a:pt x="18500" y="775"/>
                  </a:lnTo>
                  <a:lnTo>
                    <a:pt x="18656" y="841"/>
                  </a:lnTo>
                  <a:lnTo>
                    <a:pt x="18656" y="841"/>
                  </a:lnTo>
                </a:path>
                <a:path w="21600" h="21600">
                  <a:moveTo>
                    <a:pt x="18035" y="579"/>
                  </a:moveTo>
                  <a:lnTo>
                    <a:pt x="16744" y="579"/>
                  </a:lnTo>
                  <a:lnTo>
                    <a:pt x="16747" y="448"/>
                  </a:lnTo>
                  <a:lnTo>
                    <a:pt x="16766" y="448"/>
                  </a:lnTo>
                  <a:lnTo>
                    <a:pt x="16802" y="383"/>
                  </a:lnTo>
                  <a:lnTo>
                    <a:pt x="16839" y="383"/>
                  </a:lnTo>
                  <a:lnTo>
                    <a:pt x="16893" y="317"/>
                  </a:lnTo>
                  <a:lnTo>
                    <a:pt x="17129" y="317"/>
                  </a:lnTo>
                  <a:lnTo>
                    <a:pt x="17340" y="383"/>
                  </a:lnTo>
                  <a:lnTo>
                    <a:pt x="17858" y="513"/>
                  </a:lnTo>
                  <a:lnTo>
                    <a:pt x="18035" y="579"/>
                  </a:lnTo>
                  <a:lnTo>
                    <a:pt x="18035" y="579"/>
                  </a:lnTo>
                </a:path>
                <a:path w="21600" h="21600">
                  <a:moveTo>
                    <a:pt x="19033" y="1103"/>
                  </a:moveTo>
                  <a:lnTo>
                    <a:pt x="14643" y="1103"/>
                  </a:lnTo>
                  <a:lnTo>
                    <a:pt x="14686" y="972"/>
                  </a:lnTo>
                  <a:lnTo>
                    <a:pt x="14719" y="775"/>
                  </a:lnTo>
                  <a:lnTo>
                    <a:pt x="14992" y="841"/>
                  </a:lnTo>
                  <a:lnTo>
                    <a:pt x="18855" y="841"/>
                  </a:lnTo>
                  <a:lnTo>
                    <a:pt x="18921" y="972"/>
                  </a:lnTo>
                  <a:lnTo>
                    <a:pt x="18970" y="1037"/>
                  </a:lnTo>
                  <a:lnTo>
                    <a:pt x="19033" y="1103"/>
                  </a:lnTo>
                  <a:lnTo>
                    <a:pt x="19033" y="1103"/>
                  </a:lnTo>
                </a:path>
                <a:path w="21600" h="21600">
                  <a:moveTo>
                    <a:pt x="19916" y="1364"/>
                  </a:moveTo>
                  <a:lnTo>
                    <a:pt x="14590" y="1364"/>
                  </a:lnTo>
                  <a:lnTo>
                    <a:pt x="14540" y="1168"/>
                  </a:lnTo>
                  <a:lnTo>
                    <a:pt x="14540" y="1103"/>
                  </a:lnTo>
                  <a:lnTo>
                    <a:pt x="19033" y="1103"/>
                  </a:lnTo>
                  <a:lnTo>
                    <a:pt x="19146" y="1037"/>
                  </a:lnTo>
                  <a:lnTo>
                    <a:pt x="19338" y="1037"/>
                  </a:lnTo>
                  <a:lnTo>
                    <a:pt x="19415" y="1233"/>
                  </a:lnTo>
                  <a:lnTo>
                    <a:pt x="19468" y="1299"/>
                  </a:lnTo>
                  <a:lnTo>
                    <a:pt x="19904" y="1299"/>
                  </a:lnTo>
                  <a:lnTo>
                    <a:pt x="19916" y="1364"/>
                  </a:lnTo>
                  <a:lnTo>
                    <a:pt x="19916" y="1364"/>
                  </a:lnTo>
                </a:path>
                <a:path w="21600" h="21600">
                  <a:moveTo>
                    <a:pt x="19976" y="1626"/>
                  </a:moveTo>
                  <a:lnTo>
                    <a:pt x="13882" y="1626"/>
                  </a:lnTo>
                  <a:lnTo>
                    <a:pt x="13935" y="1561"/>
                  </a:lnTo>
                  <a:lnTo>
                    <a:pt x="14032" y="1430"/>
                  </a:lnTo>
                  <a:lnTo>
                    <a:pt x="14311" y="1233"/>
                  </a:lnTo>
                  <a:lnTo>
                    <a:pt x="14450" y="1233"/>
                  </a:lnTo>
                  <a:lnTo>
                    <a:pt x="14590" y="1364"/>
                  </a:lnTo>
                  <a:lnTo>
                    <a:pt x="19916" y="1364"/>
                  </a:lnTo>
                  <a:lnTo>
                    <a:pt x="19941" y="1495"/>
                  </a:lnTo>
                  <a:lnTo>
                    <a:pt x="19976" y="1626"/>
                  </a:lnTo>
                  <a:lnTo>
                    <a:pt x="19976" y="1626"/>
                  </a:lnTo>
                </a:path>
                <a:path w="21600" h="21600">
                  <a:moveTo>
                    <a:pt x="19904" y="1299"/>
                  </a:moveTo>
                  <a:lnTo>
                    <a:pt x="19662" y="1299"/>
                  </a:lnTo>
                  <a:lnTo>
                    <a:pt x="19891" y="1233"/>
                  </a:lnTo>
                  <a:lnTo>
                    <a:pt x="19904" y="1299"/>
                  </a:lnTo>
                  <a:lnTo>
                    <a:pt x="19904" y="1299"/>
                  </a:lnTo>
                </a:path>
                <a:path w="21600" h="21600">
                  <a:moveTo>
                    <a:pt x="12944" y="4113"/>
                  </a:moveTo>
                  <a:lnTo>
                    <a:pt x="12874" y="4113"/>
                  </a:lnTo>
                  <a:lnTo>
                    <a:pt x="12851" y="3983"/>
                  </a:lnTo>
                  <a:lnTo>
                    <a:pt x="12791" y="3917"/>
                  </a:lnTo>
                  <a:lnTo>
                    <a:pt x="12751" y="3852"/>
                  </a:lnTo>
                  <a:lnTo>
                    <a:pt x="12711" y="3524"/>
                  </a:lnTo>
                  <a:lnTo>
                    <a:pt x="12704" y="3478"/>
                  </a:lnTo>
                  <a:lnTo>
                    <a:pt x="12701" y="3066"/>
                  </a:lnTo>
                  <a:lnTo>
                    <a:pt x="12764" y="2804"/>
                  </a:lnTo>
                  <a:lnTo>
                    <a:pt x="12891" y="2608"/>
                  </a:lnTo>
                  <a:lnTo>
                    <a:pt x="13020" y="2412"/>
                  </a:lnTo>
                  <a:lnTo>
                    <a:pt x="13138" y="2150"/>
                  </a:lnTo>
                  <a:lnTo>
                    <a:pt x="13244" y="1823"/>
                  </a:lnTo>
                  <a:lnTo>
                    <a:pt x="13414" y="1823"/>
                  </a:lnTo>
                  <a:lnTo>
                    <a:pt x="13538" y="1757"/>
                  </a:lnTo>
                  <a:lnTo>
                    <a:pt x="13698" y="1626"/>
                  </a:lnTo>
                  <a:lnTo>
                    <a:pt x="13786" y="1561"/>
                  </a:lnTo>
                  <a:lnTo>
                    <a:pt x="13882" y="1626"/>
                  </a:lnTo>
                  <a:lnTo>
                    <a:pt x="20019" y="1626"/>
                  </a:lnTo>
                  <a:lnTo>
                    <a:pt x="20112" y="1692"/>
                  </a:lnTo>
                  <a:lnTo>
                    <a:pt x="20275" y="1757"/>
                  </a:lnTo>
                  <a:lnTo>
                    <a:pt x="20358" y="2150"/>
                  </a:lnTo>
                  <a:lnTo>
                    <a:pt x="20469" y="2412"/>
                  </a:lnTo>
                  <a:lnTo>
                    <a:pt x="20748" y="2739"/>
                  </a:lnTo>
                  <a:lnTo>
                    <a:pt x="20832" y="3001"/>
                  </a:lnTo>
                  <a:lnTo>
                    <a:pt x="16676" y="3001"/>
                  </a:lnTo>
                  <a:lnTo>
                    <a:pt x="16668" y="3066"/>
                  </a:lnTo>
                  <a:lnTo>
                    <a:pt x="16621" y="3066"/>
                  </a:lnTo>
                  <a:lnTo>
                    <a:pt x="16435" y="3197"/>
                  </a:lnTo>
                  <a:lnTo>
                    <a:pt x="16330" y="3263"/>
                  </a:lnTo>
                  <a:lnTo>
                    <a:pt x="16214" y="3263"/>
                  </a:lnTo>
                  <a:lnTo>
                    <a:pt x="16098" y="3328"/>
                  </a:lnTo>
                  <a:lnTo>
                    <a:pt x="15998" y="3328"/>
                  </a:lnTo>
                  <a:lnTo>
                    <a:pt x="15915" y="3393"/>
                  </a:lnTo>
                  <a:lnTo>
                    <a:pt x="15829" y="3393"/>
                  </a:lnTo>
                  <a:lnTo>
                    <a:pt x="15781" y="3524"/>
                  </a:lnTo>
                  <a:lnTo>
                    <a:pt x="15751" y="3590"/>
                  </a:lnTo>
                  <a:lnTo>
                    <a:pt x="15691" y="3655"/>
                  </a:lnTo>
                  <a:lnTo>
                    <a:pt x="15457" y="3655"/>
                  </a:lnTo>
                  <a:lnTo>
                    <a:pt x="15385" y="3721"/>
                  </a:lnTo>
                  <a:lnTo>
                    <a:pt x="15110" y="3721"/>
                  </a:lnTo>
                  <a:lnTo>
                    <a:pt x="15140" y="3739"/>
                  </a:lnTo>
                  <a:lnTo>
                    <a:pt x="15119" y="3786"/>
                  </a:lnTo>
                  <a:lnTo>
                    <a:pt x="14802" y="3786"/>
                  </a:lnTo>
                  <a:lnTo>
                    <a:pt x="14807" y="3852"/>
                  </a:lnTo>
                  <a:lnTo>
                    <a:pt x="14846" y="3917"/>
                  </a:lnTo>
                  <a:lnTo>
                    <a:pt x="14824" y="3917"/>
                  </a:lnTo>
                  <a:lnTo>
                    <a:pt x="14834" y="3983"/>
                  </a:lnTo>
                  <a:lnTo>
                    <a:pt x="13067" y="3983"/>
                  </a:lnTo>
                  <a:lnTo>
                    <a:pt x="13072" y="4048"/>
                  </a:lnTo>
                  <a:lnTo>
                    <a:pt x="13060" y="4048"/>
                  </a:lnTo>
                  <a:lnTo>
                    <a:pt x="12944" y="4113"/>
                  </a:lnTo>
                  <a:lnTo>
                    <a:pt x="12944" y="4113"/>
                  </a:lnTo>
                </a:path>
                <a:path w="21600" h="21600">
                  <a:moveTo>
                    <a:pt x="17036" y="3263"/>
                  </a:moveTo>
                  <a:lnTo>
                    <a:pt x="16784" y="3263"/>
                  </a:lnTo>
                  <a:lnTo>
                    <a:pt x="16712" y="3197"/>
                  </a:lnTo>
                  <a:lnTo>
                    <a:pt x="16692" y="3132"/>
                  </a:lnTo>
                  <a:lnTo>
                    <a:pt x="16676" y="3001"/>
                  </a:lnTo>
                  <a:lnTo>
                    <a:pt x="20832" y="3001"/>
                  </a:lnTo>
                  <a:lnTo>
                    <a:pt x="20847" y="3197"/>
                  </a:lnTo>
                  <a:lnTo>
                    <a:pt x="17116" y="3197"/>
                  </a:lnTo>
                  <a:lnTo>
                    <a:pt x="17036" y="3263"/>
                  </a:lnTo>
                  <a:lnTo>
                    <a:pt x="17036" y="3263"/>
                  </a:lnTo>
                </a:path>
                <a:path w="21600" h="21600">
                  <a:moveTo>
                    <a:pt x="17646" y="3524"/>
                  </a:moveTo>
                  <a:lnTo>
                    <a:pt x="17354" y="3263"/>
                  </a:lnTo>
                  <a:lnTo>
                    <a:pt x="17236" y="3197"/>
                  </a:lnTo>
                  <a:lnTo>
                    <a:pt x="17873" y="3197"/>
                  </a:lnTo>
                  <a:lnTo>
                    <a:pt x="17734" y="3459"/>
                  </a:lnTo>
                  <a:lnTo>
                    <a:pt x="17735" y="3478"/>
                  </a:lnTo>
                  <a:lnTo>
                    <a:pt x="17646" y="3524"/>
                  </a:lnTo>
                  <a:lnTo>
                    <a:pt x="17646" y="3524"/>
                  </a:lnTo>
                </a:path>
                <a:path w="21600" h="21600">
                  <a:moveTo>
                    <a:pt x="17735" y="3478"/>
                  </a:moveTo>
                  <a:lnTo>
                    <a:pt x="17734" y="3459"/>
                  </a:lnTo>
                  <a:lnTo>
                    <a:pt x="17873" y="3197"/>
                  </a:lnTo>
                  <a:lnTo>
                    <a:pt x="17770" y="3459"/>
                  </a:lnTo>
                  <a:lnTo>
                    <a:pt x="17735" y="3478"/>
                  </a:lnTo>
                  <a:lnTo>
                    <a:pt x="17735" y="3478"/>
                  </a:lnTo>
                </a:path>
                <a:path w="21600" h="21600">
                  <a:moveTo>
                    <a:pt x="17742" y="3590"/>
                  </a:moveTo>
                  <a:lnTo>
                    <a:pt x="17735" y="3478"/>
                  </a:lnTo>
                  <a:lnTo>
                    <a:pt x="17770" y="3459"/>
                  </a:lnTo>
                  <a:lnTo>
                    <a:pt x="17873" y="3197"/>
                  </a:lnTo>
                  <a:lnTo>
                    <a:pt x="20847" y="3197"/>
                  </a:lnTo>
                  <a:lnTo>
                    <a:pt x="20858" y="3328"/>
                  </a:lnTo>
                  <a:lnTo>
                    <a:pt x="20906" y="3393"/>
                  </a:lnTo>
                  <a:lnTo>
                    <a:pt x="18054" y="3393"/>
                  </a:lnTo>
                  <a:lnTo>
                    <a:pt x="17742" y="3590"/>
                  </a:lnTo>
                  <a:lnTo>
                    <a:pt x="17742" y="3590"/>
                  </a:lnTo>
                </a:path>
                <a:path w="21600" h="21600">
                  <a:moveTo>
                    <a:pt x="18033" y="3852"/>
                  </a:moveTo>
                  <a:lnTo>
                    <a:pt x="18099" y="3524"/>
                  </a:lnTo>
                  <a:lnTo>
                    <a:pt x="18054" y="3393"/>
                  </a:lnTo>
                  <a:lnTo>
                    <a:pt x="20906" y="3393"/>
                  </a:lnTo>
                  <a:lnTo>
                    <a:pt x="20954" y="3459"/>
                  </a:lnTo>
                  <a:lnTo>
                    <a:pt x="21024" y="3655"/>
                  </a:lnTo>
                  <a:lnTo>
                    <a:pt x="18226" y="3655"/>
                  </a:lnTo>
                  <a:lnTo>
                    <a:pt x="18033" y="3852"/>
                  </a:lnTo>
                  <a:lnTo>
                    <a:pt x="18033" y="3852"/>
                  </a:lnTo>
                </a:path>
                <a:path w="21600" h="21600">
                  <a:moveTo>
                    <a:pt x="18367" y="3852"/>
                  </a:moveTo>
                  <a:lnTo>
                    <a:pt x="18347" y="3721"/>
                  </a:lnTo>
                  <a:lnTo>
                    <a:pt x="18330" y="3655"/>
                  </a:lnTo>
                  <a:lnTo>
                    <a:pt x="18506" y="3655"/>
                  </a:lnTo>
                  <a:lnTo>
                    <a:pt x="18420" y="3786"/>
                  </a:lnTo>
                  <a:lnTo>
                    <a:pt x="18367" y="3852"/>
                  </a:lnTo>
                  <a:lnTo>
                    <a:pt x="18367" y="3852"/>
                  </a:lnTo>
                </a:path>
                <a:path w="21600" h="21600">
                  <a:moveTo>
                    <a:pt x="21451" y="6863"/>
                  </a:moveTo>
                  <a:lnTo>
                    <a:pt x="19132" y="6863"/>
                  </a:lnTo>
                  <a:lnTo>
                    <a:pt x="19099" y="6601"/>
                  </a:lnTo>
                  <a:lnTo>
                    <a:pt x="19099" y="5750"/>
                  </a:lnTo>
                  <a:lnTo>
                    <a:pt x="19106" y="5684"/>
                  </a:lnTo>
                  <a:lnTo>
                    <a:pt x="19132" y="5488"/>
                  </a:lnTo>
                  <a:lnTo>
                    <a:pt x="19139" y="5423"/>
                  </a:lnTo>
                  <a:lnTo>
                    <a:pt x="19139" y="5292"/>
                  </a:lnTo>
                  <a:lnTo>
                    <a:pt x="18985" y="5095"/>
                  </a:lnTo>
                  <a:lnTo>
                    <a:pt x="18885" y="4964"/>
                  </a:lnTo>
                  <a:lnTo>
                    <a:pt x="18858" y="4703"/>
                  </a:lnTo>
                  <a:lnTo>
                    <a:pt x="18905" y="4375"/>
                  </a:lnTo>
                  <a:lnTo>
                    <a:pt x="18888" y="4375"/>
                  </a:lnTo>
                  <a:lnTo>
                    <a:pt x="18810" y="4310"/>
                  </a:lnTo>
                  <a:lnTo>
                    <a:pt x="18671" y="4179"/>
                  </a:lnTo>
                  <a:lnTo>
                    <a:pt x="18534" y="4048"/>
                  </a:lnTo>
                  <a:lnTo>
                    <a:pt x="18480" y="3917"/>
                  </a:lnTo>
                  <a:lnTo>
                    <a:pt x="18506" y="3655"/>
                  </a:lnTo>
                  <a:lnTo>
                    <a:pt x="21024" y="3655"/>
                  </a:lnTo>
                  <a:lnTo>
                    <a:pt x="21067" y="3852"/>
                  </a:lnTo>
                  <a:lnTo>
                    <a:pt x="21114" y="4113"/>
                  </a:lnTo>
                  <a:lnTo>
                    <a:pt x="21155" y="4310"/>
                  </a:lnTo>
                  <a:lnTo>
                    <a:pt x="21192" y="4441"/>
                  </a:lnTo>
                  <a:lnTo>
                    <a:pt x="21521" y="4833"/>
                  </a:lnTo>
                  <a:lnTo>
                    <a:pt x="21552" y="4964"/>
                  </a:lnTo>
                  <a:lnTo>
                    <a:pt x="21272" y="4964"/>
                  </a:lnTo>
                  <a:lnTo>
                    <a:pt x="21142" y="5030"/>
                  </a:lnTo>
                  <a:lnTo>
                    <a:pt x="21179" y="5030"/>
                  </a:lnTo>
                  <a:lnTo>
                    <a:pt x="21300" y="5049"/>
                  </a:lnTo>
                  <a:lnTo>
                    <a:pt x="21315" y="5095"/>
                  </a:lnTo>
                  <a:lnTo>
                    <a:pt x="21331" y="5292"/>
                  </a:lnTo>
                  <a:lnTo>
                    <a:pt x="21321" y="5488"/>
                  </a:lnTo>
                  <a:lnTo>
                    <a:pt x="21317" y="5619"/>
                  </a:lnTo>
                  <a:lnTo>
                    <a:pt x="21159" y="5619"/>
                  </a:lnTo>
                  <a:lnTo>
                    <a:pt x="21112" y="5815"/>
                  </a:lnTo>
                  <a:lnTo>
                    <a:pt x="21069" y="6012"/>
                  </a:lnTo>
                  <a:lnTo>
                    <a:pt x="21135" y="6077"/>
                  </a:lnTo>
                  <a:lnTo>
                    <a:pt x="21367" y="6077"/>
                  </a:lnTo>
                  <a:lnTo>
                    <a:pt x="21386" y="6143"/>
                  </a:lnTo>
                  <a:lnTo>
                    <a:pt x="21413" y="6208"/>
                  </a:lnTo>
                  <a:lnTo>
                    <a:pt x="21429" y="6339"/>
                  </a:lnTo>
                  <a:lnTo>
                    <a:pt x="21436" y="6535"/>
                  </a:lnTo>
                  <a:lnTo>
                    <a:pt x="21446" y="6732"/>
                  </a:lnTo>
                  <a:lnTo>
                    <a:pt x="21451" y="6863"/>
                  </a:lnTo>
                  <a:lnTo>
                    <a:pt x="21451" y="6863"/>
                  </a:lnTo>
                </a:path>
                <a:path w="21600" h="21600">
                  <a:moveTo>
                    <a:pt x="15140" y="3739"/>
                  </a:moveTo>
                  <a:lnTo>
                    <a:pt x="15110" y="3721"/>
                  </a:lnTo>
                  <a:lnTo>
                    <a:pt x="15148" y="3721"/>
                  </a:lnTo>
                  <a:lnTo>
                    <a:pt x="15140" y="3739"/>
                  </a:lnTo>
                  <a:lnTo>
                    <a:pt x="15140" y="3739"/>
                  </a:lnTo>
                </a:path>
                <a:path w="21600" h="21600">
                  <a:moveTo>
                    <a:pt x="15314" y="3786"/>
                  </a:moveTo>
                  <a:lnTo>
                    <a:pt x="15216" y="3786"/>
                  </a:lnTo>
                  <a:lnTo>
                    <a:pt x="15140" y="3739"/>
                  </a:lnTo>
                  <a:lnTo>
                    <a:pt x="15148" y="3721"/>
                  </a:lnTo>
                  <a:lnTo>
                    <a:pt x="15385" y="3721"/>
                  </a:lnTo>
                  <a:lnTo>
                    <a:pt x="15314" y="3786"/>
                  </a:lnTo>
                  <a:lnTo>
                    <a:pt x="15314" y="3786"/>
                  </a:lnTo>
                </a:path>
                <a:path w="21600" h="21600">
                  <a:moveTo>
                    <a:pt x="14939" y="4048"/>
                  </a:moveTo>
                  <a:lnTo>
                    <a:pt x="14869" y="3917"/>
                  </a:lnTo>
                  <a:lnTo>
                    <a:pt x="14802" y="3786"/>
                  </a:lnTo>
                  <a:lnTo>
                    <a:pt x="15119" y="3786"/>
                  </a:lnTo>
                  <a:lnTo>
                    <a:pt x="15032" y="3983"/>
                  </a:lnTo>
                  <a:lnTo>
                    <a:pt x="14939" y="4048"/>
                  </a:lnTo>
                  <a:lnTo>
                    <a:pt x="14939" y="4048"/>
                  </a:lnTo>
                </a:path>
                <a:path w="21600" h="21600">
                  <a:moveTo>
                    <a:pt x="14884" y="3983"/>
                  </a:moveTo>
                  <a:lnTo>
                    <a:pt x="14841" y="3917"/>
                  </a:lnTo>
                  <a:lnTo>
                    <a:pt x="14846" y="3917"/>
                  </a:lnTo>
                  <a:lnTo>
                    <a:pt x="14884" y="3983"/>
                  </a:lnTo>
                  <a:lnTo>
                    <a:pt x="14884" y="3983"/>
                  </a:lnTo>
                </a:path>
                <a:path w="21600" h="21600">
                  <a:moveTo>
                    <a:pt x="13909" y="4768"/>
                  </a:moveTo>
                  <a:lnTo>
                    <a:pt x="13497" y="4768"/>
                  </a:lnTo>
                  <a:lnTo>
                    <a:pt x="13344" y="4637"/>
                  </a:lnTo>
                  <a:lnTo>
                    <a:pt x="13072" y="4441"/>
                  </a:lnTo>
                  <a:lnTo>
                    <a:pt x="12962" y="4310"/>
                  </a:lnTo>
                  <a:lnTo>
                    <a:pt x="13015" y="4179"/>
                  </a:lnTo>
                  <a:lnTo>
                    <a:pt x="13072" y="4048"/>
                  </a:lnTo>
                  <a:lnTo>
                    <a:pt x="13067" y="3983"/>
                  </a:lnTo>
                  <a:lnTo>
                    <a:pt x="13160" y="3983"/>
                  </a:lnTo>
                  <a:lnTo>
                    <a:pt x="13180" y="4048"/>
                  </a:lnTo>
                  <a:lnTo>
                    <a:pt x="14844" y="4048"/>
                  </a:lnTo>
                  <a:lnTo>
                    <a:pt x="14814" y="4113"/>
                  </a:lnTo>
                  <a:lnTo>
                    <a:pt x="14744" y="4244"/>
                  </a:lnTo>
                  <a:lnTo>
                    <a:pt x="14661" y="4310"/>
                  </a:lnTo>
                  <a:lnTo>
                    <a:pt x="14593" y="4375"/>
                  </a:lnTo>
                  <a:lnTo>
                    <a:pt x="14472" y="4375"/>
                  </a:lnTo>
                  <a:lnTo>
                    <a:pt x="14450" y="4441"/>
                  </a:lnTo>
                  <a:lnTo>
                    <a:pt x="14400" y="4572"/>
                  </a:lnTo>
                  <a:lnTo>
                    <a:pt x="14354" y="4637"/>
                  </a:lnTo>
                  <a:lnTo>
                    <a:pt x="14259" y="4703"/>
                  </a:lnTo>
                  <a:lnTo>
                    <a:pt x="14023" y="4703"/>
                  </a:lnTo>
                  <a:lnTo>
                    <a:pt x="13909" y="4768"/>
                  </a:lnTo>
                  <a:lnTo>
                    <a:pt x="13909" y="4768"/>
                  </a:lnTo>
                </a:path>
                <a:path w="21600" h="21600">
                  <a:moveTo>
                    <a:pt x="14844" y="4048"/>
                  </a:moveTo>
                  <a:lnTo>
                    <a:pt x="13180" y="4048"/>
                  </a:lnTo>
                  <a:lnTo>
                    <a:pt x="13160" y="3983"/>
                  </a:lnTo>
                  <a:lnTo>
                    <a:pt x="14834" y="3983"/>
                  </a:lnTo>
                  <a:lnTo>
                    <a:pt x="14844" y="4048"/>
                  </a:lnTo>
                  <a:lnTo>
                    <a:pt x="14844" y="4048"/>
                  </a:lnTo>
                </a:path>
                <a:path w="21600" h="21600">
                  <a:moveTo>
                    <a:pt x="21300" y="5049"/>
                  </a:moveTo>
                  <a:lnTo>
                    <a:pt x="21179" y="5030"/>
                  </a:lnTo>
                  <a:lnTo>
                    <a:pt x="21142" y="5030"/>
                  </a:lnTo>
                  <a:lnTo>
                    <a:pt x="21272" y="4964"/>
                  </a:lnTo>
                  <a:lnTo>
                    <a:pt x="21300" y="5049"/>
                  </a:lnTo>
                  <a:lnTo>
                    <a:pt x="21300" y="5049"/>
                  </a:lnTo>
                </a:path>
                <a:path w="21600" h="21600">
                  <a:moveTo>
                    <a:pt x="21584" y="5095"/>
                  </a:moveTo>
                  <a:lnTo>
                    <a:pt x="21300" y="5049"/>
                  </a:lnTo>
                  <a:lnTo>
                    <a:pt x="21272" y="4964"/>
                  </a:lnTo>
                  <a:lnTo>
                    <a:pt x="21552" y="4964"/>
                  </a:lnTo>
                  <a:lnTo>
                    <a:pt x="21584" y="5095"/>
                  </a:lnTo>
                  <a:lnTo>
                    <a:pt x="21584" y="5095"/>
                  </a:lnTo>
                </a:path>
                <a:path w="21600" h="21600">
                  <a:moveTo>
                    <a:pt x="21135" y="6077"/>
                  </a:moveTo>
                  <a:lnTo>
                    <a:pt x="21069" y="6012"/>
                  </a:lnTo>
                  <a:lnTo>
                    <a:pt x="21112" y="5815"/>
                  </a:lnTo>
                  <a:lnTo>
                    <a:pt x="21159" y="5619"/>
                  </a:lnTo>
                  <a:lnTo>
                    <a:pt x="21250" y="5684"/>
                  </a:lnTo>
                  <a:lnTo>
                    <a:pt x="21308" y="5881"/>
                  </a:lnTo>
                  <a:lnTo>
                    <a:pt x="21312" y="6012"/>
                  </a:lnTo>
                  <a:lnTo>
                    <a:pt x="21135" y="6077"/>
                  </a:lnTo>
                  <a:lnTo>
                    <a:pt x="21135" y="6077"/>
                  </a:lnTo>
                </a:path>
                <a:path w="21600" h="21600">
                  <a:moveTo>
                    <a:pt x="21312" y="5891"/>
                  </a:moveTo>
                  <a:lnTo>
                    <a:pt x="21250" y="5684"/>
                  </a:lnTo>
                  <a:lnTo>
                    <a:pt x="21159" y="5619"/>
                  </a:lnTo>
                  <a:lnTo>
                    <a:pt x="21317" y="5619"/>
                  </a:lnTo>
                  <a:lnTo>
                    <a:pt x="21312" y="5891"/>
                  </a:lnTo>
                  <a:lnTo>
                    <a:pt x="21312" y="5891"/>
                  </a:lnTo>
                </a:path>
                <a:path w="21600" h="21600">
                  <a:moveTo>
                    <a:pt x="21367" y="6077"/>
                  </a:moveTo>
                  <a:lnTo>
                    <a:pt x="21135" y="6077"/>
                  </a:lnTo>
                  <a:lnTo>
                    <a:pt x="21312" y="6012"/>
                  </a:lnTo>
                  <a:lnTo>
                    <a:pt x="21312" y="5891"/>
                  </a:lnTo>
                  <a:lnTo>
                    <a:pt x="21367" y="6077"/>
                  </a:lnTo>
                  <a:lnTo>
                    <a:pt x="21367" y="6077"/>
                  </a:lnTo>
                </a:path>
                <a:path w="21600" h="21600">
                  <a:moveTo>
                    <a:pt x="20873" y="7583"/>
                  </a:moveTo>
                  <a:lnTo>
                    <a:pt x="18827" y="7583"/>
                  </a:lnTo>
                  <a:lnTo>
                    <a:pt x="18830" y="7452"/>
                  </a:lnTo>
                  <a:lnTo>
                    <a:pt x="18837" y="7321"/>
                  </a:lnTo>
                  <a:lnTo>
                    <a:pt x="18840" y="6732"/>
                  </a:lnTo>
                  <a:lnTo>
                    <a:pt x="19039" y="6797"/>
                  </a:lnTo>
                  <a:lnTo>
                    <a:pt x="19132" y="6863"/>
                  </a:lnTo>
                  <a:lnTo>
                    <a:pt x="21451" y="6863"/>
                  </a:lnTo>
                  <a:lnTo>
                    <a:pt x="21451" y="7124"/>
                  </a:lnTo>
                  <a:lnTo>
                    <a:pt x="21413" y="7255"/>
                  </a:lnTo>
                  <a:lnTo>
                    <a:pt x="21260" y="7321"/>
                  </a:lnTo>
                  <a:lnTo>
                    <a:pt x="21303" y="7452"/>
                  </a:lnTo>
                  <a:lnTo>
                    <a:pt x="21357" y="7517"/>
                  </a:lnTo>
                  <a:lnTo>
                    <a:pt x="20893" y="7517"/>
                  </a:lnTo>
                  <a:lnTo>
                    <a:pt x="20873" y="7583"/>
                  </a:lnTo>
                  <a:lnTo>
                    <a:pt x="20873" y="7583"/>
                  </a:lnTo>
                </a:path>
                <a:path w="21600" h="21600">
                  <a:moveTo>
                    <a:pt x="20903" y="7910"/>
                  </a:moveTo>
                  <a:lnTo>
                    <a:pt x="18491" y="7910"/>
                  </a:lnTo>
                  <a:lnTo>
                    <a:pt x="18536" y="7779"/>
                  </a:lnTo>
                  <a:lnTo>
                    <a:pt x="18516" y="7452"/>
                  </a:lnTo>
                  <a:lnTo>
                    <a:pt x="18722" y="7583"/>
                  </a:lnTo>
                  <a:lnTo>
                    <a:pt x="20873" y="7583"/>
                  </a:lnTo>
                  <a:lnTo>
                    <a:pt x="20853" y="7648"/>
                  </a:lnTo>
                  <a:lnTo>
                    <a:pt x="20846" y="7779"/>
                  </a:lnTo>
                  <a:lnTo>
                    <a:pt x="20876" y="7851"/>
                  </a:lnTo>
                  <a:lnTo>
                    <a:pt x="20903" y="7910"/>
                  </a:lnTo>
                  <a:lnTo>
                    <a:pt x="20903" y="7910"/>
                  </a:lnTo>
                </a:path>
                <a:path w="21600" h="21600">
                  <a:moveTo>
                    <a:pt x="20903" y="7910"/>
                  </a:moveTo>
                  <a:lnTo>
                    <a:pt x="20873" y="7844"/>
                  </a:lnTo>
                  <a:lnTo>
                    <a:pt x="20846" y="7779"/>
                  </a:lnTo>
                  <a:lnTo>
                    <a:pt x="20853" y="7648"/>
                  </a:lnTo>
                  <a:lnTo>
                    <a:pt x="20893" y="7517"/>
                  </a:lnTo>
                  <a:lnTo>
                    <a:pt x="21052" y="7648"/>
                  </a:lnTo>
                  <a:lnTo>
                    <a:pt x="21107" y="7779"/>
                  </a:lnTo>
                  <a:lnTo>
                    <a:pt x="21080" y="7851"/>
                  </a:lnTo>
                  <a:lnTo>
                    <a:pt x="20903" y="7910"/>
                  </a:lnTo>
                  <a:lnTo>
                    <a:pt x="20903" y="7910"/>
                  </a:lnTo>
                </a:path>
                <a:path w="21600" h="21600">
                  <a:moveTo>
                    <a:pt x="21080" y="7851"/>
                  </a:moveTo>
                  <a:lnTo>
                    <a:pt x="21107" y="7779"/>
                  </a:lnTo>
                  <a:lnTo>
                    <a:pt x="21052" y="7648"/>
                  </a:lnTo>
                  <a:lnTo>
                    <a:pt x="20893" y="7517"/>
                  </a:lnTo>
                  <a:lnTo>
                    <a:pt x="21357" y="7517"/>
                  </a:lnTo>
                  <a:lnTo>
                    <a:pt x="21466" y="7648"/>
                  </a:lnTo>
                  <a:lnTo>
                    <a:pt x="21101" y="7844"/>
                  </a:lnTo>
                  <a:lnTo>
                    <a:pt x="21080" y="7851"/>
                  </a:lnTo>
                  <a:lnTo>
                    <a:pt x="21080" y="7851"/>
                  </a:lnTo>
                </a:path>
                <a:path w="21600" h="21600">
                  <a:moveTo>
                    <a:pt x="20954" y="8957"/>
                  </a:moveTo>
                  <a:lnTo>
                    <a:pt x="16938" y="8957"/>
                  </a:lnTo>
                  <a:lnTo>
                    <a:pt x="16965" y="8892"/>
                  </a:lnTo>
                  <a:lnTo>
                    <a:pt x="17058" y="8761"/>
                  </a:lnTo>
                  <a:lnTo>
                    <a:pt x="17136" y="8695"/>
                  </a:lnTo>
                  <a:lnTo>
                    <a:pt x="17295" y="8695"/>
                  </a:lnTo>
                  <a:lnTo>
                    <a:pt x="17319" y="8630"/>
                  </a:lnTo>
                  <a:lnTo>
                    <a:pt x="17388" y="8564"/>
                  </a:lnTo>
                  <a:lnTo>
                    <a:pt x="17505" y="8433"/>
                  </a:lnTo>
                  <a:lnTo>
                    <a:pt x="17807" y="8433"/>
                  </a:lnTo>
                  <a:lnTo>
                    <a:pt x="17857" y="8368"/>
                  </a:lnTo>
                  <a:lnTo>
                    <a:pt x="18010" y="8172"/>
                  </a:lnTo>
                  <a:lnTo>
                    <a:pt x="18081" y="8106"/>
                  </a:lnTo>
                  <a:lnTo>
                    <a:pt x="18147" y="8106"/>
                  </a:lnTo>
                  <a:lnTo>
                    <a:pt x="18194" y="7910"/>
                  </a:lnTo>
                  <a:lnTo>
                    <a:pt x="18272" y="7844"/>
                  </a:lnTo>
                  <a:lnTo>
                    <a:pt x="18491" y="7910"/>
                  </a:lnTo>
                  <a:lnTo>
                    <a:pt x="21057" y="7910"/>
                  </a:lnTo>
                  <a:lnTo>
                    <a:pt x="20891" y="8368"/>
                  </a:lnTo>
                  <a:lnTo>
                    <a:pt x="20866" y="8433"/>
                  </a:lnTo>
                  <a:lnTo>
                    <a:pt x="20840" y="8564"/>
                  </a:lnTo>
                  <a:lnTo>
                    <a:pt x="20888" y="8761"/>
                  </a:lnTo>
                  <a:lnTo>
                    <a:pt x="20954" y="8957"/>
                  </a:lnTo>
                  <a:lnTo>
                    <a:pt x="20954" y="8957"/>
                  </a:lnTo>
                </a:path>
                <a:path w="21600" h="21600">
                  <a:moveTo>
                    <a:pt x="21057" y="7910"/>
                  </a:moveTo>
                  <a:lnTo>
                    <a:pt x="20903" y="7910"/>
                  </a:lnTo>
                  <a:lnTo>
                    <a:pt x="21080" y="7851"/>
                  </a:lnTo>
                  <a:lnTo>
                    <a:pt x="21057" y="7910"/>
                  </a:lnTo>
                  <a:lnTo>
                    <a:pt x="21057" y="7910"/>
                  </a:lnTo>
                </a:path>
                <a:path w="21600" h="21600">
                  <a:moveTo>
                    <a:pt x="20485" y="9677"/>
                  </a:moveTo>
                  <a:lnTo>
                    <a:pt x="15639" y="9677"/>
                  </a:lnTo>
                  <a:lnTo>
                    <a:pt x="15673" y="9546"/>
                  </a:lnTo>
                  <a:lnTo>
                    <a:pt x="15729" y="9415"/>
                  </a:lnTo>
                  <a:lnTo>
                    <a:pt x="16096" y="9415"/>
                  </a:lnTo>
                  <a:lnTo>
                    <a:pt x="16119" y="9350"/>
                  </a:lnTo>
                  <a:lnTo>
                    <a:pt x="16100" y="9153"/>
                  </a:lnTo>
                  <a:lnTo>
                    <a:pt x="16365" y="9088"/>
                  </a:lnTo>
                  <a:lnTo>
                    <a:pt x="16530" y="9088"/>
                  </a:lnTo>
                  <a:lnTo>
                    <a:pt x="16593" y="8957"/>
                  </a:lnTo>
                  <a:lnTo>
                    <a:pt x="16736" y="8892"/>
                  </a:lnTo>
                  <a:lnTo>
                    <a:pt x="16932" y="8892"/>
                  </a:lnTo>
                  <a:lnTo>
                    <a:pt x="16938" y="8957"/>
                  </a:lnTo>
                  <a:lnTo>
                    <a:pt x="20954" y="8957"/>
                  </a:lnTo>
                  <a:lnTo>
                    <a:pt x="20998" y="9088"/>
                  </a:lnTo>
                  <a:lnTo>
                    <a:pt x="20682" y="9153"/>
                  </a:lnTo>
                  <a:lnTo>
                    <a:pt x="20509" y="9415"/>
                  </a:lnTo>
                  <a:lnTo>
                    <a:pt x="20485" y="9677"/>
                  </a:lnTo>
                  <a:lnTo>
                    <a:pt x="20485" y="9677"/>
                  </a:lnTo>
                </a:path>
                <a:path w="21600" h="21600">
                  <a:moveTo>
                    <a:pt x="16096" y="9415"/>
                  </a:moveTo>
                  <a:lnTo>
                    <a:pt x="15825" y="9415"/>
                  </a:lnTo>
                  <a:lnTo>
                    <a:pt x="15899" y="9350"/>
                  </a:lnTo>
                  <a:lnTo>
                    <a:pt x="16030" y="9350"/>
                  </a:lnTo>
                  <a:lnTo>
                    <a:pt x="16096" y="9415"/>
                  </a:lnTo>
                  <a:lnTo>
                    <a:pt x="16096" y="9415"/>
                  </a:lnTo>
                </a:path>
                <a:path w="21600" h="21600">
                  <a:moveTo>
                    <a:pt x="15216" y="10531"/>
                  </a:moveTo>
                  <a:lnTo>
                    <a:pt x="15209" y="10528"/>
                  </a:lnTo>
                  <a:lnTo>
                    <a:pt x="15138" y="10397"/>
                  </a:lnTo>
                  <a:lnTo>
                    <a:pt x="15287" y="10070"/>
                  </a:lnTo>
                  <a:lnTo>
                    <a:pt x="15331" y="10070"/>
                  </a:lnTo>
                  <a:lnTo>
                    <a:pt x="15296" y="9873"/>
                  </a:lnTo>
                  <a:lnTo>
                    <a:pt x="15213" y="9481"/>
                  </a:lnTo>
                  <a:lnTo>
                    <a:pt x="15492" y="9677"/>
                  </a:lnTo>
                  <a:lnTo>
                    <a:pt x="20485" y="9677"/>
                  </a:lnTo>
                  <a:lnTo>
                    <a:pt x="20479" y="9743"/>
                  </a:lnTo>
                  <a:lnTo>
                    <a:pt x="19876" y="9743"/>
                  </a:lnTo>
                  <a:lnTo>
                    <a:pt x="20039" y="9873"/>
                  </a:lnTo>
                  <a:lnTo>
                    <a:pt x="20053" y="9883"/>
                  </a:lnTo>
                  <a:lnTo>
                    <a:pt x="20076" y="9939"/>
                  </a:lnTo>
                  <a:lnTo>
                    <a:pt x="19996" y="10070"/>
                  </a:lnTo>
                  <a:lnTo>
                    <a:pt x="19976" y="10266"/>
                  </a:lnTo>
                  <a:lnTo>
                    <a:pt x="19976" y="10332"/>
                  </a:lnTo>
                  <a:lnTo>
                    <a:pt x="15209" y="10332"/>
                  </a:lnTo>
                  <a:lnTo>
                    <a:pt x="15213" y="10463"/>
                  </a:lnTo>
                  <a:lnTo>
                    <a:pt x="15216" y="10531"/>
                  </a:lnTo>
                  <a:lnTo>
                    <a:pt x="15216" y="10531"/>
                  </a:lnTo>
                </a:path>
                <a:path w="21600" h="21600">
                  <a:moveTo>
                    <a:pt x="20053" y="9883"/>
                  </a:moveTo>
                  <a:lnTo>
                    <a:pt x="20039" y="9873"/>
                  </a:lnTo>
                  <a:lnTo>
                    <a:pt x="19876" y="9743"/>
                  </a:lnTo>
                  <a:lnTo>
                    <a:pt x="20023" y="9808"/>
                  </a:lnTo>
                  <a:lnTo>
                    <a:pt x="20053" y="9883"/>
                  </a:lnTo>
                  <a:lnTo>
                    <a:pt x="20053" y="9883"/>
                  </a:lnTo>
                </a:path>
                <a:path w="21600" h="21600">
                  <a:moveTo>
                    <a:pt x="20134" y="9939"/>
                  </a:moveTo>
                  <a:lnTo>
                    <a:pt x="20053" y="9883"/>
                  </a:lnTo>
                  <a:lnTo>
                    <a:pt x="20023" y="9808"/>
                  </a:lnTo>
                  <a:lnTo>
                    <a:pt x="19876" y="9743"/>
                  </a:lnTo>
                  <a:lnTo>
                    <a:pt x="20187" y="9743"/>
                  </a:lnTo>
                  <a:lnTo>
                    <a:pt x="20134" y="9939"/>
                  </a:lnTo>
                  <a:lnTo>
                    <a:pt x="20134" y="9939"/>
                  </a:lnTo>
                </a:path>
                <a:path w="21600" h="21600">
                  <a:moveTo>
                    <a:pt x="15392" y="10594"/>
                  </a:moveTo>
                  <a:lnTo>
                    <a:pt x="15216" y="10531"/>
                  </a:lnTo>
                  <a:lnTo>
                    <a:pt x="15213" y="10463"/>
                  </a:lnTo>
                  <a:lnTo>
                    <a:pt x="15209" y="10332"/>
                  </a:lnTo>
                  <a:lnTo>
                    <a:pt x="15269" y="10397"/>
                  </a:lnTo>
                  <a:lnTo>
                    <a:pt x="15392" y="10594"/>
                  </a:lnTo>
                  <a:lnTo>
                    <a:pt x="15392" y="10594"/>
                  </a:lnTo>
                </a:path>
                <a:path w="21600" h="21600">
                  <a:moveTo>
                    <a:pt x="19196" y="10594"/>
                  </a:moveTo>
                  <a:lnTo>
                    <a:pt x="15392" y="10594"/>
                  </a:lnTo>
                  <a:lnTo>
                    <a:pt x="15269" y="10397"/>
                  </a:lnTo>
                  <a:lnTo>
                    <a:pt x="15209" y="10332"/>
                  </a:lnTo>
                  <a:lnTo>
                    <a:pt x="19976" y="10332"/>
                  </a:lnTo>
                  <a:lnTo>
                    <a:pt x="19976" y="10463"/>
                  </a:lnTo>
                  <a:lnTo>
                    <a:pt x="19119" y="10463"/>
                  </a:lnTo>
                  <a:lnTo>
                    <a:pt x="19196" y="10594"/>
                  </a:lnTo>
                  <a:lnTo>
                    <a:pt x="19196" y="10594"/>
                  </a:lnTo>
                </a:path>
                <a:path w="21600" h="21600">
                  <a:moveTo>
                    <a:pt x="19342" y="10724"/>
                  </a:moveTo>
                  <a:lnTo>
                    <a:pt x="19235" y="10659"/>
                  </a:lnTo>
                  <a:lnTo>
                    <a:pt x="19119" y="10463"/>
                  </a:lnTo>
                  <a:lnTo>
                    <a:pt x="19976" y="10463"/>
                  </a:lnTo>
                  <a:lnTo>
                    <a:pt x="19976" y="10528"/>
                  </a:lnTo>
                  <a:lnTo>
                    <a:pt x="19717" y="10528"/>
                  </a:lnTo>
                  <a:lnTo>
                    <a:pt x="19538" y="10594"/>
                  </a:lnTo>
                  <a:lnTo>
                    <a:pt x="19438" y="10659"/>
                  </a:lnTo>
                  <a:lnTo>
                    <a:pt x="19342" y="10724"/>
                  </a:lnTo>
                  <a:lnTo>
                    <a:pt x="19342" y="10724"/>
                  </a:lnTo>
                </a:path>
                <a:path w="21600" h="21600">
                  <a:moveTo>
                    <a:pt x="19217" y="10659"/>
                  </a:moveTo>
                  <a:lnTo>
                    <a:pt x="15125" y="10659"/>
                  </a:lnTo>
                  <a:lnTo>
                    <a:pt x="15219" y="10594"/>
                  </a:lnTo>
                  <a:lnTo>
                    <a:pt x="15216" y="10531"/>
                  </a:lnTo>
                  <a:lnTo>
                    <a:pt x="15392" y="10594"/>
                  </a:lnTo>
                  <a:lnTo>
                    <a:pt x="19196" y="10594"/>
                  </a:lnTo>
                  <a:lnTo>
                    <a:pt x="19217" y="10659"/>
                  </a:lnTo>
                  <a:lnTo>
                    <a:pt x="19217" y="10659"/>
                  </a:lnTo>
                </a:path>
                <a:path w="21600" h="21600">
                  <a:moveTo>
                    <a:pt x="14942" y="11089"/>
                  </a:moveTo>
                  <a:lnTo>
                    <a:pt x="14970" y="10986"/>
                  </a:lnTo>
                  <a:lnTo>
                    <a:pt x="14965" y="10855"/>
                  </a:lnTo>
                  <a:lnTo>
                    <a:pt x="14929" y="10594"/>
                  </a:lnTo>
                  <a:lnTo>
                    <a:pt x="15125" y="10659"/>
                  </a:lnTo>
                  <a:lnTo>
                    <a:pt x="19217" y="10659"/>
                  </a:lnTo>
                  <a:lnTo>
                    <a:pt x="19151" y="10724"/>
                  </a:lnTo>
                  <a:lnTo>
                    <a:pt x="19114" y="10790"/>
                  </a:lnTo>
                  <a:lnTo>
                    <a:pt x="19074" y="10790"/>
                  </a:lnTo>
                  <a:lnTo>
                    <a:pt x="18880" y="10986"/>
                  </a:lnTo>
                  <a:lnTo>
                    <a:pt x="18794" y="11052"/>
                  </a:lnTo>
                  <a:lnTo>
                    <a:pt x="14980" y="11052"/>
                  </a:lnTo>
                  <a:lnTo>
                    <a:pt x="14942" y="11089"/>
                  </a:lnTo>
                  <a:lnTo>
                    <a:pt x="14942" y="11089"/>
                  </a:lnTo>
                </a:path>
                <a:path w="21600" h="21600">
                  <a:moveTo>
                    <a:pt x="15113" y="11313"/>
                  </a:moveTo>
                  <a:lnTo>
                    <a:pt x="14973" y="11248"/>
                  </a:lnTo>
                  <a:lnTo>
                    <a:pt x="14917" y="11183"/>
                  </a:lnTo>
                  <a:lnTo>
                    <a:pt x="14942" y="11089"/>
                  </a:lnTo>
                  <a:lnTo>
                    <a:pt x="14980" y="11052"/>
                  </a:lnTo>
                  <a:lnTo>
                    <a:pt x="15047" y="11117"/>
                  </a:lnTo>
                  <a:lnTo>
                    <a:pt x="15113" y="11313"/>
                  </a:lnTo>
                  <a:lnTo>
                    <a:pt x="15113" y="11313"/>
                  </a:lnTo>
                </a:path>
                <a:path w="21600" h="21600">
                  <a:moveTo>
                    <a:pt x="18441" y="11313"/>
                  </a:moveTo>
                  <a:lnTo>
                    <a:pt x="15113" y="11313"/>
                  </a:lnTo>
                  <a:lnTo>
                    <a:pt x="15047" y="11117"/>
                  </a:lnTo>
                  <a:lnTo>
                    <a:pt x="14980" y="11052"/>
                  </a:lnTo>
                  <a:lnTo>
                    <a:pt x="18794" y="11052"/>
                  </a:lnTo>
                  <a:lnTo>
                    <a:pt x="18727" y="11117"/>
                  </a:lnTo>
                  <a:lnTo>
                    <a:pt x="18506" y="11117"/>
                  </a:lnTo>
                  <a:lnTo>
                    <a:pt x="18466" y="11183"/>
                  </a:lnTo>
                  <a:lnTo>
                    <a:pt x="18446" y="11183"/>
                  </a:lnTo>
                  <a:lnTo>
                    <a:pt x="18441" y="11313"/>
                  </a:lnTo>
                  <a:lnTo>
                    <a:pt x="18441" y="11313"/>
                  </a:lnTo>
                </a:path>
                <a:path w="21600" h="21600">
                  <a:moveTo>
                    <a:pt x="17191" y="12033"/>
                  </a:moveTo>
                  <a:lnTo>
                    <a:pt x="14776" y="12033"/>
                  </a:lnTo>
                  <a:lnTo>
                    <a:pt x="14699" y="11903"/>
                  </a:lnTo>
                  <a:lnTo>
                    <a:pt x="14626" y="11772"/>
                  </a:lnTo>
                  <a:lnTo>
                    <a:pt x="14610" y="11641"/>
                  </a:lnTo>
                  <a:lnTo>
                    <a:pt x="14650" y="11379"/>
                  </a:lnTo>
                  <a:lnTo>
                    <a:pt x="14942" y="11089"/>
                  </a:lnTo>
                  <a:lnTo>
                    <a:pt x="14917" y="11183"/>
                  </a:lnTo>
                  <a:lnTo>
                    <a:pt x="14973" y="11248"/>
                  </a:lnTo>
                  <a:lnTo>
                    <a:pt x="15113" y="11313"/>
                  </a:lnTo>
                  <a:lnTo>
                    <a:pt x="18441" y="11313"/>
                  </a:lnTo>
                  <a:lnTo>
                    <a:pt x="18441" y="11379"/>
                  </a:lnTo>
                  <a:lnTo>
                    <a:pt x="17937" y="11379"/>
                  </a:lnTo>
                  <a:lnTo>
                    <a:pt x="17909" y="11575"/>
                  </a:lnTo>
                  <a:lnTo>
                    <a:pt x="17872" y="11575"/>
                  </a:lnTo>
                  <a:lnTo>
                    <a:pt x="17760" y="11641"/>
                  </a:lnTo>
                  <a:lnTo>
                    <a:pt x="17548" y="11772"/>
                  </a:lnTo>
                  <a:lnTo>
                    <a:pt x="17370" y="11772"/>
                  </a:lnTo>
                  <a:lnTo>
                    <a:pt x="17370" y="11837"/>
                  </a:lnTo>
                  <a:lnTo>
                    <a:pt x="17334" y="11903"/>
                  </a:lnTo>
                  <a:lnTo>
                    <a:pt x="17191" y="12033"/>
                  </a:lnTo>
                  <a:lnTo>
                    <a:pt x="17191" y="12033"/>
                  </a:lnTo>
                </a:path>
                <a:path w="21600" h="21600">
                  <a:moveTo>
                    <a:pt x="18066" y="11706"/>
                  </a:moveTo>
                  <a:lnTo>
                    <a:pt x="17890" y="11706"/>
                  </a:lnTo>
                  <a:lnTo>
                    <a:pt x="17937" y="11379"/>
                  </a:lnTo>
                  <a:lnTo>
                    <a:pt x="17961" y="11379"/>
                  </a:lnTo>
                  <a:lnTo>
                    <a:pt x="17988" y="11575"/>
                  </a:lnTo>
                  <a:lnTo>
                    <a:pt x="18316" y="11575"/>
                  </a:lnTo>
                  <a:lnTo>
                    <a:pt x="18066" y="11706"/>
                  </a:lnTo>
                  <a:lnTo>
                    <a:pt x="18066" y="11706"/>
                  </a:lnTo>
                </a:path>
                <a:path w="21600" h="21600">
                  <a:moveTo>
                    <a:pt x="18316" y="11575"/>
                  </a:moveTo>
                  <a:lnTo>
                    <a:pt x="17988" y="11575"/>
                  </a:lnTo>
                  <a:lnTo>
                    <a:pt x="17961" y="11379"/>
                  </a:lnTo>
                  <a:lnTo>
                    <a:pt x="18441" y="11379"/>
                  </a:lnTo>
                  <a:lnTo>
                    <a:pt x="18441" y="11510"/>
                  </a:lnTo>
                  <a:lnTo>
                    <a:pt x="18316" y="11575"/>
                  </a:lnTo>
                  <a:lnTo>
                    <a:pt x="18316" y="11575"/>
                  </a:lnTo>
                </a:path>
                <a:path w="21600" h="21600">
                  <a:moveTo>
                    <a:pt x="14645" y="12623"/>
                  </a:moveTo>
                  <a:lnTo>
                    <a:pt x="14512" y="12623"/>
                  </a:lnTo>
                  <a:lnTo>
                    <a:pt x="14507" y="12361"/>
                  </a:lnTo>
                  <a:lnTo>
                    <a:pt x="14630" y="11968"/>
                  </a:lnTo>
                  <a:lnTo>
                    <a:pt x="14753" y="12033"/>
                  </a:lnTo>
                  <a:lnTo>
                    <a:pt x="17106" y="12033"/>
                  </a:lnTo>
                  <a:lnTo>
                    <a:pt x="17133" y="12230"/>
                  </a:lnTo>
                  <a:lnTo>
                    <a:pt x="17146" y="12492"/>
                  </a:lnTo>
                  <a:lnTo>
                    <a:pt x="17146" y="12557"/>
                  </a:lnTo>
                  <a:lnTo>
                    <a:pt x="14694" y="12557"/>
                  </a:lnTo>
                  <a:lnTo>
                    <a:pt x="14694" y="12599"/>
                  </a:lnTo>
                  <a:lnTo>
                    <a:pt x="14645" y="12623"/>
                  </a:lnTo>
                  <a:lnTo>
                    <a:pt x="14645" y="12623"/>
                  </a:lnTo>
                </a:path>
                <a:path w="21600" h="21600">
                  <a:moveTo>
                    <a:pt x="14694" y="12599"/>
                  </a:moveTo>
                  <a:lnTo>
                    <a:pt x="14694" y="12557"/>
                  </a:lnTo>
                  <a:lnTo>
                    <a:pt x="14781" y="12557"/>
                  </a:lnTo>
                  <a:lnTo>
                    <a:pt x="14694" y="12599"/>
                  </a:lnTo>
                  <a:lnTo>
                    <a:pt x="14694" y="12599"/>
                  </a:lnTo>
                </a:path>
                <a:path w="21600" h="21600">
                  <a:moveTo>
                    <a:pt x="15003" y="14586"/>
                  </a:moveTo>
                  <a:lnTo>
                    <a:pt x="14980" y="14259"/>
                  </a:lnTo>
                  <a:lnTo>
                    <a:pt x="14939" y="14063"/>
                  </a:lnTo>
                  <a:lnTo>
                    <a:pt x="14879" y="13997"/>
                  </a:lnTo>
                  <a:lnTo>
                    <a:pt x="14822" y="13932"/>
                  </a:lnTo>
                  <a:lnTo>
                    <a:pt x="14744" y="13670"/>
                  </a:lnTo>
                  <a:lnTo>
                    <a:pt x="14645" y="13343"/>
                  </a:lnTo>
                  <a:lnTo>
                    <a:pt x="14761" y="13277"/>
                  </a:lnTo>
                  <a:lnTo>
                    <a:pt x="14797" y="13146"/>
                  </a:lnTo>
                  <a:lnTo>
                    <a:pt x="14754" y="13015"/>
                  </a:lnTo>
                  <a:lnTo>
                    <a:pt x="14714" y="12884"/>
                  </a:lnTo>
                  <a:lnTo>
                    <a:pt x="14694" y="12753"/>
                  </a:lnTo>
                  <a:lnTo>
                    <a:pt x="14694" y="12599"/>
                  </a:lnTo>
                  <a:lnTo>
                    <a:pt x="14781" y="12557"/>
                  </a:lnTo>
                  <a:lnTo>
                    <a:pt x="17146" y="12557"/>
                  </a:lnTo>
                  <a:lnTo>
                    <a:pt x="17146" y="12950"/>
                  </a:lnTo>
                  <a:lnTo>
                    <a:pt x="17174" y="13277"/>
                  </a:lnTo>
                  <a:lnTo>
                    <a:pt x="17231" y="13604"/>
                  </a:lnTo>
                  <a:lnTo>
                    <a:pt x="17191" y="13932"/>
                  </a:lnTo>
                  <a:lnTo>
                    <a:pt x="17161" y="13997"/>
                  </a:lnTo>
                  <a:lnTo>
                    <a:pt x="16882" y="13997"/>
                  </a:lnTo>
                  <a:lnTo>
                    <a:pt x="16918" y="14128"/>
                  </a:lnTo>
                  <a:lnTo>
                    <a:pt x="16973" y="14191"/>
                  </a:lnTo>
                  <a:lnTo>
                    <a:pt x="17005" y="14259"/>
                  </a:lnTo>
                  <a:lnTo>
                    <a:pt x="16776" y="14259"/>
                  </a:lnTo>
                  <a:lnTo>
                    <a:pt x="16812" y="14390"/>
                  </a:lnTo>
                  <a:lnTo>
                    <a:pt x="16859" y="14455"/>
                  </a:lnTo>
                  <a:lnTo>
                    <a:pt x="15183" y="14455"/>
                  </a:lnTo>
                  <a:lnTo>
                    <a:pt x="15003" y="14586"/>
                  </a:lnTo>
                  <a:lnTo>
                    <a:pt x="15003" y="14586"/>
                  </a:lnTo>
                </a:path>
                <a:path w="21600" h="21600">
                  <a:moveTo>
                    <a:pt x="16973" y="14191"/>
                  </a:moveTo>
                  <a:lnTo>
                    <a:pt x="16918" y="14128"/>
                  </a:lnTo>
                  <a:lnTo>
                    <a:pt x="16882" y="13997"/>
                  </a:lnTo>
                  <a:lnTo>
                    <a:pt x="16973" y="14191"/>
                  </a:lnTo>
                  <a:lnTo>
                    <a:pt x="16973" y="14191"/>
                  </a:lnTo>
                </a:path>
                <a:path w="21600" h="21600">
                  <a:moveTo>
                    <a:pt x="16975" y="14193"/>
                  </a:moveTo>
                  <a:lnTo>
                    <a:pt x="16882" y="13997"/>
                  </a:lnTo>
                  <a:lnTo>
                    <a:pt x="17161" y="13997"/>
                  </a:lnTo>
                  <a:lnTo>
                    <a:pt x="17131" y="14063"/>
                  </a:lnTo>
                  <a:lnTo>
                    <a:pt x="17051" y="14128"/>
                  </a:lnTo>
                  <a:lnTo>
                    <a:pt x="16975" y="14193"/>
                  </a:lnTo>
                  <a:lnTo>
                    <a:pt x="16975" y="14193"/>
                  </a:lnTo>
                </a:path>
                <a:path w="21600" h="21600">
                  <a:moveTo>
                    <a:pt x="17008" y="14390"/>
                  </a:moveTo>
                  <a:lnTo>
                    <a:pt x="16776" y="14259"/>
                  </a:lnTo>
                  <a:lnTo>
                    <a:pt x="17005" y="14259"/>
                  </a:lnTo>
                  <a:lnTo>
                    <a:pt x="17008" y="14390"/>
                  </a:lnTo>
                  <a:lnTo>
                    <a:pt x="17008" y="14390"/>
                  </a:lnTo>
                </a:path>
                <a:path w="21600" h="21600">
                  <a:moveTo>
                    <a:pt x="15387" y="14652"/>
                  </a:moveTo>
                  <a:lnTo>
                    <a:pt x="15322" y="14652"/>
                  </a:lnTo>
                  <a:lnTo>
                    <a:pt x="15282" y="14455"/>
                  </a:lnTo>
                  <a:lnTo>
                    <a:pt x="15477" y="14455"/>
                  </a:lnTo>
                  <a:lnTo>
                    <a:pt x="15440" y="14521"/>
                  </a:lnTo>
                  <a:lnTo>
                    <a:pt x="15387" y="14652"/>
                  </a:lnTo>
                  <a:lnTo>
                    <a:pt x="15387" y="14652"/>
                  </a:lnTo>
                </a:path>
                <a:path w="21600" h="21600">
                  <a:moveTo>
                    <a:pt x="15387" y="14652"/>
                  </a:moveTo>
                  <a:lnTo>
                    <a:pt x="15440" y="14521"/>
                  </a:lnTo>
                  <a:lnTo>
                    <a:pt x="15477" y="14455"/>
                  </a:lnTo>
                  <a:lnTo>
                    <a:pt x="15497" y="14586"/>
                  </a:lnTo>
                  <a:lnTo>
                    <a:pt x="15387" y="14652"/>
                  </a:lnTo>
                  <a:lnTo>
                    <a:pt x="15387" y="14652"/>
                  </a:lnTo>
                </a:path>
                <a:path w="21600" h="21600">
                  <a:moveTo>
                    <a:pt x="16068" y="15110"/>
                  </a:moveTo>
                  <a:lnTo>
                    <a:pt x="15925" y="15110"/>
                  </a:lnTo>
                  <a:lnTo>
                    <a:pt x="15782" y="15044"/>
                  </a:lnTo>
                  <a:lnTo>
                    <a:pt x="15678" y="15044"/>
                  </a:lnTo>
                  <a:lnTo>
                    <a:pt x="15611" y="14913"/>
                  </a:lnTo>
                  <a:lnTo>
                    <a:pt x="15412" y="14913"/>
                  </a:lnTo>
                  <a:lnTo>
                    <a:pt x="15337" y="14848"/>
                  </a:lnTo>
                  <a:lnTo>
                    <a:pt x="15387" y="14652"/>
                  </a:lnTo>
                  <a:lnTo>
                    <a:pt x="15497" y="14586"/>
                  </a:lnTo>
                  <a:lnTo>
                    <a:pt x="15477" y="14455"/>
                  </a:lnTo>
                  <a:lnTo>
                    <a:pt x="16859" y="14455"/>
                  </a:lnTo>
                  <a:lnTo>
                    <a:pt x="17001" y="14652"/>
                  </a:lnTo>
                  <a:lnTo>
                    <a:pt x="16762" y="14652"/>
                  </a:lnTo>
                  <a:lnTo>
                    <a:pt x="16628" y="14717"/>
                  </a:lnTo>
                  <a:lnTo>
                    <a:pt x="16598" y="14783"/>
                  </a:lnTo>
                  <a:lnTo>
                    <a:pt x="16571" y="14783"/>
                  </a:lnTo>
                  <a:lnTo>
                    <a:pt x="16502" y="14913"/>
                  </a:lnTo>
                  <a:lnTo>
                    <a:pt x="16389" y="14979"/>
                  </a:lnTo>
                  <a:lnTo>
                    <a:pt x="16222" y="15044"/>
                  </a:lnTo>
                  <a:lnTo>
                    <a:pt x="16068" y="15110"/>
                  </a:lnTo>
                  <a:lnTo>
                    <a:pt x="16068" y="15110"/>
                  </a:lnTo>
                </a:path>
                <a:path w="21600" h="21600">
                  <a:moveTo>
                    <a:pt x="16011" y="20533"/>
                  </a:moveTo>
                  <a:lnTo>
                    <a:pt x="15963" y="20533"/>
                  </a:lnTo>
                  <a:lnTo>
                    <a:pt x="15882" y="20506"/>
                  </a:lnTo>
                  <a:lnTo>
                    <a:pt x="15786" y="20452"/>
                  </a:lnTo>
                  <a:lnTo>
                    <a:pt x="15693" y="20398"/>
                  </a:lnTo>
                  <a:lnTo>
                    <a:pt x="15576" y="20340"/>
                  </a:lnTo>
                  <a:lnTo>
                    <a:pt x="15437" y="20278"/>
                  </a:lnTo>
                  <a:lnTo>
                    <a:pt x="15327" y="20054"/>
                  </a:lnTo>
                  <a:lnTo>
                    <a:pt x="15261" y="19873"/>
                  </a:lnTo>
                  <a:lnTo>
                    <a:pt x="15214" y="19595"/>
                  </a:lnTo>
                  <a:lnTo>
                    <a:pt x="15191" y="19465"/>
                  </a:lnTo>
                  <a:lnTo>
                    <a:pt x="15168" y="19345"/>
                  </a:lnTo>
                  <a:lnTo>
                    <a:pt x="15118" y="19345"/>
                  </a:lnTo>
                  <a:lnTo>
                    <a:pt x="15051" y="19222"/>
                  </a:lnTo>
                  <a:lnTo>
                    <a:pt x="14958" y="18976"/>
                  </a:lnTo>
                  <a:lnTo>
                    <a:pt x="14975" y="18877"/>
                  </a:lnTo>
                  <a:lnTo>
                    <a:pt x="14970" y="18783"/>
                  </a:lnTo>
                  <a:lnTo>
                    <a:pt x="14917" y="18604"/>
                  </a:lnTo>
                  <a:lnTo>
                    <a:pt x="14922" y="18434"/>
                  </a:lnTo>
                  <a:lnTo>
                    <a:pt x="14958" y="18184"/>
                  </a:lnTo>
                  <a:lnTo>
                    <a:pt x="15085" y="18014"/>
                  </a:lnTo>
                  <a:lnTo>
                    <a:pt x="15181" y="17902"/>
                  </a:lnTo>
                  <a:lnTo>
                    <a:pt x="15314" y="17794"/>
                  </a:lnTo>
                  <a:lnTo>
                    <a:pt x="15372" y="17736"/>
                  </a:lnTo>
                  <a:lnTo>
                    <a:pt x="15422" y="17673"/>
                  </a:lnTo>
                  <a:lnTo>
                    <a:pt x="15497" y="17553"/>
                  </a:lnTo>
                  <a:lnTo>
                    <a:pt x="15530" y="17495"/>
                  </a:lnTo>
                  <a:lnTo>
                    <a:pt x="15586" y="17430"/>
                  </a:lnTo>
                  <a:lnTo>
                    <a:pt x="15666" y="17358"/>
                  </a:lnTo>
                  <a:lnTo>
                    <a:pt x="15855" y="17242"/>
                  </a:lnTo>
                  <a:lnTo>
                    <a:pt x="16007" y="17152"/>
                  </a:lnTo>
                  <a:lnTo>
                    <a:pt x="16119" y="17090"/>
                  </a:lnTo>
                  <a:lnTo>
                    <a:pt x="16232" y="17022"/>
                  </a:lnTo>
                  <a:lnTo>
                    <a:pt x="16354" y="16989"/>
                  </a:lnTo>
                  <a:lnTo>
                    <a:pt x="16616" y="16989"/>
                  </a:lnTo>
                  <a:lnTo>
                    <a:pt x="16746" y="17036"/>
                  </a:lnTo>
                  <a:lnTo>
                    <a:pt x="16872" y="17130"/>
                  </a:lnTo>
                  <a:lnTo>
                    <a:pt x="17001" y="17224"/>
                  </a:lnTo>
                  <a:lnTo>
                    <a:pt x="17070" y="17327"/>
                  </a:lnTo>
                  <a:lnTo>
                    <a:pt x="17076" y="17439"/>
                  </a:lnTo>
                  <a:lnTo>
                    <a:pt x="17192" y="17439"/>
                  </a:lnTo>
                  <a:lnTo>
                    <a:pt x="17246" y="17474"/>
                  </a:lnTo>
                  <a:lnTo>
                    <a:pt x="17295" y="17586"/>
                  </a:lnTo>
                  <a:lnTo>
                    <a:pt x="17349" y="17694"/>
                  </a:lnTo>
                  <a:lnTo>
                    <a:pt x="17442" y="17772"/>
                  </a:lnTo>
                  <a:lnTo>
                    <a:pt x="17574" y="17821"/>
                  </a:lnTo>
                  <a:lnTo>
                    <a:pt x="17624" y="18090"/>
                  </a:lnTo>
                  <a:lnTo>
                    <a:pt x="17674" y="18300"/>
                  </a:lnTo>
                  <a:lnTo>
                    <a:pt x="17724" y="18452"/>
                  </a:lnTo>
                  <a:lnTo>
                    <a:pt x="17777" y="18600"/>
                  </a:lnTo>
                  <a:lnTo>
                    <a:pt x="17804" y="18774"/>
                  </a:lnTo>
                  <a:lnTo>
                    <a:pt x="17804" y="19150"/>
                  </a:lnTo>
                  <a:lnTo>
                    <a:pt x="17789" y="19318"/>
                  </a:lnTo>
                  <a:lnTo>
                    <a:pt x="17674" y="19935"/>
                  </a:lnTo>
                  <a:lnTo>
                    <a:pt x="17614" y="20253"/>
                  </a:lnTo>
                  <a:lnTo>
                    <a:pt x="17536" y="20401"/>
                  </a:lnTo>
                  <a:lnTo>
                    <a:pt x="17319" y="20401"/>
                  </a:lnTo>
                  <a:lnTo>
                    <a:pt x="17267" y="20506"/>
                  </a:lnTo>
                  <a:lnTo>
                    <a:pt x="16003" y="20506"/>
                  </a:lnTo>
                  <a:lnTo>
                    <a:pt x="16011" y="20533"/>
                  </a:lnTo>
                  <a:lnTo>
                    <a:pt x="16011" y="20533"/>
                  </a:lnTo>
                </a:path>
                <a:path w="21600" h="21600">
                  <a:moveTo>
                    <a:pt x="17192" y="17439"/>
                  </a:moveTo>
                  <a:lnTo>
                    <a:pt x="17076" y="17439"/>
                  </a:lnTo>
                  <a:lnTo>
                    <a:pt x="17172" y="17425"/>
                  </a:lnTo>
                  <a:lnTo>
                    <a:pt x="17192" y="17439"/>
                  </a:lnTo>
                  <a:lnTo>
                    <a:pt x="17192" y="17439"/>
                  </a:lnTo>
                </a:path>
                <a:path w="21600" h="21600">
                  <a:moveTo>
                    <a:pt x="17531" y="20410"/>
                  </a:moveTo>
                  <a:lnTo>
                    <a:pt x="17319" y="20401"/>
                  </a:lnTo>
                  <a:lnTo>
                    <a:pt x="17536" y="20401"/>
                  </a:lnTo>
                  <a:lnTo>
                    <a:pt x="17531" y="20410"/>
                  </a:lnTo>
                  <a:lnTo>
                    <a:pt x="17531" y="20410"/>
                  </a:lnTo>
                </a:path>
                <a:path w="21600" h="21600">
                  <a:moveTo>
                    <a:pt x="16458" y="20955"/>
                  </a:moveTo>
                  <a:lnTo>
                    <a:pt x="16003" y="20506"/>
                  </a:lnTo>
                  <a:lnTo>
                    <a:pt x="16030" y="20533"/>
                  </a:lnTo>
                  <a:lnTo>
                    <a:pt x="17260" y="20533"/>
                  </a:lnTo>
                  <a:lnTo>
                    <a:pt x="17253" y="20707"/>
                  </a:lnTo>
                  <a:lnTo>
                    <a:pt x="16852" y="20707"/>
                  </a:lnTo>
                  <a:lnTo>
                    <a:pt x="16792" y="20721"/>
                  </a:lnTo>
                  <a:lnTo>
                    <a:pt x="16732" y="20738"/>
                  </a:lnTo>
                  <a:lnTo>
                    <a:pt x="16621" y="20817"/>
                  </a:lnTo>
                  <a:lnTo>
                    <a:pt x="16458" y="20955"/>
                  </a:lnTo>
                  <a:lnTo>
                    <a:pt x="16458" y="20955"/>
                  </a:lnTo>
                </a:path>
                <a:path w="21600" h="21600">
                  <a:moveTo>
                    <a:pt x="17260" y="20533"/>
                  </a:moveTo>
                  <a:lnTo>
                    <a:pt x="16030" y="20533"/>
                  </a:lnTo>
                  <a:lnTo>
                    <a:pt x="16003" y="20506"/>
                  </a:lnTo>
                  <a:lnTo>
                    <a:pt x="17267" y="20506"/>
                  </a:lnTo>
                  <a:lnTo>
                    <a:pt x="17261" y="20519"/>
                  </a:lnTo>
                  <a:lnTo>
                    <a:pt x="17260" y="20533"/>
                  </a:lnTo>
                  <a:lnTo>
                    <a:pt x="17260" y="20533"/>
                  </a:lnTo>
                </a:path>
                <a:path w="21600" h="21600">
                  <a:moveTo>
                    <a:pt x="17251" y="20761"/>
                  </a:moveTo>
                  <a:lnTo>
                    <a:pt x="17005" y="20721"/>
                  </a:lnTo>
                  <a:lnTo>
                    <a:pt x="16852" y="20707"/>
                  </a:lnTo>
                  <a:lnTo>
                    <a:pt x="17253" y="20707"/>
                  </a:lnTo>
                  <a:lnTo>
                    <a:pt x="17251" y="20761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97099" cy="495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5" name="矩形"/>
          <p:cNvSpPr>
            <a:spLocks/>
          </p:cNvSpPr>
          <p:nvPr/>
        </p:nvSpPr>
        <p:spPr>
          <a:xfrm rot="0">
            <a:off x="10951018" y="6483035"/>
            <a:ext cx="71120" cy="1174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-25" baseline="0">
                <a:solidFill>
                  <a:srgbClr val="808080"/>
                </a:solidFill>
                <a:latin typeface="Tahoma" pitchFamily="0" charset="0"/>
                <a:ea typeface="宋体" pitchFamily="0" charset="0"/>
                <a:cs typeface="Tahoma" pitchFamily="0" charset="0"/>
              </a:rPr>
              <a:t>6</a:t>
            </a:r>
            <a:endParaRPr lang="zh-CN" altLang="en-US" sz="700" b="0" i="0" u="none" strike="noStrike" kern="1200" cap="none" spc="0" baseline="0">
              <a:solidFill>
                <a:schemeClr val="tx1"/>
              </a:solidFill>
              <a:latin typeface="Tahoma" pitchFamily="0" charset="0"/>
              <a:ea typeface="宋体" pitchFamily="0" charset="0"/>
              <a:cs typeface="Tahoma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1058081" y="1647824"/>
            <a:ext cx="9464040" cy="53362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4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Managers: </a:t>
            </a:r>
            <a:r>
              <a:rPr lang="en-US" altLang="zh-CN" sz="34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Assess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track </a:t>
            </a:r>
            <a:r>
              <a:rPr lang="en-US" altLang="zh-CN" sz="34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4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team </a:t>
            </a:r>
            <a:r>
              <a:rPr lang="en-US" altLang="zh-CN" sz="34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</a:t>
            </a:r>
            <a:r>
              <a:rPr lang="en-US" altLang="zh-CN" sz="34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</a:t>
            </a:r>
            <a:r>
              <a:rPr lang="en-US" altLang="zh-CN" sz="34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decision-making</a:t>
            </a:r>
            <a:r>
              <a:rPr lang="en-US" altLang="zh-CN" sz="34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</a:t>
            </a:r>
            <a:r>
              <a:rPr lang="en-US" altLang="zh-CN" sz="34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promotions</a:t>
            </a:r>
            <a:r>
              <a:rPr lang="en-US" altLang="zh-CN" sz="34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400" b="0" i="0" u="none" strike="noStrike" kern="1200" cap="none" spc="-8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development.HR </a:t>
            </a:r>
            <a:r>
              <a:rPr lang="en-US" altLang="zh-CN" sz="3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Professionals: </a:t>
            </a:r>
            <a:r>
              <a:rPr lang="en-US" altLang="zh-CN" sz="34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 </a:t>
            </a:r>
            <a:r>
              <a:rPr lang="en-US" altLang="zh-CN" sz="34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 </a:t>
            </a:r>
            <a:r>
              <a:rPr lang="en-US" altLang="zh-CN" sz="3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3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3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reviews, </a:t>
            </a:r>
            <a:r>
              <a:rPr lang="en-US" altLang="zh-CN" sz="3400" b="0" i="0" u="none" strike="noStrike" kern="120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 </a:t>
            </a:r>
            <a:r>
              <a:rPr lang="en-US" altLang="zh-CN" sz="34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needs,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4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strategic </a:t>
            </a:r>
            <a:r>
              <a:rPr lang="en-US" altLang="zh-CN" sz="34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planning.Team 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Leaders: 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Monitor </a:t>
            </a:r>
            <a:r>
              <a:rPr lang="en-US" altLang="zh-CN" sz="34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team 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performance, </a:t>
            </a:r>
            <a:r>
              <a:rPr lang="en-US" altLang="zh-CN" sz="34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provide </a:t>
            </a:r>
            <a:r>
              <a:rPr lang="en-US" altLang="zh-CN" sz="3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feedback,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4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identify </a:t>
            </a:r>
            <a:r>
              <a:rPr lang="en-US" altLang="zh-CN" sz="34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areas </a:t>
            </a:r>
            <a:r>
              <a:rPr lang="en-US" altLang="zh-CN" sz="3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3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4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4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4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400" b="0" i="0" u="none" strike="noStrike" kern="1200" cap="none" spc="-2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1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4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r>
              <a:rPr lang="en-US" altLang="zh-CN" sz="3400" b="0" i="0" u="none" strike="noStrike" kern="1200" cap="none" spc="-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x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4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400" b="0" i="0" u="none" strike="noStrike" kern="1200" cap="none" spc="-2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400" b="0" i="0" u="none" strike="noStrike" kern="1200" cap="none" spc="-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3400" b="0" i="0" u="none" strike="noStrike" kern="1200" cap="none" spc="-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-2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-20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</a:t>
            </a:r>
            <a:r>
              <a:rPr lang="en-US" altLang="zh-CN" sz="3400" b="0" i="0" u="none" strike="noStrike" kern="1200" cap="none" spc="-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gg</a:t>
            </a:r>
            <a:r>
              <a:rPr lang="en-US" altLang="zh-CN" sz="34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4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eg</a:t>
            </a:r>
            <a:r>
              <a:rPr lang="en-US" altLang="zh-CN" sz="34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4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4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4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4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400" b="0" i="0" u="none" strike="noStrike" kern="1200" cap="none" spc="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  </a:t>
            </a:r>
            <a:r>
              <a:rPr lang="en-US" altLang="zh-CN" sz="34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organizational</a:t>
            </a:r>
            <a:r>
              <a:rPr lang="en-US" altLang="zh-CN" sz="34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</a:t>
            </a:r>
            <a:r>
              <a:rPr lang="en-US" altLang="zh-CN" sz="34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34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strategic</a:t>
            </a:r>
            <a:r>
              <a:rPr lang="en-US" altLang="zh-CN" sz="3400" b="0" i="0" u="none" strike="noStrike" kern="1200" cap="none" spc="-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decisions.</a:t>
            </a:r>
            <a:endParaRPr lang="zh-CN" altLang="en-US" sz="3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7487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59000" cy="2158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8" name="矩形"/>
          <p:cNvSpPr>
            <a:spLocks/>
          </p:cNvSpPr>
          <p:nvPr/>
        </p:nvSpPr>
        <p:spPr>
          <a:xfrm rot="0">
            <a:off x="1045503" y="1693319"/>
            <a:ext cx="9977119" cy="61384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4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37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Development: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Create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targeted</a:t>
            </a:r>
            <a:r>
              <a:rPr lang="en-US" altLang="zh-CN" sz="3700" b="0" i="0" u="none" strike="noStrike" kern="1200" cap="none" spc="-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 </a:t>
            </a:r>
            <a:r>
              <a:rPr lang="en-US" altLang="zh-CN" sz="3700" b="0" i="0" u="none" strike="noStrike" kern="1200" cap="none" spc="-9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2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dd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es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22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r>
              <a:rPr lang="en-US" altLang="zh-CN" sz="37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es</a:t>
            </a:r>
            <a:r>
              <a:rPr lang="en-US" altLang="zh-CN" sz="3700" b="0" i="0" u="none" strike="noStrike" kern="1200" cap="none" spc="-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3700" b="0" i="0" u="none" strike="noStrike" kern="1200" cap="none" spc="-2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es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 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ase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2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 </a:t>
            </a:r>
            <a:r>
              <a:rPr lang="en-US" altLang="zh-CN" sz="37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employees.Process </a:t>
            </a:r>
            <a:r>
              <a:rPr lang="en-US" altLang="zh-CN" sz="37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Improvement: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Optimize </a:t>
            </a:r>
            <a:r>
              <a:rPr lang="en-US" altLang="zh-CN" sz="37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en-US" altLang="zh-CN" sz="37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7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mm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25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2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nh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 productivity.Feedback </a:t>
            </a:r>
            <a:r>
              <a:rPr lang="en-US" altLang="zh-CN" sz="3700" b="0" i="0" u="none" strike="noStrike" kern="120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7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Coaching: </a:t>
            </a:r>
            <a:r>
              <a:rPr lang="en-US" altLang="zh-CN" sz="37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Implement </a:t>
            </a:r>
            <a:r>
              <a:rPr lang="en-US" altLang="zh-CN" sz="37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2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en-US" altLang="zh-CN" sz="3700" b="0" i="0" u="none" strike="noStrike" kern="1200" cap="none" spc="-2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sess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2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2014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-25" baseline="0">
                <a:solidFill>
                  <a:srgbClr val="808080"/>
                </a:solidFill>
                <a:latin typeface="Tahoma" pitchFamily="0" charset="0"/>
                <a:ea typeface="宋体" pitchFamily="0" charset="0"/>
                <a:cs typeface="Tahoma" pitchFamily="0" charset="0"/>
              </a:rPr>
              <a:t>7</a:t>
            </a:r>
            <a:endParaRPr lang="zh-CN" altLang="en-US" sz="700" b="0" i="0" u="none" strike="noStrike" kern="1200" cap="none" spc="0" baseline="0">
              <a:solidFill>
                <a:schemeClr val="tx1"/>
              </a:solidFill>
              <a:latin typeface="Tahoma" pitchFamily="0" charset="0"/>
              <a:ea typeface="宋体" pitchFamily="0" charset="0"/>
              <a:cs typeface="Tahoma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447800" y="685800"/>
            <a:ext cx="693420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0302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1215362" y="557250"/>
            <a:ext cx="7788909" cy="629352"/>
            <a:chOff x="1215362" y="557250"/>
            <a:chExt cx="7788909" cy="629352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1244600" y="557250"/>
              <a:ext cx="4489450" cy="584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75460" y="679429"/>
              <a:ext cx="4445341" cy="35940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557130" y="3823286"/>
            <a:ext cx="2634869" cy="30226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 rot="0">
            <a:off x="880452" y="1700931"/>
            <a:ext cx="9370060" cy="3937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2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9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ID: </a:t>
            </a:r>
            <a:r>
              <a:rPr lang="en-US" altLang="zh-CN" sz="29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Unique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identiﬁer </a:t>
            </a:r>
            <a:r>
              <a:rPr lang="en-US" altLang="zh-CN" sz="29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9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each </a:t>
            </a:r>
            <a:r>
              <a:rPr lang="en-US" altLang="zh-CN" sz="29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employee.Name: </a:t>
            </a: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Employee's </a:t>
            </a:r>
            <a:r>
              <a:rPr lang="en-US" altLang="zh-CN" sz="29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full </a:t>
            </a:r>
            <a:r>
              <a:rPr lang="en-US" altLang="zh-CN" sz="29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name </a:t>
            </a:r>
            <a:r>
              <a:rPr lang="en-US" altLang="zh-CN" sz="29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(often </a:t>
            </a:r>
            <a:r>
              <a:rPr lang="en-US" altLang="zh-CN" sz="29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anonymized </a:t>
            </a:r>
            <a:r>
              <a:rPr lang="en-US" altLang="zh-CN" sz="29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9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datasets).Department: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</a:t>
            </a:r>
            <a:r>
              <a:rPr lang="en-US" altLang="zh-CN" sz="29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department 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 </a:t>
            </a:r>
            <a:r>
              <a:rPr lang="en-US" altLang="zh-CN" sz="29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team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9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900" b="0" i="0" u="none" strike="noStrike" kern="1200" cap="none" spc="-7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29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9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9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r>
              <a:rPr lang="en-US" altLang="zh-CN" sz="2900" b="0" i="0" u="none" strike="noStrike" kern="1200" cap="none" spc="-3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9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-2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9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900" b="0" i="0" u="none" strike="noStrike" kern="1200" cap="none" spc="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9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</a:t>
            </a:r>
            <a:r>
              <a:rPr lang="en-US" altLang="zh-CN" sz="2900" b="0" i="0" u="none" strike="noStrike" kern="1200" cap="none" spc="2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900" b="0" i="0" u="none" strike="noStrike" kern="1200" cap="none" spc="-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9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900" b="0" i="0" u="none" strike="noStrike" kern="1200" cap="none" spc="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9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29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9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29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900" b="0" i="0" u="none" strike="noStrike" kern="1200" cap="none" spc="-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r>
              <a:rPr lang="en-US" altLang="zh-CN" sz="29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r>
              <a:rPr lang="en-US" altLang="zh-CN" sz="29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 employee.Date</a:t>
            </a:r>
            <a:r>
              <a:rPr lang="en-US" altLang="zh-CN" sz="29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900" b="0" i="0" u="none" strike="noStrike" kern="1200" cap="none" spc="-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Hire:</a:t>
            </a:r>
            <a:r>
              <a:rPr lang="en-US" altLang="zh-CN" sz="2900" b="0" i="0" u="none" strike="noStrike" kern="1200" cap="none" spc="5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date</a:t>
            </a:r>
            <a:r>
              <a:rPr lang="en-US" altLang="zh-CN" sz="29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9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9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started</a:t>
            </a:r>
            <a:r>
              <a:rPr lang="en-US" altLang="zh-CN" sz="29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working </a:t>
            </a:r>
            <a:r>
              <a:rPr lang="en-US" altLang="zh-CN" sz="2900" b="0" i="0" u="none" strike="noStrike" kern="1200" cap="none" spc="-7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9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organization.Years </a:t>
            </a:r>
            <a:r>
              <a:rPr lang="en-US" altLang="zh-CN" sz="29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9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Experience: </a:t>
            </a:r>
            <a:r>
              <a:rPr lang="en-US" altLang="zh-CN" sz="29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Total </a:t>
            </a:r>
            <a:r>
              <a:rPr lang="en-US" altLang="zh-CN" sz="29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years </a:t>
            </a:r>
            <a:r>
              <a:rPr lang="en-US" altLang="zh-CN" sz="29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9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experience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9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9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has, both </a:t>
            </a:r>
            <a:r>
              <a:rPr lang="en-US" altLang="zh-CN" sz="29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within </a:t>
            </a:r>
            <a:r>
              <a:rPr lang="en-US" altLang="zh-CN" sz="2900" b="0" i="0" u="none" strike="noStrike" kern="120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9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outside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9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organization.</a:t>
            </a:r>
            <a:endParaRPr lang="zh-CN" altLang="en-US" sz="29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5571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"/>
          <p:cNvGrpSpPr>
            <a:grpSpLocks/>
          </p:cNvGrpSpPr>
          <p:nvPr/>
        </p:nvGrpSpPr>
        <p:grpSpPr>
          <a:xfrm>
            <a:off x="750912" y="6719696"/>
            <a:ext cx="1517002" cy="135254"/>
            <a:chOff x="750912" y="6719696"/>
            <a:chExt cx="1517002" cy="135254"/>
          </a:xfrm>
        </p:grpSpPr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50912" y="6720596"/>
              <a:ext cx="171417" cy="13373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17" name="曲线"/>
            <p:cNvSpPr>
              <a:spLocks/>
            </p:cNvSpPr>
            <p:nvPr/>
          </p:nvSpPr>
          <p:spPr>
            <a:xfrm rot="0">
              <a:off x="893086" y="6761660"/>
              <a:ext cx="388620" cy="9270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21" y="4327"/>
                  </a:moveTo>
                  <a:lnTo>
                    <a:pt x="1433" y="40"/>
                  </a:lnTo>
                  <a:lnTo>
                    <a:pt x="2523" y="40"/>
                  </a:lnTo>
                  <a:lnTo>
                    <a:pt x="2021" y="4327"/>
                  </a:lnTo>
                  <a:lnTo>
                    <a:pt x="2021" y="4327"/>
                  </a:lnTo>
                </a:path>
                <a:path w="21600" h="21600">
                  <a:moveTo>
                    <a:pt x="2197" y="5612"/>
                  </a:moveTo>
                  <a:lnTo>
                    <a:pt x="2021" y="4327"/>
                  </a:lnTo>
                  <a:lnTo>
                    <a:pt x="2523" y="40"/>
                  </a:lnTo>
                  <a:lnTo>
                    <a:pt x="2858" y="40"/>
                  </a:lnTo>
                  <a:lnTo>
                    <a:pt x="2197" y="5612"/>
                  </a:lnTo>
                  <a:lnTo>
                    <a:pt x="2197" y="5612"/>
                  </a:lnTo>
                </a:path>
                <a:path w="21600" h="21600">
                  <a:moveTo>
                    <a:pt x="7042" y="5612"/>
                  </a:moveTo>
                  <a:lnTo>
                    <a:pt x="2197" y="5612"/>
                  </a:lnTo>
                  <a:lnTo>
                    <a:pt x="2858" y="40"/>
                  </a:lnTo>
                  <a:lnTo>
                    <a:pt x="6521" y="40"/>
                  </a:lnTo>
                  <a:lnTo>
                    <a:pt x="7245" y="5167"/>
                  </a:lnTo>
                  <a:lnTo>
                    <a:pt x="7215" y="5430"/>
                  </a:lnTo>
                  <a:lnTo>
                    <a:pt x="7061" y="5430"/>
                  </a:lnTo>
                  <a:lnTo>
                    <a:pt x="7042" y="5612"/>
                  </a:lnTo>
                  <a:lnTo>
                    <a:pt x="7042" y="5612"/>
                  </a:lnTo>
                </a:path>
                <a:path w="21600" h="21600">
                  <a:moveTo>
                    <a:pt x="9080" y="4327"/>
                  </a:moveTo>
                  <a:lnTo>
                    <a:pt x="8491" y="40"/>
                  </a:lnTo>
                  <a:lnTo>
                    <a:pt x="9582" y="40"/>
                  </a:lnTo>
                  <a:lnTo>
                    <a:pt x="9080" y="4327"/>
                  </a:lnTo>
                  <a:lnTo>
                    <a:pt x="9080" y="4327"/>
                  </a:lnTo>
                </a:path>
                <a:path w="21600" h="21600">
                  <a:moveTo>
                    <a:pt x="9256" y="5612"/>
                  </a:moveTo>
                  <a:lnTo>
                    <a:pt x="9080" y="4327"/>
                  </a:lnTo>
                  <a:lnTo>
                    <a:pt x="9582" y="40"/>
                  </a:lnTo>
                  <a:lnTo>
                    <a:pt x="9917" y="40"/>
                  </a:lnTo>
                  <a:lnTo>
                    <a:pt x="9256" y="5612"/>
                  </a:lnTo>
                  <a:lnTo>
                    <a:pt x="9256" y="5612"/>
                  </a:lnTo>
                </a:path>
                <a:path w="21600" h="21600">
                  <a:moveTo>
                    <a:pt x="14100" y="5612"/>
                  </a:moveTo>
                  <a:lnTo>
                    <a:pt x="9256" y="5612"/>
                  </a:lnTo>
                  <a:lnTo>
                    <a:pt x="9917" y="40"/>
                  </a:lnTo>
                  <a:lnTo>
                    <a:pt x="13580" y="40"/>
                  </a:lnTo>
                  <a:lnTo>
                    <a:pt x="14304" y="5167"/>
                  </a:lnTo>
                  <a:lnTo>
                    <a:pt x="14274" y="5430"/>
                  </a:lnTo>
                  <a:lnTo>
                    <a:pt x="14120" y="5430"/>
                  </a:lnTo>
                  <a:lnTo>
                    <a:pt x="14100" y="5612"/>
                  </a:lnTo>
                  <a:lnTo>
                    <a:pt x="14100" y="5612"/>
                  </a:lnTo>
                </a:path>
                <a:path w="21600" h="21600">
                  <a:moveTo>
                    <a:pt x="2041" y="21592"/>
                  </a:moveTo>
                  <a:lnTo>
                    <a:pt x="0" y="21592"/>
                  </a:lnTo>
                  <a:lnTo>
                    <a:pt x="2021" y="4327"/>
                  </a:lnTo>
                  <a:lnTo>
                    <a:pt x="2197" y="5612"/>
                  </a:lnTo>
                  <a:lnTo>
                    <a:pt x="7042" y="5612"/>
                  </a:lnTo>
                  <a:lnTo>
                    <a:pt x="7002" y="5977"/>
                  </a:lnTo>
                  <a:lnTo>
                    <a:pt x="3869" y="5977"/>
                  </a:lnTo>
                  <a:lnTo>
                    <a:pt x="2041" y="21592"/>
                  </a:lnTo>
                  <a:lnTo>
                    <a:pt x="2041" y="21592"/>
                  </a:lnTo>
                </a:path>
                <a:path w="21600" h="21600">
                  <a:moveTo>
                    <a:pt x="9099" y="21592"/>
                  </a:moveTo>
                  <a:lnTo>
                    <a:pt x="7058" y="21592"/>
                  </a:lnTo>
                  <a:lnTo>
                    <a:pt x="9080" y="4327"/>
                  </a:lnTo>
                  <a:lnTo>
                    <a:pt x="9256" y="5612"/>
                  </a:lnTo>
                  <a:lnTo>
                    <a:pt x="14100" y="5612"/>
                  </a:lnTo>
                  <a:lnTo>
                    <a:pt x="14060" y="5977"/>
                  </a:lnTo>
                  <a:lnTo>
                    <a:pt x="10928" y="5977"/>
                  </a:lnTo>
                  <a:lnTo>
                    <a:pt x="9099" y="21592"/>
                  </a:lnTo>
                  <a:lnTo>
                    <a:pt x="9099" y="21592"/>
                  </a:lnTo>
                </a:path>
                <a:path w="21600" h="21600">
                  <a:moveTo>
                    <a:pt x="7153" y="5977"/>
                  </a:moveTo>
                  <a:lnTo>
                    <a:pt x="7061" y="5430"/>
                  </a:lnTo>
                  <a:lnTo>
                    <a:pt x="7215" y="5430"/>
                  </a:lnTo>
                  <a:lnTo>
                    <a:pt x="7153" y="5977"/>
                  </a:lnTo>
                  <a:lnTo>
                    <a:pt x="7153" y="5977"/>
                  </a:lnTo>
                </a:path>
                <a:path w="21600" h="21600">
                  <a:moveTo>
                    <a:pt x="14212" y="5977"/>
                  </a:moveTo>
                  <a:lnTo>
                    <a:pt x="14120" y="5430"/>
                  </a:lnTo>
                  <a:lnTo>
                    <a:pt x="14274" y="5430"/>
                  </a:lnTo>
                  <a:lnTo>
                    <a:pt x="14212" y="5977"/>
                  </a:lnTo>
                  <a:lnTo>
                    <a:pt x="14212" y="5977"/>
                  </a:lnTo>
                </a:path>
                <a:path w="21600" h="21600">
                  <a:moveTo>
                    <a:pt x="5293" y="21592"/>
                  </a:moveTo>
                  <a:lnTo>
                    <a:pt x="3249" y="21592"/>
                  </a:lnTo>
                  <a:lnTo>
                    <a:pt x="5097" y="5977"/>
                  </a:lnTo>
                  <a:lnTo>
                    <a:pt x="7002" y="5977"/>
                  </a:lnTo>
                  <a:lnTo>
                    <a:pt x="5293" y="21592"/>
                  </a:lnTo>
                  <a:lnTo>
                    <a:pt x="5293" y="21592"/>
                  </a:lnTo>
                </a:path>
                <a:path w="21600" h="21600">
                  <a:moveTo>
                    <a:pt x="12352" y="21592"/>
                  </a:moveTo>
                  <a:lnTo>
                    <a:pt x="10308" y="21592"/>
                  </a:lnTo>
                  <a:lnTo>
                    <a:pt x="12156" y="5977"/>
                  </a:lnTo>
                  <a:lnTo>
                    <a:pt x="14060" y="5977"/>
                  </a:lnTo>
                  <a:lnTo>
                    <a:pt x="12352" y="21592"/>
                  </a:lnTo>
                  <a:lnTo>
                    <a:pt x="12352" y="21592"/>
                  </a:lnTo>
                </a:path>
                <a:path w="21600" h="21600">
                  <a:moveTo>
                    <a:pt x="19674" y="16201"/>
                  </a:moveTo>
                  <a:lnTo>
                    <a:pt x="14508" y="16201"/>
                  </a:lnTo>
                  <a:lnTo>
                    <a:pt x="15777" y="4267"/>
                  </a:lnTo>
                  <a:lnTo>
                    <a:pt x="15186" y="0"/>
                  </a:lnTo>
                  <a:lnTo>
                    <a:pt x="18320" y="0"/>
                  </a:lnTo>
                  <a:lnTo>
                    <a:pt x="16472" y="15655"/>
                  </a:lnTo>
                  <a:lnTo>
                    <a:pt x="19738" y="15655"/>
                  </a:lnTo>
                  <a:lnTo>
                    <a:pt x="19674" y="16201"/>
                  </a:lnTo>
                  <a:lnTo>
                    <a:pt x="19674" y="16201"/>
                  </a:lnTo>
                </a:path>
                <a:path w="21600" h="21600">
                  <a:moveTo>
                    <a:pt x="19738" y="15655"/>
                  </a:moveTo>
                  <a:lnTo>
                    <a:pt x="17700" y="15655"/>
                  </a:lnTo>
                  <a:lnTo>
                    <a:pt x="19529" y="0"/>
                  </a:lnTo>
                  <a:lnTo>
                    <a:pt x="21568" y="0"/>
                  </a:lnTo>
                  <a:lnTo>
                    <a:pt x="19738" y="15655"/>
                  </a:lnTo>
                  <a:lnTo>
                    <a:pt x="19738" y="15655"/>
                  </a:lnTo>
                </a:path>
                <a:path w="21600" h="21600">
                  <a:moveTo>
                    <a:pt x="19044" y="21592"/>
                  </a:moveTo>
                  <a:lnTo>
                    <a:pt x="15046" y="21592"/>
                  </a:lnTo>
                  <a:lnTo>
                    <a:pt x="14342" y="16454"/>
                  </a:lnTo>
                  <a:lnTo>
                    <a:pt x="14404" y="15655"/>
                  </a:lnTo>
                  <a:lnTo>
                    <a:pt x="14508" y="16201"/>
                  </a:lnTo>
                  <a:lnTo>
                    <a:pt x="19674" y="16201"/>
                  </a:lnTo>
                  <a:lnTo>
                    <a:pt x="19044" y="21592"/>
                  </a:lnTo>
                  <a:close/>
                </a:path>
              </a:pathLst>
            </a:custGeom>
            <a:solidFill>
              <a:srgbClr val="2D82C2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263686" y="6720032"/>
              <a:ext cx="212445" cy="13465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19" name="曲线"/>
            <p:cNvSpPr>
              <a:spLocks/>
            </p:cNvSpPr>
            <p:nvPr/>
          </p:nvSpPr>
          <p:spPr>
            <a:xfrm rot="0">
              <a:off x="1538300" y="6719696"/>
              <a:ext cx="729615" cy="1352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074" y="3942"/>
                  </a:moveTo>
                  <a:lnTo>
                    <a:pt x="4769" y="200"/>
                  </a:lnTo>
                  <a:lnTo>
                    <a:pt x="3874" y="200"/>
                  </a:lnTo>
                  <a:lnTo>
                    <a:pt x="3874" y="4463"/>
                  </a:lnTo>
                  <a:lnTo>
                    <a:pt x="3491" y="8658"/>
                  </a:lnTo>
                  <a:lnTo>
                    <a:pt x="2326" y="8658"/>
                  </a:lnTo>
                  <a:lnTo>
                    <a:pt x="2707" y="4463"/>
                  </a:lnTo>
                  <a:lnTo>
                    <a:pt x="3874" y="4463"/>
                  </a:lnTo>
                  <a:lnTo>
                    <a:pt x="3874" y="200"/>
                  </a:lnTo>
                  <a:lnTo>
                    <a:pt x="2111" y="200"/>
                  </a:lnTo>
                  <a:lnTo>
                    <a:pt x="1938" y="200"/>
                  </a:lnTo>
                  <a:lnTo>
                    <a:pt x="1344" y="200"/>
                  </a:lnTo>
                  <a:lnTo>
                    <a:pt x="1665" y="3234"/>
                  </a:lnTo>
                  <a:lnTo>
                    <a:pt x="0" y="21502"/>
                  </a:lnTo>
                  <a:lnTo>
                    <a:pt x="1164" y="21502"/>
                  </a:lnTo>
                  <a:lnTo>
                    <a:pt x="2007" y="12927"/>
                  </a:lnTo>
                  <a:lnTo>
                    <a:pt x="2649" y="12927"/>
                  </a:lnTo>
                  <a:lnTo>
                    <a:pt x="2874" y="15381"/>
                  </a:lnTo>
                  <a:lnTo>
                    <a:pt x="2316" y="21557"/>
                  </a:lnTo>
                  <a:lnTo>
                    <a:pt x="3477" y="21557"/>
                  </a:lnTo>
                  <a:lnTo>
                    <a:pt x="3804" y="17890"/>
                  </a:lnTo>
                  <a:lnTo>
                    <a:pt x="4036" y="15381"/>
                  </a:lnTo>
                  <a:lnTo>
                    <a:pt x="3806" y="12927"/>
                  </a:lnTo>
                  <a:lnTo>
                    <a:pt x="3783" y="12678"/>
                  </a:lnTo>
                  <a:lnTo>
                    <a:pt x="4482" y="10536"/>
                  </a:lnTo>
                  <a:lnTo>
                    <a:pt x="4615" y="9059"/>
                  </a:lnTo>
                  <a:lnTo>
                    <a:pt x="4652" y="8658"/>
                  </a:lnTo>
                  <a:lnTo>
                    <a:pt x="4528" y="9059"/>
                  </a:lnTo>
                  <a:lnTo>
                    <a:pt x="4572" y="8658"/>
                  </a:lnTo>
                  <a:lnTo>
                    <a:pt x="5031" y="4463"/>
                  </a:lnTo>
                  <a:lnTo>
                    <a:pt x="5059" y="4206"/>
                  </a:lnTo>
                  <a:lnTo>
                    <a:pt x="5066" y="4088"/>
                  </a:lnTo>
                  <a:lnTo>
                    <a:pt x="5074" y="3942"/>
                  </a:lnTo>
                  <a:lnTo>
                    <a:pt x="5074" y="3942"/>
                  </a:lnTo>
                </a:path>
                <a:path w="21600" h="21600">
                  <a:moveTo>
                    <a:pt x="7915" y="9343"/>
                  </a:moveTo>
                  <a:lnTo>
                    <a:pt x="7624" y="6674"/>
                  </a:lnTo>
                  <a:lnTo>
                    <a:pt x="6970" y="6674"/>
                  </a:lnTo>
                  <a:lnTo>
                    <a:pt x="6970" y="10313"/>
                  </a:lnTo>
                  <a:lnTo>
                    <a:pt x="6857" y="11611"/>
                  </a:lnTo>
                  <a:lnTo>
                    <a:pt x="5982" y="11611"/>
                  </a:lnTo>
                  <a:lnTo>
                    <a:pt x="6098" y="10313"/>
                  </a:lnTo>
                  <a:lnTo>
                    <a:pt x="6970" y="10313"/>
                  </a:lnTo>
                  <a:lnTo>
                    <a:pt x="6970" y="6674"/>
                  </a:lnTo>
                  <a:lnTo>
                    <a:pt x="4836" y="6674"/>
                  </a:lnTo>
                  <a:lnTo>
                    <a:pt x="5151" y="9599"/>
                  </a:lnTo>
                  <a:lnTo>
                    <a:pt x="4314" y="18770"/>
                  </a:lnTo>
                  <a:lnTo>
                    <a:pt x="4598" y="21447"/>
                  </a:lnTo>
                  <a:lnTo>
                    <a:pt x="6812" y="21447"/>
                  </a:lnTo>
                  <a:lnTo>
                    <a:pt x="7182" y="17377"/>
                  </a:lnTo>
                  <a:lnTo>
                    <a:pt x="5487" y="17377"/>
                  </a:lnTo>
                  <a:lnTo>
                    <a:pt x="5670" y="15367"/>
                  </a:lnTo>
                  <a:lnTo>
                    <a:pt x="7360" y="15367"/>
                  </a:lnTo>
                  <a:lnTo>
                    <a:pt x="7706" y="11611"/>
                  </a:lnTo>
                  <a:lnTo>
                    <a:pt x="7826" y="10313"/>
                  </a:lnTo>
                  <a:lnTo>
                    <a:pt x="7915" y="9343"/>
                  </a:lnTo>
                  <a:lnTo>
                    <a:pt x="7915" y="9343"/>
                  </a:lnTo>
                </a:path>
                <a:path w="21600" h="21600">
                  <a:moveTo>
                    <a:pt x="11447" y="6703"/>
                  </a:moveTo>
                  <a:lnTo>
                    <a:pt x="10344" y="6703"/>
                  </a:lnTo>
                  <a:lnTo>
                    <a:pt x="9059" y="17933"/>
                  </a:lnTo>
                  <a:lnTo>
                    <a:pt x="9624" y="6703"/>
                  </a:lnTo>
                  <a:lnTo>
                    <a:pt x="8163" y="6703"/>
                  </a:lnTo>
                  <a:lnTo>
                    <a:pt x="8471" y="9627"/>
                  </a:lnTo>
                  <a:lnTo>
                    <a:pt x="7978" y="21502"/>
                  </a:lnTo>
                  <a:lnTo>
                    <a:pt x="9579" y="21502"/>
                  </a:lnTo>
                  <a:lnTo>
                    <a:pt x="11447" y="6703"/>
                  </a:lnTo>
                  <a:lnTo>
                    <a:pt x="11447" y="6703"/>
                  </a:lnTo>
                </a:path>
                <a:path w="21600" h="21600">
                  <a:moveTo>
                    <a:pt x="13276" y="6703"/>
                  </a:moveTo>
                  <a:lnTo>
                    <a:pt x="11609" y="6703"/>
                  </a:lnTo>
                  <a:lnTo>
                    <a:pt x="11923" y="9627"/>
                  </a:lnTo>
                  <a:lnTo>
                    <a:pt x="10845" y="21447"/>
                  </a:lnTo>
                  <a:lnTo>
                    <a:pt x="11932" y="21447"/>
                  </a:lnTo>
                  <a:lnTo>
                    <a:pt x="13276" y="6703"/>
                  </a:lnTo>
                  <a:lnTo>
                    <a:pt x="13276" y="6703"/>
                  </a:lnTo>
                </a:path>
                <a:path w="21600" h="21600">
                  <a:moveTo>
                    <a:pt x="13887" y="0"/>
                  </a:moveTo>
                  <a:lnTo>
                    <a:pt x="12800" y="0"/>
                  </a:lnTo>
                  <a:lnTo>
                    <a:pt x="12324" y="5204"/>
                  </a:lnTo>
                  <a:lnTo>
                    <a:pt x="13411" y="5204"/>
                  </a:lnTo>
                  <a:lnTo>
                    <a:pt x="13887" y="0"/>
                  </a:lnTo>
                  <a:lnTo>
                    <a:pt x="13887" y="0"/>
                  </a:lnTo>
                </a:path>
                <a:path w="21600" h="21600">
                  <a:moveTo>
                    <a:pt x="16563" y="9343"/>
                  </a:moveTo>
                  <a:lnTo>
                    <a:pt x="16272" y="6674"/>
                  </a:lnTo>
                  <a:lnTo>
                    <a:pt x="15618" y="6674"/>
                  </a:lnTo>
                  <a:lnTo>
                    <a:pt x="15618" y="10313"/>
                  </a:lnTo>
                  <a:lnTo>
                    <a:pt x="15505" y="11611"/>
                  </a:lnTo>
                  <a:lnTo>
                    <a:pt x="14630" y="11611"/>
                  </a:lnTo>
                  <a:lnTo>
                    <a:pt x="14745" y="10313"/>
                  </a:lnTo>
                  <a:lnTo>
                    <a:pt x="15618" y="10313"/>
                  </a:lnTo>
                  <a:lnTo>
                    <a:pt x="15618" y="6674"/>
                  </a:lnTo>
                  <a:lnTo>
                    <a:pt x="13483" y="6674"/>
                  </a:lnTo>
                  <a:lnTo>
                    <a:pt x="13798" y="9599"/>
                  </a:lnTo>
                  <a:lnTo>
                    <a:pt x="12962" y="18770"/>
                  </a:lnTo>
                  <a:lnTo>
                    <a:pt x="13246" y="21447"/>
                  </a:lnTo>
                  <a:lnTo>
                    <a:pt x="15460" y="21447"/>
                  </a:lnTo>
                  <a:lnTo>
                    <a:pt x="15830" y="17377"/>
                  </a:lnTo>
                  <a:lnTo>
                    <a:pt x="14135" y="17377"/>
                  </a:lnTo>
                  <a:lnTo>
                    <a:pt x="14318" y="15367"/>
                  </a:lnTo>
                  <a:lnTo>
                    <a:pt x="16007" y="15367"/>
                  </a:lnTo>
                  <a:lnTo>
                    <a:pt x="16353" y="11611"/>
                  </a:lnTo>
                  <a:lnTo>
                    <a:pt x="16473" y="10313"/>
                  </a:lnTo>
                  <a:lnTo>
                    <a:pt x="16563" y="9343"/>
                  </a:lnTo>
                  <a:lnTo>
                    <a:pt x="16563" y="9343"/>
                  </a:lnTo>
                </a:path>
                <a:path w="21600" h="21600">
                  <a:moveTo>
                    <a:pt x="21585" y="6703"/>
                  </a:moveTo>
                  <a:lnTo>
                    <a:pt x="20481" y="6703"/>
                  </a:lnTo>
                  <a:lnTo>
                    <a:pt x="19363" y="15783"/>
                  </a:lnTo>
                  <a:lnTo>
                    <a:pt x="19756" y="6703"/>
                  </a:lnTo>
                  <a:lnTo>
                    <a:pt x="18836" y="6703"/>
                  </a:lnTo>
                  <a:lnTo>
                    <a:pt x="17669" y="17933"/>
                  </a:lnTo>
                  <a:lnTo>
                    <a:pt x="18236" y="6703"/>
                  </a:lnTo>
                  <a:lnTo>
                    <a:pt x="16767" y="6703"/>
                  </a:lnTo>
                  <a:lnTo>
                    <a:pt x="17082" y="9627"/>
                  </a:lnTo>
                  <a:lnTo>
                    <a:pt x="16583" y="21502"/>
                  </a:lnTo>
                  <a:lnTo>
                    <a:pt x="18017" y="21502"/>
                  </a:lnTo>
                  <a:lnTo>
                    <a:pt x="18701" y="14951"/>
                  </a:lnTo>
                  <a:lnTo>
                    <a:pt x="18346" y="21502"/>
                  </a:lnTo>
                  <a:lnTo>
                    <a:pt x="19711" y="21502"/>
                  </a:lnTo>
                  <a:lnTo>
                    <a:pt x="21585" y="6703"/>
                  </a:lnTo>
                  <a:close/>
                </a:path>
              </a:pathLst>
            </a:custGeom>
            <a:solidFill>
              <a:srgbClr val="2D82C2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21" name="矩形"/>
          <p:cNvSpPr>
            <a:spLocks/>
          </p:cNvSpPr>
          <p:nvPr/>
        </p:nvSpPr>
        <p:spPr>
          <a:xfrm rot="0">
            <a:off x="739774" y="6460637"/>
            <a:ext cx="1519555" cy="4290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63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160" baseline="0">
                <a:solidFill>
                  <a:srgbClr val="2D82C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3/21/2024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  <a:p>
            <a:pPr marL="12700" indent="0" algn="l">
              <a:lnSpc>
                <a:spcPts val="16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145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Annual</a:t>
            </a:r>
            <a:r>
              <a:rPr lang="en-US" altLang="zh-CN" sz="1400" b="0" i="1" u="none" strike="noStrike" kern="1200" cap="none" spc="295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400" b="0" i="1" u="none" strike="noStrike" kern="1200" cap="none" spc="120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Revźew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grpSp>
        <p:nvGrpSpPr>
          <p:cNvPr id="145" name="组合"/>
          <p:cNvGrpSpPr>
            <a:grpSpLocks/>
          </p:cNvGrpSpPr>
          <p:nvPr/>
        </p:nvGrpSpPr>
        <p:grpSpPr>
          <a:xfrm>
            <a:off x="66675" y="427899"/>
            <a:ext cx="9390563" cy="6382472"/>
            <a:chOff x="66675" y="427899"/>
            <a:chExt cx="9390563" cy="6382472"/>
          </a:xfrm>
        </p:grpSpPr>
        <p:pic>
          <p:nvPicPr>
            <p:cNvPr id="12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66675" y="3381373"/>
              <a:ext cx="2476500" cy="3428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23" name="曲线"/>
            <p:cNvSpPr>
              <a:spLocks/>
            </p:cNvSpPr>
            <p:nvPr/>
          </p:nvSpPr>
          <p:spPr>
            <a:xfrm rot="0">
              <a:off x="1003483" y="427899"/>
              <a:ext cx="11049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90783" y="577894"/>
              <a:ext cx="1102359" cy="4432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87" y="956"/>
                  </a:moveTo>
                  <a:lnTo>
                    <a:pt x="1562" y="956"/>
                  </a:lnTo>
                  <a:lnTo>
                    <a:pt x="1598" y="832"/>
                  </a:lnTo>
                  <a:lnTo>
                    <a:pt x="1668" y="770"/>
                  </a:lnTo>
                  <a:lnTo>
                    <a:pt x="1870" y="770"/>
                  </a:lnTo>
                  <a:lnTo>
                    <a:pt x="1936" y="832"/>
                  </a:lnTo>
                  <a:lnTo>
                    <a:pt x="2038" y="894"/>
                  </a:lnTo>
                  <a:lnTo>
                    <a:pt x="2087" y="956"/>
                  </a:lnTo>
                  <a:lnTo>
                    <a:pt x="2087" y="956"/>
                  </a:lnTo>
                </a:path>
                <a:path w="21600" h="21600">
                  <a:moveTo>
                    <a:pt x="5189" y="1141"/>
                  </a:moveTo>
                  <a:lnTo>
                    <a:pt x="2954" y="1141"/>
                  </a:lnTo>
                  <a:lnTo>
                    <a:pt x="2966" y="1080"/>
                  </a:lnTo>
                  <a:lnTo>
                    <a:pt x="3031" y="770"/>
                  </a:lnTo>
                  <a:lnTo>
                    <a:pt x="3081" y="832"/>
                  </a:lnTo>
                  <a:lnTo>
                    <a:pt x="3146" y="1018"/>
                  </a:lnTo>
                  <a:lnTo>
                    <a:pt x="4560" y="1018"/>
                  </a:lnTo>
                  <a:lnTo>
                    <a:pt x="4647" y="1080"/>
                  </a:lnTo>
                  <a:lnTo>
                    <a:pt x="5192" y="1080"/>
                  </a:lnTo>
                  <a:lnTo>
                    <a:pt x="5189" y="1141"/>
                  </a:lnTo>
                  <a:lnTo>
                    <a:pt x="5189" y="1141"/>
                  </a:lnTo>
                </a:path>
                <a:path w="21600" h="21600">
                  <a:moveTo>
                    <a:pt x="4560" y="1018"/>
                  </a:moveTo>
                  <a:lnTo>
                    <a:pt x="3146" y="1018"/>
                  </a:lnTo>
                  <a:lnTo>
                    <a:pt x="3179" y="956"/>
                  </a:lnTo>
                  <a:lnTo>
                    <a:pt x="3267" y="832"/>
                  </a:lnTo>
                  <a:lnTo>
                    <a:pt x="3409" y="770"/>
                  </a:lnTo>
                  <a:lnTo>
                    <a:pt x="3656" y="770"/>
                  </a:lnTo>
                  <a:lnTo>
                    <a:pt x="3718" y="894"/>
                  </a:lnTo>
                  <a:lnTo>
                    <a:pt x="4008" y="894"/>
                  </a:lnTo>
                  <a:lnTo>
                    <a:pt x="4079" y="956"/>
                  </a:lnTo>
                  <a:lnTo>
                    <a:pt x="4472" y="956"/>
                  </a:lnTo>
                  <a:lnTo>
                    <a:pt x="4560" y="1018"/>
                  </a:lnTo>
                  <a:lnTo>
                    <a:pt x="4560" y="1018"/>
                  </a:lnTo>
                </a:path>
                <a:path w="21600" h="21600">
                  <a:moveTo>
                    <a:pt x="4008" y="894"/>
                  </a:moveTo>
                  <a:lnTo>
                    <a:pt x="3718" y="894"/>
                  </a:lnTo>
                  <a:lnTo>
                    <a:pt x="3778" y="770"/>
                  </a:lnTo>
                  <a:lnTo>
                    <a:pt x="3848" y="770"/>
                  </a:lnTo>
                  <a:lnTo>
                    <a:pt x="4008" y="894"/>
                  </a:lnTo>
                  <a:lnTo>
                    <a:pt x="4008" y="894"/>
                  </a:lnTo>
                </a:path>
                <a:path w="21600" h="21600">
                  <a:moveTo>
                    <a:pt x="6629" y="1018"/>
                  </a:moveTo>
                  <a:lnTo>
                    <a:pt x="5892" y="1018"/>
                  </a:lnTo>
                  <a:lnTo>
                    <a:pt x="5932" y="956"/>
                  </a:lnTo>
                  <a:lnTo>
                    <a:pt x="5972" y="956"/>
                  </a:lnTo>
                  <a:lnTo>
                    <a:pt x="6021" y="894"/>
                  </a:lnTo>
                  <a:lnTo>
                    <a:pt x="6077" y="832"/>
                  </a:lnTo>
                  <a:lnTo>
                    <a:pt x="6172" y="770"/>
                  </a:lnTo>
                  <a:lnTo>
                    <a:pt x="6232" y="770"/>
                  </a:lnTo>
                  <a:lnTo>
                    <a:pt x="6257" y="832"/>
                  </a:lnTo>
                  <a:lnTo>
                    <a:pt x="6340" y="832"/>
                  </a:lnTo>
                  <a:lnTo>
                    <a:pt x="6340" y="894"/>
                  </a:lnTo>
                  <a:lnTo>
                    <a:pt x="6620" y="894"/>
                  </a:lnTo>
                  <a:lnTo>
                    <a:pt x="6629" y="1018"/>
                  </a:lnTo>
                  <a:lnTo>
                    <a:pt x="6629" y="1018"/>
                  </a:lnTo>
                </a:path>
                <a:path w="21600" h="21600">
                  <a:moveTo>
                    <a:pt x="6528" y="832"/>
                  </a:moveTo>
                  <a:lnTo>
                    <a:pt x="6390" y="832"/>
                  </a:lnTo>
                  <a:lnTo>
                    <a:pt x="6416" y="770"/>
                  </a:lnTo>
                  <a:lnTo>
                    <a:pt x="6487" y="770"/>
                  </a:lnTo>
                  <a:lnTo>
                    <a:pt x="6528" y="832"/>
                  </a:lnTo>
                  <a:lnTo>
                    <a:pt x="6528" y="832"/>
                  </a:lnTo>
                </a:path>
                <a:path w="21600" h="21600">
                  <a:moveTo>
                    <a:pt x="6978" y="894"/>
                  </a:moveTo>
                  <a:lnTo>
                    <a:pt x="6631" y="894"/>
                  </a:lnTo>
                  <a:lnTo>
                    <a:pt x="6662" y="832"/>
                  </a:lnTo>
                  <a:lnTo>
                    <a:pt x="6695" y="832"/>
                  </a:lnTo>
                  <a:lnTo>
                    <a:pt x="6737" y="770"/>
                  </a:lnTo>
                  <a:lnTo>
                    <a:pt x="6867" y="770"/>
                  </a:lnTo>
                  <a:lnTo>
                    <a:pt x="6905" y="832"/>
                  </a:lnTo>
                  <a:lnTo>
                    <a:pt x="6978" y="894"/>
                  </a:lnTo>
                  <a:lnTo>
                    <a:pt x="6978" y="894"/>
                  </a:lnTo>
                </a:path>
                <a:path w="21600" h="21600">
                  <a:moveTo>
                    <a:pt x="5192" y="1080"/>
                  </a:moveTo>
                  <a:lnTo>
                    <a:pt x="4847" y="1080"/>
                  </a:lnTo>
                  <a:lnTo>
                    <a:pt x="4914" y="1018"/>
                  </a:lnTo>
                  <a:lnTo>
                    <a:pt x="5086" y="832"/>
                  </a:lnTo>
                  <a:lnTo>
                    <a:pt x="5160" y="956"/>
                  </a:lnTo>
                  <a:lnTo>
                    <a:pt x="5192" y="1080"/>
                  </a:lnTo>
                  <a:lnTo>
                    <a:pt x="5192" y="1080"/>
                  </a:lnTo>
                </a:path>
                <a:path w="21600" h="21600">
                  <a:moveTo>
                    <a:pt x="6617" y="894"/>
                  </a:moveTo>
                  <a:lnTo>
                    <a:pt x="6350" y="894"/>
                  </a:lnTo>
                  <a:lnTo>
                    <a:pt x="6370" y="832"/>
                  </a:lnTo>
                  <a:lnTo>
                    <a:pt x="6572" y="832"/>
                  </a:lnTo>
                  <a:lnTo>
                    <a:pt x="6617" y="894"/>
                  </a:lnTo>
                  <a:lnTo>
                    <a:pt x="6617" y="894"/>
                  </a:lnTo>
                </a:path>
                <a:path w="21600" h="21600">
                  <a:moveTo>
                    <a:pt x="7441" y="1389"/>
                  </a:moveTo>
                  <a:lnTo>
                    <a:pt x="688" y="1389"/>
                  </a:lnTo>
                  <a:lnTo>
                    <a:pt x="685" y="1203"/>
                  </a:lnTo>
                  <a:lnTo>
                    <a:pt x="713" y="1080"/>
                  </a:lnTo>
                  <a:lnTo>
                    <a:pt x="773" y="956"/>
                  </a:lnTo>
                  <a:lnTo>
                    <a:pt x="835" y="894"/>
                  </a:lnTo>
                  <a:lnTo>
                    <a:pt x="900" y="894"/>
                  </a:lnTo>
                  <a:lnTo>
                    <a:pt x="967" y="1018"/>
                  </a:lnTo>
                  <a:lnTo>
                    <a:pt x="1075" y="1018"/>
                  </a:lnTo>
                  <a:lnTo>
                    <a:pt x="1076" y="1141"/>
                  </a:lnTo>
                  <a:lnTo>
                    <a:pt x="1107" y="1327"/>
                  </a:lnTo>
                  <a:lnTo>
                    <a:pt x="7423" y="1327"/>
                  </a:lnTo>
                  <a:lnTo>
                    <a:pt x="7441" y="1389"/>
                  </a:lnTo>
                  <a:lnTo>
                    <a:pt x="7441" y="1389"/>
                  </a:lnTo>
                </a:path>
                <a:path w="21600" h="21600">
                  <a:moveTo>
                    <a:pt x="2621" y="956"/>
                  </a:moveTo>
                  <a:lnTo>
                    <a:pt x="2180" y="956"/>
                  </a:lnTo>
                  <a:lnTo>
                    <a:pt x="2242" y="894"/>
                  </a:lnTo>
                  <a:lnTo>
                    <a:pt x="2576" y="894"/>
                  </a:lnTo>
                  <a:lnTo>
                    <a:pt x="2621" y="956"/>
                  </a:lnTo>
                  <a:lnTo>
                    <a:pt x="2621" y="956"/>
                  </a:lnTo>
                </a:path>
                <a:path w="21600" h="21600">
                  <a:moveTo>
                    <a:pt x="7423" y="1327"/>
                  </a:moveTo>
                  <a:lnTo>
                    <a:pt x="1260" y="1327"/>
                  </a:lnTo>
                  <a:lnTo>
                    <a:pt x="1397" y="956"/>
                  </a:lnTo>
                  <a:lnTo>
                    <a:pt x="2649" y="956"/>
                  </a:lnTo>
                  <a:lnTo>
                    <a:pt x="2692" y="894"/>
                  </a:lnTo>
                  <a:lnTo>
                    <a:pt x="2898" y="894"/>
                  </a:lnTo>
                  <a:lnTo>
                    <a:pt x="2946" y="1018"/>
                  </a:lnTo>
                  <a:lnTo>
                    <a:pt x="2963" y="1018"/>
                  </a:lnTo>
                  <a:lnTo>
                    <a:pt x="2954" y="1141"/>
                  </a:lnTo>
                  <a:lnTo>
                    <a:pt x="5189" y="1141"/>
                  </a:lnTo>
                  <a:lnTo>
                    <a:pt x="5185" y="1203"/>
                  </a:lnTo>
                  <a:lnTo>
                    <a:pt x="7361" y="1203"/>
                  </a:lnTo>
                  <a:lnTo>
                    <a:pt x="7423" y="1327"/>
                  </a:lnTo>
                  <a:lnTo>
                    <a:pt x="7423" y="1327"/>
                  </a:lnTo>
                </a:path>
                <a:path w="21600" h="21600">
                  <a:moveTo>
                    <a:pt x="4472" y="956"/>
                  </a:moveTo>
                  <a:lnTo>
                    <a:pt x="4141" y="956"/>
                  </a:lnTo>
                  <a:lnTo>
                    <a:pt x="4187" y="894"/>
                  </a:lnTo>
                  <a:lnTo>
                    <a:pt x="4373" y="894"/>
                  </a:lnTo>
                  <a:lnTo>
                    <a:pt x="4472" y="956"/>
                  </a:lnTo>
                  <a:lnTo>
                    <a:pt x="4472" y="956"/>
                  </a:lnTo>
                </a:path>
                <a:path w="21600" h="21600">
                  <a:moveTo>
                    <a:pt x="6629" y="1018"/>
                  </a:moveTo>
                  <a:lnTo>
                    <a:pt x="6620" y="894"/>
                  </a:lnTo>
                  <a:lnTo>
                    <a:pt x="6637" y="894"/>
                  </a:lnTo>
                  <a:lnTo>
                    <a:pt x="6629" y="1018"/>
                  </a:lnTo>
                  <a:lnTo>
                    <a:pt x="6629" y="1018"/>
                  </a:lnTo>
                </a:path>
                <a:path w="21600" h="21600">
                  <a:moveTo>
                    <a:pt x="7167" y="1018"/>
                  </a:moveTo>
                  <a:lnTo>
                    <a:pt x="6629" y="1018"/>
                  </a:lnTo>
                  <a:lnTo>
                    <a:pt x="6637" y="894"/>
                  </a:lnTo>
                  <a:lnTo>
                    <a:pt x="7004" y="894"/>
                  </a:lnTo>
                  <a:lnTo>
                    <a:pt x="7167" y="1018"/>
                  </a:lnTo>
                  <a:lnTo>
                    <a:pt x="7167" y="1018"/>
                  </a:lnTo>
                </a:path>
                <a:path w="21600" h="21600">
                  <a:moveTo>
                    <a:pt x="1107" y="1327"/>
                  </a:moveTo>
                  <a:lnTo>
                    <a:pt x="1076" y="1141"/>
                  </a:lnTo>
                  <a:lnTo>
                    <a:pt x="1075" y="1018"/>
                  </a:lnTo>
                  <a:lnTo>
                    <a:pt x="967" y="1018"/>
                  </a:lnTo>
                  <a:lnTo>
                    <a:pt x="1064" y="956"/>
                  </a:lnTo>
                  <a:lnTo>
                    <a:pt x="1110" y="1080"/>
                  </a:lnTo>
                  <a:lnTo>
                    <a:pt x="1107" y="1327"/>
                  </a:lnTo>
                  <a:lnTo>
                    <a:pt x="1107" y="1327"/>
                  </a:lnTo>
                </a:path>
                <a:path w="21600" h="21600">
                  <a:moveTo>
                    <a:pt x="1320" y="1018"/>
                  </a:moveTo>
                  <a:lnTo>
                    <a:pt x="1104" y="1018"/>
                  </a:lnTo>
                  <a:lnTo>
                    <a:pt x="1135" y="956"/>
                  </a:lnTo>
                  <a:lnTo>
                    <a:pt x="1358" y="956"/>
                  </a:lnTo>
                  <a:lnTo>
                    <a:pt x="1320" y="1018"/>
                  </a:lnTo>
                  <a:lnTo>
                    <a:pt x="1320" y="1018"/>
                  </a:lnTo>
                </a:path>
                <a:path w="21600" h="21600">
                  <a:moveTo>
                    <a:pt x="1260" y="1327"/>
                  </a:moveTo>
                  <a:lnTo>
                    <a:pt x="1262" y="1141"/>
                  </a:lnTo>
                  <a:lnTo>
                    <a:pt x="1282" y="1018"/>
                  </a:lnTo>
                  <a:lnTo>
                    <a:pt x="1320" y="1018"/>
                  </a:lnTo>
                  <a:lnTo>
                    <a:pt x="1358" y="956"/>
                  </a:lnTo>
                  <a:lnTo>
                    <a:pt x="1397" y="956"/>
                  </a:lnTo>
                  <a:lnTo>
                    <a:pt x="1260" y="1327"/>
                  </a:lnTo>
                  <a:lnTo>
                    <a:pt x="1260" y="1327"/>
                  </a:lnTo>
                </a:path>
                <a:path w="21600" h="21600">
                  <a:moveTo>
                    <a:pt x="7361" y="1203"/>
                  </a:moveTo>
                  <a:lnTo>
                    <a:pt x="5224" y="1203"/>
                  </a:lnTo>
                  <a:lnTo>
                    <a:pt x="5194" y="1085"/>
                  </a:lnTo>
                  <a:lnTo>
                    <a:pt x="5205" y="1018"/>
                  </a:lnTo>
                  <a:lnTo>
                    <a:pt x="5248" y="956"/>
                  </a:lnTo>
                  <a:lnTo>
                    <a:pt x="5415" y="956"/>
                  </a:lnTo>
                  <a:lnTo>
                    <a:pt x="5455" y="1080"/>
                  </a:lnTo>
                  <a:lnTo>
                    <a:pt x="5465" y="1080"/>
                  </a:lnTo>
                  <a:lnTo>
                    <a:pt x="5471" y="1141"/>
                  </a:lnTo>
                  <a:lnTo>
                    <a:pt x="7329" y="1141"/>
                  </a:lnTo>
                  <a:lnTo>
                    <a:pt x="7361" y="1203"/>
                  </a:lnTo>
                  <a:lnTo>
                    <a:pt x="7361" y="1203"/>
                  </a:lnTo>
                </a:path>
                <a:path w="21600" h="21600">
                  <a:moveTo>
                    <a:pt x="7329" y="1141"/>
                  </a:moveTo>
                  <a:lnTo>
                    <a:pt x="5471" y="1141"/>
                  </a:lnTo>
                  <a:lnTo>
                    <a:pt x="5484" y="1080"/>
                  </a:lnTo>
                  <a:lnTo>
                    <a:pt x="5498" y="956"/>
                  </a:lnTo>
                  <a:lnTo>
                    <a:pt x="5682" y="956"/>
                  </a:lnTo>
                  <a:lnTo>
                    <a:pt x="5762" y="1018"/>
                  </a:lnTo>
                  <a:lnTo>
                    <a:pt x="7167" y="1018"/>
                  </a:lnTo>
                  <a:lnTo>
                    <a:pt x="7329" y="1141"/>
                  </a:lnTo>
                  <a:lnTo>
                    <a:pt x="7329" y="1141"/>
                  </a:lnTo>
                </a:path>
                <a:path w="21600" h="21600">
                  <a:moveTo>
                    <a:pt x="1260" y="1327"/>
                  </a:moveTo>
                  <a:lnTo>
                    <a:pt x="1107" y="1327"/>
                  </a:lnTo>
                  <a:lnTo>
                    <a:pt x="1110" y="1080"/>
                  </a:lnTo>
                  <a:lnTo>
                    <a:pt x="1087" y="1018"/>
                  </a:lnTo>
                  <a:lnTo>
                    <a:pt x="1282" y="1018"/>
                  </a:lnTo>
                  <a:lnTo>
                    <a:pt x="1262" y="1141"/>
                  </a:lnTo>
                  <a:lnTo>
                    <a:pt x="1260" y="1327"/>
                  </a:lnTo>
                  <a:lnTo>
                    <a:pt x="1260" y="1327"/>
                  </a:lnTo>
                </a:path>
                <a:path w="21600" h="21600">
                  <a:moveTo>
                    <a:pt x="5224" y="1203"/>
                  </a:moveTo>
                  <a:lnTo>
                    <a:pt x="5185" y="1203"/>
                  </a:lnTo>
                  <a:lnTo>
                    <a:pt x="5194" y="1085"/>
                  </a:lnTo>
                  <a:lnTo>
                    <a:pt x="5224" y="1203"/>
                  </a:lnTo>
                  <a:lnTo>
                    <a:pt x="5224" y="1203"/>
                  </a:lnTo>
                </a:path>
                <a:path w="21600" h="21600">
                  <a:moveTo>
                    <a:pt x="7494" y="1575"/>
                  </a:moveTo>
                  <a:lnTo>
                    <a:pt x="56" y="1575"/>
                  </a:lnTo>
                  <a:lnTo>
                    <a:pt x="62" y="1513"/>
                  </a:lnTo>
                  <a:lnTo>
                    <a:pt x="79" y="1389"/>
                  </a:lnTo>
                  <a:lnTo>
                    <a:pt x="93" y="1265"/>
                  </a:lnTo>
                  <a:lnTo>
                    <a:pt x="165" y="1141"/>
                  </a:lnTo>
                  <a:lnTo>
                    <a:pt x="391" y="1141"/>
                  </a:lnTo>
                  <a:lnTo>
                    <a:pt x="447" y="1248"/>
                  </a:lnTo>
                  <a:lnTo>
                    <a:pt x="442" y="1265"/>
                  </a:lnTo>
                  <a:lnTo>
                    <a:pt x="410" y="1513"/>
                  </a:lnTo>
                  <a:lnTo>
                    <a:pt x="7476" y="1513"/>
                  </a:lnTo>
                  <a:lnTo>
                    <a:pt x="7494" y="1575"/>
                  </a:lnTo>
                  <a:lnTo>
                    <a:pt x="7494" y="1575"/>
                  </a:lnTo>
                </a:path>
                <a:path w="21600" h="21600">
                  <a:moveTo>
                    <a:pt x="7476" y="1513"/>
                  </a:moveTo>
                  <a:lnTo>
                    <a:pt x="410" y="1513"/>
                  </a:lnTo>
                  <a:lnTo>
                    <a:pt x="452" y="1327"/>
                  </a:lnTo>
                  <a:lnTo>
                    <a:pt x="456" y="1265"/>
                  </a:lnTo>
                  <a:lnTo>
                    <a:pt x="447" y="1248"/>
                  </a:lnTo>
                  <a:lnTo>
                    <a:pt x="476" y="1141"/>
                  </a:lnTo>
                  <a:lnTo>
                    <a:pt x="511" y="1203"/>
                  </a:lnTo>
                  <a:lnTo>
                    <a:pt x="547" y="1203"/>
                  </a:lnTo>
                  <a:lnTo>
                    <a:pt x="571" y="1265"/>
                  </a:lnTo>
                  <a:lnTo>
                    <a:pt x="683" y="1265"/>
                  </a:lnTo>
                  <a:lnTo>
                    <a:pt x="688" y="1389"/>
                  </a:lnTo>
                  <a:lnTo>
                    <a:pt x="7441" y="1389"/>
                  </a:lnTo>
                  <a:lnTo>
                    <a:pt x="7476" y="1513"/>
                  </a:lnTo>
                  <a:lnTo>
                    <a:pt x="7476" y="1513"/>
                  </a:lnTo>
                </a:path>
                <a:path w="21600" h="21600">
                  <a:moveTo>
                    <a:pt x="683" y="1265"/>
                  </a:moveTo>
                  <a:lnTo>
                    <a:pt x="591" y="1265"/>
                  </a:lnTo>
                  <a:lnTo>
                    <a:pt x="662" y="1203"/>
                  </a:lnTo>
                  <a:lnTo>
                    <a:pt x="683" y="1265"/>
                  </a:lnTo>
                  <a:lnTo>
                    <a:pt x="683" y="1265"/>
                  </a:lnTo>
                </a:path>
                <a:path w="21600" h="21600">
                  <a:moveTo>
                    <a:pt x="410" y="1513"/>
                  </a:moveTo>
                  <a:lnTo>
                    <a:pt x="442" y="1265"/>
                  </a:lnTo>
                  <a:lnTo>
                    <a:pt x="447" y="1248"/>
                  </a:lnTo>
                  <a:lnTo>
                    <a:pt x="456" y="1265"/>
                  </a:lnTo>
                  <a:lnTo>
                    <a:pt x="452" y="1327"/>
                  </a:lnTo>
                  <a:lnTo>
                    <a:pt x="410" y="1513"/>
                  </a:lnTo>
                  <a:lnTo>
                    <a:pt x="410" y="1513"/>
                  </a:lnTo>
                </a:path>
                <a:path w="21600" h="21600">
                  <a:moveTo>
                    <a:pt x="440" y="4360"/>
                  </a:moveTo>
                  <a:lnTo>
                    <a:pt x="285" y="4112"/>
                  </a:lnTo>
                  <a:lnTo>
                    <a:pt x="149" y="3988"/>
                  </a:lnTo>
                  <a:lnTo>
                    <a:pt x="32" y="3865"/>
                  </a:lnTo>
                  <a:lnTo>
                    <a:pt x="0" y="3803"/>
                  </a:lnTo>
                  <a:lnTo>
                    <a:pt x="0" y="1637"/>
                  </a:lnTo>
                  <a:lnTo>
                    <a:pt x="60" y="1513"/>
                  </a:lnTo>
                  <a:lnTo>
                    <a:pt x="56" y="1575"/>
                  </a:lnTo>
                  <a:lnTo>
                    <a:pt x="7494" y="1575"/>
                  </a:lnTo>
                  <a:lnTo>
                    <a:pt x="7529" y="1698"/>
                  </a:lnTo>
                  <a:lnTo>
                    <a:pt x="7501" y="2132"/>
                  </a:lnTo>
                  <a:lnTo>
                    <a:pt x="7348" y="2132"/>
                  </a:lnTo>
                  <a:lnTo>
                    <a:pt x="7361" y="2317"/>
                  </a:lnTo>
                  <a:lnTo>
                    <a:pt x="7388" y="2379"/>
                  </a:lnTo>
                  <a:lnTo>
                    <a:pt x="7463" y="2379"/>
                  </a:lnTo>
                  <a:lnTo>
                    <a:pt x="7483" y="2503"/>
                  </a:lnTo>
                  <a:lnTo>
                    <a:pt x="7481" y="2751"/>
                  </a:lnTo>
                  <a:lnTo>
                    <a:pt x="7458" y="2998"/>
                  </a:lnTo>
                  <a:lnTo>
                    <a:pt x="7425" y="3122"/>
                  </a:lnTo>
                  <a:lnTo>
                    <a:pt x="1353" y="3122"/>
                  </a:lnTo>
                  <a:lnTo>
                    <a:pt x="1321" y="3184"/>
                  </a:lnTo>
                  <a:lnTo>
                    <a:pt x="1367" y="3308"/>
                  </a:lnTo>
                  <a:lnTo>
                    <a:pt x="1414" y="3369"/>
                  </a:lnTo>
                  <a:lnTo>
                    <a:pt x="1449" y="3431"/>
                  </a:lnTo>
                  <a:lnTo>
                    <a:pt x="1473" y="3493"/>
                  </a:lnTo>
                  <a:lnTo>
                    <a:pt x="1515" y="3741"/>
                  </a:lnTo>
                  <a:lnTo>
                    <a:pt x="1572" y="3865"/>
                  </a:lnTo>
                  <a:lnTo>
                    <a:pt x="1582" y="3865"/>
                  </a:lnTo>
                  <a:lnTo>
                    <a:pt x="1581" y="3927"/>
                  </a:lnTo>
                  <a:lnTo>
                    <a:pt x="1500" y="3988"/>
                  </a:lnTo>
                  <a:lnTo>
                    <a:pt x="1347" y="3988"/>
                  </a:lnTo>
                  <a:lnTo>
                    <a:pt x="1294" y="4050"/>
                  </a:lnTo>
                  <a:lnTo>
                    <a:pt x="902" y="4050"/>
                  </a:lnTo>
                  <a:lnTo>
                    <a:pt x="885" y="4112"/>
                  </a:lnTo>
                  <a:lnTo>
                    <a:pt x="869" y="4112"/>
                  </a:lnTo>
                  <a:lnTo>
                    <a:pt x="842" y="4174"/>
                  </a:lnTo>
                  <a:lnTo>
                    <a:pt x="531" y="4174"/>
                  </a:lnTo>
                  <a:lnTo>
                    <a:pt x="493" y="4236"/>
                  </a:lnTo>
                  <a:lnTo>
                    <a:pt x="440" y="4360"/>
                  </a:lnTo>
                  <a:lnTo>
                    <a:pt x="440" y="4360"/>
                  </a:lnTo>
                </a:path>
                <a:path w="21600" h="21600">
                  <a:moveTo>
                    <a:pt x="7428" y="2379"/>
                  </a:moveTo>
                  <a:lnTo>
                    <a:pt x="7388" y="2379"/>
                  </a:lnTo>
                  <a:lnTo>
                    <a:pt x="7361" y="2317"/>
                  </a:lnTo>
                  <a:lnTo>
                    <a:pt x="7348" y="2132"/>
                  </a:lnTo>
                  <a:lnTo>
                    <a:pt x="7407" y="2194"/>
                  </a:lnTo>
                  <a:lnTo>
                    <a:pt x="7445" y="2255"/>
                  </a:lnTo>
                  <a:lnTo>
                    <a:pt x="7457" y="2335"/>
                  </a:lnTo>
                  <a:lnTo>
                    <a:pt x="7428" y="2379"/>
                  </a:lnTo>
                  <a:lnTo>
                    <a:pt x="7428" y="2379"/>
                  </a:lnTo>
                </a:path>
                <a:path w="21600" h="21600">
                  <a:moveTo>
                    <a:pt x="7457" y="2335"/>
                  </a:moveTo>
                  <a:lnTo>
                    <a:pt x="7445" y="2255"/>
                  </a:lnTo>
                  <a:lnTo>
                    <a:pt x="7407" y="2194"/>
                  </a:lnTo>
                  <a:lnTo>
                    <a:pt x="7348" y="2132"/>
                  </a:lnTo>
                  <a:lnTo>
                    <a:pt x="7501" y="2132"/>
                  </a:lnTo>
                  <a:lnTo>
                    <a:pt x="7468" y="2317"/>
                  </a:lnTo>
                  <a:lnTo>
                    <a:pt x="7457" y="2335"/>
                  </a:lnTo>
                  <a:lnTo>
                    <a:pt x="7457" y="2335"/>
                  </a:lnTo>
                </a:path>
                <a:path w="21600" h="21600">
                  <a:moveTo>
                    <a:pt x="7463" y="2379"/>
                  </a:moveTo>
                  <a:lnTo>
                    <a:pt x="7428" y="2379"/>
                  </a:lnTo>
                  <a:lnTo>
                    <a:pt x="7457" y="2335"/>
                  </a:lnTo>
                  <a:lnTo>
                    <a:pt x="7463" y="2379"/>
                  </a:lnTo>
                  <a:lnTo>
                    <a:pt x="7463" y="2379"/>
                  </a:lnTo>
                </a:path>
                <a:path w="21600" h="21600">
                  <a:moveTo>
                    <a:pt x="1582" y="3865"/>
                  </a:moveTo>
                  <a:lnTo>
                    <a:pt x="1572" y="3865"/>
                  </a:lnTo>
                  <a:lnTo>
                    <a:pt x="1515" y="3741"/>
                  </a:lnTo>
                  <a:lnTo>
                    <a:pt x="1473" y="3493"/>
                  </a:lnTo>
                  <a:lnTo>
                    <a:pt x="1449" y="3431"/>
                  </a:lnTo>
                  <a:lnTo>
                    <a:pt x="1414" y="3369"/>
                  </a:lnTo>
                  <a:lnTo>
                    <a:pt x="1367" y="3308"/>
                  </a:lnTo>
                  <a:lnTo>
                    <a:pt x="1321" y="3184"/>
                  </a:lnTo>
                  <a:lnTo>
                    <a:pt x="1353" y="3122"/>
                  </a:lnTo>
                  <a:lnTo>
                    <a:pt x="1462" y="3122"/>
                  </a:lnTo>
                  <a:lnTo>
                    <a:pt x="1555" y="3308"/>
                  </a:lnTo>
                  <a:lnTo>
                    <a:pt x="1597" y="3493"/>
                  </a:lnTo>
                  <a:lnTo>
                    <a:pt x="1588" y="3679"/>
                  </a:lnTo>
                  <a:lnTo>
                    <a:pt x="1582" y="3865"/>
                  </a:lnTo>
                  <a:lnTo>
                    <a:pt x="1582" y="3865"/>
                  </a:lnTo>
                </a:path>
                <a:path w="21600" h="21600">
                  <a:moveTo>
                    <a:pt x="1720" y="3865"/>
                  </a:moveTo>
                  <a:lnTo>
                    <a:pt x="1582" y="3865"/>
                  </a:lnTo>
                  <a:lnTo>
                    <a:pt x="1588" y="3679"/>
                  </a:lnTo>
                  <a:lnTo>
                    <a:pt x="1597" y="3493"/>
                  </a:lnTo>
                  <a:lnTo>
                    <a:pt x="1555" y="3308"/>
                  </a:lnTo>
                  <a:lnTo>
                    <a:pt x="1462" y="3122"/>
                  </a:lnTo>
                  <a:lnTo>
                    <a:pt x="7425" y="3122"/>
                  </a:lnTo>
                  <a:lnTo>
                    <a:pt x="7408" y="3184"/>
                  </a:lnTo>
                  <a:lnTo>
                    <a:pt x="7361" y="3369"/>
                  </a:lnTo>
                  <a:lnTo>
                    <a:pt x="7272" y="3493"/>
                  </a:lnTo>
                  <a:lnTo>
                    <a:pt x="7223" y="3617"/>
                  </a:lnTo>
                  <a:lnTo>
                    <a:pt x="3223" y="3617"/>
                  </a:lnTo>
                  <a:lnTo>
                    <a:pt x="3188" y="3679"/>
                  </a:lnTo>
                  <a:lnTo>
                    <a:pt x="1779" y="3679"/>
                  </a:lnTo>
                  <a:lnTo>
                    <a:pt x="1765" y="3803"/>
                  </a:lnTo>
                  <a:lnTo>
                    <a:pt x="1720" y="3865"/>
                  </a:lnTo>
                  <a:lnTo>
                    <a:pt x="1720" y="3865"/>
                  </a:lnTo>
                </a:path>
                <a:path w="21600" h="21600">
                  <a:moveTo>
                    <a:pt x="3286" y="8179"/>
                  </a:moveTo>
                  <a:lnTo>
                    <a:pt x="3252" y="8073"/>
                  </a:lnTo>
                  <a:lnTo>
                    <a:pt x="3261" y="7949"/>
                  </a:lnTo>
                  <a:lnTo>
                    <a:pt x="3272" y="7826"/>
                  </a:lnTo>
                  <a:lnTo>
                    <a:pt x="3278" y="7702"/>
                  </a:lnTo>
                  <a:lnTo>
                    <a:pt x="3278" y="7640"/>
                  </a:lnTo>
                  <a:lnTo>
                    <a:pt x="3259" y="7516"/>
                  </a:lnTo>
                  <a:lnTo>
                    <a:pt x="3256" y="7454"/>
                  </a:lnTo>
                  <a:lnTo>
                    <a:pt x="3256" y="7145"/>
                  </a:lnTo>
                  <a:lnTo>
                    <a:pt x="3263" y="7021"/>
                  </a:lnTo>
                  <a:lnTo>
                    <a:pt x="3292" y="6774"/>
                  </a:lnTo>
                  <a:lnTo>
                    <a:pt x="3299" y="6650"/>
                  </a:lnTo>
                  <a:lnTo>
                    <a:pt x="3299" y="6278"/>
                  </a:lnTo>
                  <a:lnTo>
                    <a:pt x="3287" y="6031"/>
                  </a:lnTo>
                  <a:lnTo>
                    <a:pt x="3236" y="5288"/>
                  </a:lnTo>
                  <a:lnTo>
                    <a:pt x="3223" y="5041"/>
                  </a:lnTo>
                  <a:lnTo>
                    <a:pt x="3225" y="4607"/>
                  </a:lnTo>
                  <a:lnTo>
                    <a:pt x="3232" y="4484"/>
                  </a:lnTo>
                  <a:lnTo>
                    <a:pt x="3234" y="4236"/>
                  </a:lnTo>
                  <a:lnTo>
                    <a:pt x="3225" y="4112"/>
                  </a:lnTo>
                  <a:lnTo>
                    <a:pt x="3188" y="3803"/>
                  </a:lnTo>
                  <a:lnTo>
                    <a:pt x="3194" y="3679"/>
                  </a:lnTo>
                  <a:lnTo>
                    <a:pt x="3223" y="3617"/>
                  </a:lnTo>
                  <a:lnTo>
                    <a:pt x="7223" y="3617"/>
                  </a:lnTo>
                  <a:lnTo>
                    <a:pt x="7168" y="3803"/>
                  </a:lnTo>
                  <a:lnTo>
                    <a:pt x="4439" y="3803"/>
                  </a:lnTo>
                  <a:lnTo>
                    <a:pt x="4434" y="3865"/>
                  </a:lnTo>
                  <a:lnTo>
                    <a:pt x="4418" y="3927"/>
                  </a:lnTo>
                  <a:lnTo>
                    <a:pt x="4461" y="3927"/>
                  </a:lnTo>
                  <a:lnTo>
                    <a:pt x="4474" y="4050"/>
                  </a:lnTo>
                  <a:lnTo>
                    <a:pt x="4480" y="4174"/>
                  </a:lnTo>
                  <a:lnTo>
                    <a:pt x="4480" y="4422"/>
                  </a:lnTo>
                  <a:lnTo>
                    <a:pt x="4422" y="4545"/>
                  </a:lnTo>
                  <a:lnTo>
                    <a:pt x="4404" y="4607"/>
                  </a:lnTo>
                  <a:lnTo>
                    <a:pt x="4480" y="4607"/>
                  </a:lnTo>
                  <a:lnTo>
                    <a:pt x="4495" y="4731"/>
                  </a:lnTo>
                  <a:lnTo>
                    <a:pt x="4504" y="4917"/>
                  </a:lnTo>
                  <a:lnTo>
                    <a:pt x="4511" y="5350"/>
                  </a:lnTo>
                  <a:lnTo>
                    <a:pt x="4511" y="6402"/>
                  </a:lnTo>
                  <a:lnTo>
                    <a:pt x="4504" y="6835"/>
                  </a:lnTo>
                  <a:lnTo>
                    <a:pt x="4502" y="7207"/>
                  </a:lnTo>
                  <a:lnTo>
                    <a:pt x="4499" y="7269"/>
                  </a:lnTo>
                  <a:lnTo>
                    <a:pt x="4484" y="7454"/>
                  </a:lnTo>
                  <a:lnTo>
                    <a:pt x="4480" y="7516"/>
                  </a:lnTo>
                  <a:lnTo>
                    <a:pt x="4480" y="7578"/>
                  </a:lnTo>
                  <a:lnTo>
                    <a:pt x="4516" y="7764"/>
                  </a:lnTo>
                  <a:lnTo>
                    <a:pt x="4547" y="7949"/>
                  </a:lnTo>
                  <a:lnTo>
                    <a:pt x="4560" y="8073"/>
                  </a:lnTo>
                  <a:lnTo>
                    <a:pt x="4555" y="8135"/>
                  </a:lnTo>
                  <a:lnTo>
                    <a:pt x="3310" y="8135"/>
                  </a:lnTo>
                  <a:lnTo>
                    <a:pt x="3286" y="8179"/>
                  </a:lnTo>
                  <a:lnTo>
                    <a:pt x="3286" y="8179"/>
                  </a:lnTo>
                </a:path>
                <a:path w="21600" h="21600">
                  <a:moveTo>
                    <a:pt x="1883" y="3865"/>
                  </a:moveTo>
                  <a:lnTo>
                    <a:pt x="1834" y="3865"/>
                  </a:lnTo>
                  <a:lnTo>
                    <a:pt x="1799" y="3803"/>
                  </a:lnTo>
                  <a:lnTo>
                    <a:pt x="1779" y="3679"/>
                  </a:lnTo>
                  <a:lnTo>
                    <a:pt x="1946" y="3679"/>
                  </a:lnTo>
                  <a:lnTo>
                    <a:pt x="1955" y="3741"/>
                  </a:lnTo>
                  <a:lnTo>
                    <a:pt x="1934" y="3803"/>
                  </a:lnTo>
                  <a:lnTo>
                    <a:pt x="1883" y="3865"/>
                  </a:lnTo>
                  <a:lnTo>
                    <a:pt x="1883" y="3865"/>
                  </a:lnTo>
                </a:path>
                <a:path w="21600" h="21600">
                  <a:moveTo>
                    <a:pt x="2070" y="3988"/>
                  </a:moveTo>
                  <a:lnTo>
                    <a:pt x="2012" y="3927"/>
                  </a:lnTo>
                  <a:lnTo>
                    <a:pt x="1946" y="3679"/>
                  </a:lnTo>
                  <a:lnTo>
                    <a:pt x="2197" y="3679"/>
                  </a:lnTo>
                  <a:lnTo>
                    <a:pt x="2174" y="3741"/>
                  </a:lnTo>
                  <a:lnTo>
                    <a:pt x="2121" y="3865"/>
                  </a:lnTo>
                  <a:lnTo>
                    <a:pt x="2070" y="3988"/>
                  </a:lnTo>
                  <a:lnTo>
                    <a:pt x="2070" y="3988"/>
                  </a:lnTo>
                </a:path>
                <a:path w="21600" h="21600">
                  <a:moveTo>
                    <a:pt x="2189" y="3741"/>
                  </a:moveTo>
                  <a:lnTo>
                    <a:pt x="2197" y="3679"/>
                  </a:lnTo>
                  <a:lnTo>
                    <a:pt x="2270" y="3679"/>
                  </a:lnTo>
                  <a:lnTo>
                    <a:pt x="2189" y="3741"/>
                  </a:lnTo>
                  <a:lnTo>
                    <a:pt x="2189" y="3741"/>
                  </a:lnTo>
                </a:path>
                <a:path w="21600" h="21600">
                  <a:moveTo>
                    <a:pt x="3027" y="3865"/>
                  </a:moveTo>
                  <a:lnTo>
                    <a:pt x="2734" y="3865"/>
                  </a:lnTo>
                  <a:lnTo>
                    <a:pt x="2370" y="3679"/>
                  </a:lnTo>
                  <a:lnTo>
                    <a:pt x="3188" y="3679"/>
                  </a:lnTo>
                  <a:lnTo>
                    <a:pt x="3142" y="3741"/>
                  </a:lnTo>
                  <a:lnTo>
                    <a:pt x="3083" y="3803"/>
                  </a:lnTo>
                  <a:lnTo>
                    <a:pt x="3027" y="3865"/>
                  </a:lnTo>
                  <a:lnTo>
                    <a:pt x="3027" y="3865"/>
                  </a:lnTo>
                </a:path>
                <a:path w="21600" h="21600">
                  <a:moveTo>
                    <a:pt x="4461" y="3927"/>
                  </a:moveTo>
                  <a:lnTo>
                    <a:pt x="4418" y="3927"/>
                  </a:lnTo>
                  <a:lnTo>
                    <a:pt x="4434" y="3865"/>
                  </a:lnTo>
                  <a:lnTo>
                    <a:pt x="4439" y="3803"/>
                  </a:lnTo>
                  <a:lnTo>
                    <a:pt x="4449" y="3865"/>
                  </a:lnTo>
                  <a:lnTo>
                    <a:pt x="4461" y="3927"/>
                  </a:lnTo>
                  <a:lnTo>
                    <a:pt x="4461" y="3927"/>
                  </a:lnTo>
                </a:path>
                <a:path w="21600" h="21600">
                  <a:moveTo>
                    <a:pt x="4467" y="3927"/>
                  </a:moveTo>
                  <a:lnTo>
                    <a:pt x="4461" y="3927"/>
                  </a:lnTo>
                  <a:lnTo>
                    <a:pt x="4449" y="3865"/>
                  </a:lnTo>
                  <a:lnTo>
                    <a:pt x="4439" y="3803"/>
                  </a:lnTo>
                  <a:lnTo>
                    <a:pt x="7168" y="3803"/>
                  </a:lnTo>
                  <a:lnTo>
                    <a:pt x="7077" y="3865"/>
                  </a:lnTo>
                  <a:lnTo>
                    <a:pt x="4505" y="3865"/>
                  </a:lnTo>
                  <a:lnTo>
                    <a:pt x="4467" y="3927"/>
                  </a:lnTo>
                  <a:lnTo>
                    <a:pt x="4467" y="3927"/>
                  </a:lnTo>
                </a:path>
                <a:path w="21600" h="21600">
                  <a:moveTo>
                    <a:pt x="4789" y="3927"/>
                  </a:moveTo>
                  <a:lnTo>
                    <a:pt x="4661" y="3927"/>
                  </a:lnTo>
                  <a:lnTo>
                    <a:pt x="4552" y="3865"/>
                  </a:lnTo>
                  <a:lnTo>
                    <a:pt x="4857" y="3865"/>
                  </a:lnTo>
                  <a:lnTo>
                    <a:pt x="4789" y="3927"/>
                  </a:lnTo>
                  <a:lnTo>
                    <a:pt x="4789" y="3927"/>
                  </a:lnTo>
                </a:path>
                <a:path w="21600" h="21600">
                  <a:moveTo>
                    <a:pt x="5614" y="4050"/>
                  </a:moveTo>
                  <a:lnTo>
                    <a:pt x="5277" y="4050"/>
                  </a:lnTo>
                  <a:lnTo>
                    <a:pt x="5053" y="3988"/>
                  </a:lnTo>
                  <a:lnTo>
                    <a:pt x="4972" y="3927"/>
                  </a:lnTo>
                  <a:lnTo>
                    <a:pt x="4921" y="3865"/>
                  </a:lnTo>
                  <a:lnTo>
                    <a:pt x="5754" y="3865"/>
                  </a:lnTo>
                  <a:lnTo>
                    <a:pt x="5744" y="3988"/>
                  </a:lnTo>
                  <a:lnTo>
                    <a:pt x="5698" y="3988"/>
                  </a:lnTo>
                  <a:lnTo>
                    <a:pt x="5614" y="4050"/>
                  </a:lnTo>
                  <a:lnTo>
                    <a:pt x="5614" y="4050"/>
                  </a:lnTo>
                </a:path>
                <a:path w="21600" h="21600">
                  <a:moveTo>
                    <a:pt x="5984" y="4050"/>
                  </a:moveTo>
                  <a:lnTo>
                    <a:pt x="5826" y="4050"/>
                  </a:lnTo>
                  <a:lnTo>
                    <a:pt x="5796" y="3988"/>
                  </a:lnTo>
                  <a:lnTo>
                    <a:pt x="5767" y="3865"/>
                  </a:lnTo>
                  <a:lnTo>
                    <a:pt x="6269" y="3865"/>
                  </a:lnTo>
                  <a:lnTo>
                    <a:pt x="6087" y="3988"/>
                  </a:lnTo>
                  <a:lnTo>
                    <a:pt x="5984" y="4050"/>
                  </a:lnTo>
                  <a:lnTo>
                    <a:pt x="5984" y="4050"/>
                  </a:lnTo>
                </a:path>
                <a:path w="21600" h="21600">
                  <a:moveTo>
                    <a:pt x="6508" y="3988"/>
                  </a:moveTo>
                  <a:lnTo>
                    <a:pt x="6438" y="3988"/>
                  </a:lnTo>
                  <a:lnTo>
                    <a:pt x="6378" y="3865"/>
                  </a:lnTo>
                  <a:lnTo>
                    <a:pt x="6670" y="3865"/>
                  </a:lnTo>
                  <a:lnTo>
                    <a:pt x="6508" y="3988"/>
                  </a:lnTo>
                  <a:lnTo>
                    <a:pt x="6508" y="3988"/>
                  </a:lnTo>
                </a:path>
                <a:path w="21600" h="21600">
                  <a:moveTo>
                    <a:pt x="6874" y="3988"/>
                  </a:moveTo>
                  <a:lnTo>
                    <a:pt x="6808" y="3927"/>
                  </a:lnTo>
                  <a:lnTo>
                    <a:pt x="6739" y="3865"/>
                  </a:lnTo>
                  <a:lnTo>
                    <a:pt x="6999" y="3865"/>
                  </a:lnTo>
                  <a:lnTo>
                    <a:pt x="6936" y="3927"/>
                  </a:lnTo>
                  <a:lnTo>
                    <a:pt x="6874" y="3988"/>
                  </a:lnTo>
                  <a:lnTo>
                    <a:pt x="6874" y="3988"/>
                  </a:lnTo>
                </a:path>
                <a:path w="21600" h="21600">
                  <a:moveTo>
                    <a:pt x="1240" y="4112"/>
                  </a:moveTo>
                  <a:lnTo>
                    <a:pt x="1134" y="4112"/>
                  </a:lnTo>
                  <a:lnTo>
                    <a:pt x="1100" y="4050"/>
                  </a:lnTo>
                  <a:lnTo>
                    <a:pt x="1294" y="4050"/>
                  </a:lnTo>
                  <a:lnTo>
                    <a:pt x="1240" y="4112"/>
                  </a:lnTo>
                  <a:lnTo>
                    <a:pt x="1240" y="4112"/>
                  </a:lnTo>
                </a:path>
                <a:path w="21600" h="21600">
                  <a:moveTo>
                    <a:pt x="803" y="4422"/>
                  </a:moveTo>
                  <a:lnTo>
                    <a:pt x="663" y="4298"/>
                  </a:lnTo>
                  <a:lnTo>
                    <a:pt x="580" y="4236"/>
                  </a:lnTo>
                  <a:lnTo>
                    <a:pt x="555" y="4174"/>
                  </a:lnTo>
                  <a:lnTo>
                    <a:pt x="842" y="4174"/>
                  </a:lnTo>
                  <a:lnTo>
                    <a:pt x="803" y="4422"/>
                  </a:lnTo>
                  <a:lnTo>
                    <a:pt x="803" y="4422"/>
                  </a:lnTo>
                </a:path>
                <a:path w="21600" h="21600">
                  <a:moveTo>
                    <a:pt x="4480" y="4607"/>
                  </a:moveTo>
                  <a:lnTo>
                    <a:pt x="4404" y="4607"/>
                  </a:lnTo>
                  <a:lnTo>
                    <a:pt x="4426" y="4545"/>
                  </a:lnTo>
                  <a:lnTo>
                    <a:pt x="4466" y="4545"/>
                  </a:lnTo>
                  <a:lnTo>
                    <a:pt x="4480" y="4607"/>
                  </a:lnTo>
                  <a:lnTo>
                    <a:pt x="4480" y="4607"/>
                  </a:lnTo>
                </a:path>
                <a:path w="21600" h="21600">
                  <a:moveTo>
                    <a:pt x="3381" y="8197"/>
                  </a:moveTo>
                  <a:lnTo>
                    <a:pt x="3292" y="8197"/>
                  </a:lnTo>
                  <a:lnTo>
                    <a:pt x="3286" y="8179"/>
                  </a:lnTo>
                  <a:lnTo>
                    <a:pt x="3310" y="8135"/>
                  </a:lnTo>
                  <a:lnTo>
                    <a:pt x="3381" y="8197"/>
                  </a:lnTo>
                  <a:lnTo>
                    <a:pt x="3381" y="8197"/>
                  </a:lnTo>
                </a:path>
                <a:path w="21600" h="21600">
                  <a:moveTo>
                    <a:pt x="4551" y="8197"/>
                  </a:moveTo>
                  <a:lnTo>
                    <a:pt x="3381" y="8197"/>
                  </a:lnTo>
                  <a:lnTo>
                    <a:pt x="3310" y="8135"/>
                  </a:lnTo>
                  <a:lnTo>
                    <a:pt x="4555" y="8135"/>
                  </a:lnTo>
                  <a:lnTo>
                    <a:pt x="4551" y="8197"/>
                  </a:lnTo>
                  <a:lnTo>
                    <a:pt x="4551" y="8197"/>
                  </a:lnTo>
                </a:path>
                <a:path w="21600" h="21600">
                  <a:moveTo>
                    <a:pt x="3299" y="12657"/>
                  </a:moveTo>
                  <a:lnTo>
                    <a:pt x="3242" y="12529"/>
                  </a:lnTo>
                  <a:lnTo>
                    <a:pt x="3335" y="12282"/>
                  </a:lnTo>
                  <a:lnTo>
                    <a:pt x="3384" y="12158"/>
                  </a:lnTo>
                  <a:lnTo>
                    <a:pt x="3395" y="12034"/>
                  </a:lnTo>
                  <a:lnTo>
                    <a:pt x="3378" y="11910"/>
                  </a:lnTo>
                  <a:lnTo>
                    <a:pt x="3338" y="11725"/>
                  </a:lnTo>
                  <a:lnTo>
                    <a:pt x="3409" y="11477"/>
                  </a:lnTo>
                  <a:lnTo>
                    <a:pt x="3414" y="11415"/>
                  </a:lnTo>
                  <a:lnTo>
                    <a:pt x="3420" y="11415"/>
                  </a:lnTo>
                  <a:lnTo>
                    <a:pt x="3420" y="11292"/>
                  </a:lnTo>
                  <a:lnTo>
                    <a:pt x="3356" y="10982"/>
                  </a:lnTo>
                  <a:lnTo>
                    <a:pt x="3343" y="10858"/>
                  </a:lnTo>
                  <a:lnTo>
                    <a:pt x="3343" y="10549"/>
                  </a:lnTo>
                  <a:lnTo>
                    <a:pt x="3356" y="10425"/>
                  </a:lnTo>
                  <a:lnTo>
                    <a:pt x="3381" y="10425"/>
                  </a:lnTo>
                  <a:lnTo>
                    <a:pt x="3409" y="10363"/>
                  </a:lnTo>
                  <a:lnTo>
                    <a:pt x="3403" y="10363"/>
                  </a:lnTo>
                  <a:lnTo>
                    <a:pt x="3338" y="10239"/>
                  </a:lnTo>
                  <a:lnTo>
                    <a:pt x="3321" y="10178"/>
                  </a:lnTo>
                  <a:lnTo>
                    <a:pt x="3321" y="9868"/>
                  </a:lnTo>
                  <a:lnTo>
                    <a:pt x="3325" y="9806"/>
                  </a:lnTo>
                  <a:lnTo>
                    <a:pt x="3339" y="9682"/>
                  </a:lnTo>
                  <a:lnTo>
                    <a:pt x="3343" y="9682"/>
                  </a:lnTo>
                  <a:lnTo>
                    <a:pt x="3349" y="9497"/>
                  </a:lnTo>
                  <a:lnTo>
                    <a:pt x="3179" y="8506"/>
                  </a:lnTo>
                  <a:lnTo>
                    <a:pt x="3252" y="8383"/>
                  </a:lnTo>
                  <a:lnTo>
                    <a:pt x="3286" y="8259"/>
                  </a:lnTo>
                  <a:lnTo>
                    <a:pt x="3280" y="8259"/>
                  </a:lnTo>
                  <a:lnTo>
                    <a:pt x="3277" y="8197"/>
                  </a:lnTo>
                  <a:lnTo>
                    <a:pt x="3286" y="8179"/>
                  </a:lnTo>
                  <a:lnTo>
                    <a:pt x="3292" y="8197"/>
                  </a:lnTo>
                  <a:lnTo>
                    <a:pt x="4551" y="8197"/>
                  </a:lnTo>
                  <a:lnTo>
                    <a:pt x="4546" y="8259"/>
                  </a:lnTo>
                  <a:lnTo>
                    <a:pt x="4581" y="8383"/>
                  </a:lnTo>
                  <a:lnTo>
                    <a:pt x="4600" y="8506"/>
                  </a:lnTo>
                  <a:lnTo>
                    <a:pt x="4607" y="8816"/>
                  </a:lnTo>
                  <a:lnTo>
                    <a:pt x="4611" y="8878"/>
                  </a:lnTo>
                  <a:lnTo>
                    <a:pt x="4614" y="8878"/>
                  </a:lnTo>
                  <a:lnTo>
                    <a:pt x="4662" y="9249"/>
                  </a:lnTo>
                  <a:lnTo>
                    <a:pt x="4675" y="9435"/>
                  </a:lnTo>
                  <a:lnTo>
                    <a:pt x="4637" y="9559"/>
                  </a:lnTo>
                  <a:lnTo>
                    <a:pt x="4628" y="9559"/>
                  </a:lnTo>
                  <a:lnTo>
                    <a:pt x="4665" y="9744"/>
                  </a:lnTo>
                  <a:lnTo>
                    <a:pt x="4680" y="9930"/>
                  </a:lnTo>
                  <a:lnTo>
                    <a:pt x="4669" y="10054"/>
                  </a:lnTo>
                  <a:lnTo>
                    <a:pt x="4666" y="10116"/>
                  </a:lnTo>
                  <a:lnTo>
                    <a:pt x="4666" y="10239"/>
                  </a:lnTo>
                  <a:lnTo>
                    <a:pt x="4673" y="10239"/>
                  </a:lnTo>
                  <a:lnTo>
                    <a:pt x="4686" y="10363"/>
                  </a:lnTo>
                  <a:lnTo>
                    <a:pt x="4700" y="10425"/>
                  </a:lnTo>
                  <a:lnTo>
                    <a:pt x="4725" y="10549"/>
                  </a:lnTo>
                  <a:lnTo>
                    <a:pt x="4759" y="10796"/>
                  </a:lnTo>
                  <a:lnTo>
                    <a:pt x="4716" y="10982"/>
                  </a:lnTo>
                  <a:lnTo>
                    <a:pt x="4697" y="11168"/>
                  </a:lnTo>
                  <a:lnTo>
                    <a:pt x="4712" y="11539"/>
                  </a:lnTo>
                  <a:lnTo>
                    <a:pt x="4680" y="11663"/>
                  </a:lnTo>
                  <a:lnTo>
                    <a:pt x="4609" y="11787"/>
                  </a:lnTo>
                  <a:lnTo>
                    <a:pt x="4662" y="11787"/>
                  </a:lnTo>
                  <a:lnTo>
                    <a:pt x="4664" y="11849"/>
                  </a:lnTo>
                  <a:lnTo>
                    <a:pt x="4667" y="11849"/>
                  </a:lnTo>
                  <a:lnTo>
                    <a:pt x="4686" y="11910"/>
                  </a:lnTo>
                  <a:lnTo>
                    <a:pt x="4721" y="12034"/>
                  </a:lnTo>
                  <a:lnTo>
                    <a:pt x="4719" y="12282"/>
                  </a:lnTo>
                  <a:lnTo>
                    <a:pt x="4714" y="12406"/>
                  </a:lnTo>
                  <a:lnTo>
                    <a:pt x="4685" y="12529"/>
                  </a:lnTo>
                  <a:lnTo>
                    <a:pt x="4668" y="12591"/>
                  </a:lnTo>
                  <a:lnTo>
                    <a:pt x="3369" y="12591"/>
                  </a:lnTo>
                  <a:lnTo>
                    <a:pt x="3299" y="12653"/>
                  </a:lnTo>
                  <a:lnTo>
                    <a:pt x="3299" y="12657"/>
                  </a:lnTo>
                </a:path>
                <a:path w="21600" h="21600">
                  <a:moveTo>
                    <a:pt x="3442" y="12839"/>
                  </a:moveTo>
                  <a:lnTo>
                    <a:pt x="3353" y="12777"/>
                  </a:lnTo>
                  <a:lnTo>
                    <a:pt x="3299" y="12657"/>
                  </a:lnTo>
                  <a:lnTo>
                    <a:pt x="3369" y="12591"/>
                  </a:lnTo>
                  <a:lnTo>
                    <a:pt x="3507" y="12715"/>
                  </a:lnTo>
                  <a:lnTo>
                    <a:pt x="3442" y="12839"/>
                  </a:lnTo>
                  <a:lnTo>
                    <a:pt x="3442" y="12839"/>
                  </a:lnTo>
                </a:path>
                <a:path w="21600" h="21600">
                  <a:moveTo>
                    <a:pt x="4677" y="12839"/>
                  </a:moveTo>
                  <a:lnTo>
                    <a:pt x="3442" y="12839"/>
                  </a:lnTo>
                  <a:lnTo>
                    <a:pt x="3507" y="12715"/>
                  </a:lnTo>
                  <a:lnTo>
                    <a:pt x="3369" y="12591"/>
                  </a:lnTo>
                  <a:lnTo>
                    <a:pt x="4603" y="12591"/>
                  </a:lnTo>
                  <a:lnTo>
                    <a:pt x="4650" y="12653"/>
                  </a:lnTo>
                  <a:lnTo>
                    <a:pt x="4677" y="12653"/>
                  </a:lnTo>
                  <a:lnTo>
                    <a:pt x="4677" y="12839"/>
                  </a:lnTo>
                  <a:lnTo>
                    <a:pt x="4677" y="12839"/>
                  </a:lnTo>
                </a:path>
                <a:path w="21600" h="21600">
                  <a:moveTo>
                    <a:pt x="4650" y="12653"/>
                  </a:moveTo>
                  <a:lnTo>
                    <a:pt x="4603" y="12591"/>
                  </a:lnTo>
                  <a:lnTo>
                    <a:pt x="4661" y="12591"/>
                  </a:lnTo>
                  <a:lnTo>
                    <a:pt x="4664" y="12604"/>
                  </a:lnTo>
                  <a:lnTo>
                    <a:pt x="4650" y="12653"/>
                  </a:lnTo>
                  <a:lnTo>
                    <a:pt x="4650" y="12653"/>
                  </a:lnTo>
                </a:path>
                <a:path w="21600" h="21600">
                  <a:moveTo>
                    <a:pt x="4664" y="12604"/>
                  </a:moveTo>
                  <a:lnTo>
                    <a:pt x="4661" y="12591"/>
                  </a:lnTo>
                  <a:lnTo>
                    <a:pt x="4668" y="12591"/>
                  </a:lnTo>
                  <a:lnTo>
                    <a:pt x="4664" y="12604"/>
                  </a:lnTo>
                  <a:lnTo>
                    <a:pt x="4664" y="12604"/>
                  </a:lnTo>
                </a:path>
                <a:path w="21600" h="21600">
                  <a:moveTo>
                    <a:pt x="4677" y="12653"/>
                  </a:moveTo>
                  <a:lnTo>
                    <a:pt x="4650" y="12653"/>
                  </a:lnTo>
                  <a:lnTo>
                    <a:pt x="4664" y="12604"/>
                  </a:lnTo>
                  <a:lnTo>
                    <a:pt x="4677" y="12653"/>
                  </a:lnTo>
                  <a:lnTo>
                    <a:pt x="4677" y="12653"/>
                  </a:lnTo>
                </a:path>
                <a:path w="21600" h="21600">
                  <a:moveTo>
                    <a:pt x="4662" y="14572"/>
                  </a:moveTo>
                  <a:lnTo>
                    <a:pt x="3428" y="14572"/>
                  </a:lnTo>
                  <a:lnTo>
                    <a:pt x="3429" y="14510"/>
                  </a:lnTo>
                  <a:lnTo>
                    <a:pt x="3378" y="14262"/>
                  </a:lnTo>
                  <a:lnTo>
                    <a:pt x="3360" y="14139"/>
                  </a:lnTo>
                  <a:lnTo>
                    <a:pt x="3349" y="13953"/>
                  </a:lnTo>
                  <a:lnTo>
                    <a:pt x="3339" y="13767"/>
                  </a:lnTo>
                  <a:lnTo>
                    <a:pt x="3329" y="13582"/>
                  </a:lnTo>
                  <a:lnTo>
                    <a:pt x="3316" y="13396"/>
                  </a:lnTo>
                  <a:lnTo>
                    <a:pt x="3305" y="13210"/>
                  </a:lnTo>
                  <a:lnTo>
                    <a:pt x="3299" y="13086"/>
                  </a:lnTo>
                  <a:lnTo>
                    <a:pt x="3299" y="12657"/>
                  </a:lnTo>
                  <a:lnTo>
                    <a:pt x="3353" y="12777"/>
                  </a:lnTo>
                  <a:lnTo>
                    <a:pt x="3442" y="12839"/>
                  </a:lnTo>
                  <a:lnTo>
                    <a:pt x="4677" y="12839"/>
                  </a:lnTo>
                  <a:lnTo>
                    <a:pt x="4677" y="12963"/>
                  </a:lnTo>
                  <a:lnTo>
                    <a:pt x="4669" y="13086"/>
                  </a:lnTo>
                  <a:lnTo>
                    <a:pt x="4636" y="13210"/>
                  </a:lnTo>
                  <a:lnTo>
                    <a:pt x="4625" y="13210"/>
                  </a:lnTo>
                  <a:lnTo>
                    <a:pt x="4630" y="13334"/>
                  </a:lnTo>
                  <a:lnTo>
                    <a:pt x="4651" y="13458"/>
                  </a:lnTo>
                  <a:lnTo>
                    <a:pt x="4691" y="13705"/>
                  </a:lnTo>
                  <a:lnTo>
                    <a:pt x="4667" y="13891"/>
                  </a:lnTo>
                  <a:lnTo>
                    <a:pt x="4655" y="14015"/>
                  </a:lnTo>
                  <a:lnTo>
                    <a:pt x="4655" y="14139"/>
                  </a:lnTo>
                  <a:lnTo>
                    <a:pt x="4649" y="14200"/>
                  </a:lnTo>
                  <a:lnTo>
                    <a:pt x="4636" y="14262"/>
                  </a:lnTo>
                  <a:lnTo>
                    <a:pt x="4658" y="14386"/>
                  </a:lnTo>
                  <a:lnTo>
                    <a:pt x="4662" y="14460"/>
                  </a:lnTo>
                  <a:lnTo>
                    <a:pt x="4662" y="14572"/>
                  </a:lnTo>
                  <a:lnTo>
                    <a:pt x="4662" y="14572"/>
                  </a:lnTo>
                </a:path>
                <a:path w="21600" h="21600">
                  <a:moveTo>
                    <a:pt x="3403" y="14460"/>
                  </a:moveTo>
                  <a:lnTo>
                    <a:pt x="3401" y="14448"/>
                  </a:lnTo>
                  <a:lnTo>
                    <a:pt x="3406" y="14448"/>
                  </a:lnTo>
                  <a:lnTo>
                    <a:pt x="3403" y="14460"/>
                  </a:lnTo>
                  <a:lnTo>
                    <a:pt x="3403" y="14460"/>
                  </a:lnTo>
                </a:path>
                <a:path w="21600" h="21600">
                  <a:moveTo>
                    <a:pt x="3432" y="18145"/>
                  </a:moveTo>
                  <a:lnTo>
                    <a:pt x="3405" y="17976"/>
                  </a:lnTo>
                  <a:lnTo>
                    <a:pt x="3398" y="17852"/>
                  </a:lnTo>
                  <a:lnTo>
                    <a:pt x="3398" y="17666"/>
                  </a:lnTo>
                  <a:lnTo>
                    <a:pt x="3411" y="17543"/>
                  </a:lnTo>
                  <a:lnTo>
                    <a:pt x="3416" y="17481"/>
                  </a:lnTo>
                  <a:lnTo>
                    <a:pt x="3412" y="17357"/>
                  </a:lnTo>
                  <a:lnTo>
                    <a:pt x="3407" y="17295"/>
                  </a:lnTo>
                  <a:lnTo>
                    <a:pt x="3398" y="17233"/>
                  </a:lnTo>
                  <a:lnTo>
                    <a:pt x="3345" y="16738"/>
                  </a:lnTo>
                  <a:lnTo>
                    <a:pt x="3326" y="16367"/>
                  </a:lnTo>
                  <a:lnTo>
                    <a:pt x="3340" y="16119"/>
                  </a:lnTo>
                  <a:lnTo>
                    <a:pt x="3357" y="15810"/>
                  </a:lnTo>
                  <a:lnTo>
                    <a:pt x="3365" y="15624"/>
                  </a:lnTo>
                  <a:lnTo>
                    <a:pt x="3365" y="15376"/>
                  </a:lnTo>
                  <a:lnTo>
                    <a:pt x="3392" y="15376"/>
                  </a:lnTo>
                  <a:lnTo>
                    <a:pt x="3354" y="15314"/>
                  </a:lnTo>
                  <a:lnTo>
                    <a:pt x="3318" y="15314"/>
                  </a:lnTo>
                  <a:lnTo>
                    <a:pt x="3299" y="15191"/>
                  </a:lnTo>
                  <a:lnTo>
                    <a:pt x="3299" y="14696"/>
                  </a:lnTo>
                  <a:lnTo>
                    <a:pt x="3318" y="14572"/>
                  </a:lnTo>
                  <a:lnTo>
                    <a:pt x="3391" y="14510"/>
                  </a:lnTo>
                  <a:lnTo>
                    <a:pt x="3403" y="14460"/>
                  </a:lnTo>
                  <a:lnTo>
                    <a:pt x="3428" y="14572"/>
                  </a:lnTo>
                  <a:lnTo>
                    <a:pt x="4662" y="14572"/>
                  </a:lnTo>
                  <a:lnTo>
                    <a:pt x="4648" y="14943"/>
                  </a:lnTo>
                  <a:lnTo>
                    <a:pt x="4644" y="15129"/>
                  </a:lnTo>
                  <a:lnTo>
                    <a:pt x="4644" y="15376"/>
                  </a:lnTo>
                  <a:lnTo>
                    <a:pt x="4648" y="15500"/>
                  </a:lnTo>
                  <a:lnTo>
                    <a:pt x="4663" y="15686"/>
                  </a:lnTo>
                  <a:lnTo>
                    <a:pt x="4665" y="15810"/>
                  </a:lnTo>
                  <a:lnTo>
                    <a:pt x="4664" y="16367"/>
                  </a:lnTo>
                  <a:lnTo>
                    <a:pt x="4662" y="16490"/>
                  </a:lnTo>
                  <a:lnTo>
                    <a:pt x="4644" y="16924"/>
                  </a:lnTo>
                  <a:lnTo>
                    <a:pt x="4675" y="17109"/>
                  </a:lnTo>
                  <a:lnTo>
                    <a:pt x="4748" y="17357"/>
                  </a:lnTo>
                  <a:lnTo>
                    <a:pt x="4708" y="17481"/>
                  </a:lnTo>
                  <a:lnTo>
                    <a:pt x="4694" y="17604"/>
                  </a:lnTo>
                  <a:lnTo>
                    <a:pt x="4716" y="17604"/>
                  </a:lnTo>
                  <a:lnTo>
                    <a:pt x="4721" y="17728"/>
                  </a:lnTo>
                  <a:lnTo>
                    <a:pt x="4721" y="17852"/>
                  </a:lnTo>
                  <a:lnTo>
                    <a:pt x="4852" y="17852"/>
                  </a:lnTo>
                  <a:lnTo>
                    <a:pt x="4813" y="18100"/>
                  </a:lnTo>
                  <a:lnTo>
                    <a:pt x="3442" y="18100"/>
                  </a:lnTo>
                  <a:lnTo>
                    <a:pt x="3432" y="18145"/>
                  </a:lnTo>
                  <a:lnTo>
                    <a:pt x="3432" y="18145"/>
                  </a:lnTo>
                </a:path>
                <a:path w="21600" h="21600">
                  <a:moveTo>
                    <a:pt x="3442" y="18161"/>
                  </a:moveTo>
                  <a:lnTo>
                    <a:pt x="3434" y="18161"/>
                  </a:lnTo>
                  <a:lnTo>
                    <a:pt x="3432" y="18145"/>
                  </a:lnTo>
                  <a:lnTo>
                    <a:pt x="3442" y="18100"/>
                  </a:lnTo>
                  <a:lnTo>
                    <a:pt x="3442" y="18161"/>
                  </a:lnTo>
                  <a:lnTo>
                    <a:pt x="3442" y="18161"/>
                  </a:lnTo>
                </a:path>
                <a:path w="21600" h="21600">
                  <a:moveTo>
                    <a:pt x="4803" y="18161"/>
                  </a:moveTo>
                  <a:lnTo>
                    <a:pt x="3442" y="18161"/>
                  </a:lnTo>
                  <a:lnTo>
                    <a:pt x="3442" y="18100"/>
                  </a:lnTo>
                  <a:lnTo>
                    <a:pt x="4813" y="18100"/>
                  </a:lnTo>
                  <a:lnTo>
                    <a:pt x="4803" y="18161"/>
                  </a:lnTo>
                  <a:lnTo>
                    <a:pt x="4803" y="18161"/>
                  </a:lnTo>
                </a:path>
                <a:path w="21600" h="21600">
                  <a:moveTo>
                    <a:pt x="3462" y="18726"/>
                  </a:moveTo>
                  <a:lnTo>
                    <a:pt x="3458" y="18718"/>
                  </a:lnTo>
                  <a:lnTo>
                    <a:pt x="3420" y="18657"/>
                  </a:lnTo>
                  <a:lnTo>
                    <a:pt x="3381" y="18533"/>
                  </a:lnTo>
                  <a:lnTo>
                    <a:pt x="3389" y="18347"/>
                  </a:lnTo>
                  <a:lnTo>
                    <a:pt x="3432" y="18145"/>
                  </a:lnTo>
                  <a:lnTo>
                    <a:pt x="3434" y="18161"/>
                  </a:lnTo>
                  <a:lnTo>
                    <a:pt x="4803" y="18161"/>
                  </a:lnTo>
                  <a:lnTo>
                    <a:pt x="4792" y="18347"/>
                  </a:lnTo>
                  <a:lnTo>
                    <a:pt x="4819" y="18409"/>
                  </a:lnTo>
                  <a:lnTo>
                    <a:pt x="4849" y="18471"/>
                  </a:lnTo>
                  <a:lnTo>
                    <a:pt x="4863" y="18657"/>
                  </a:lnTo>
                  <a:lnTo>
                    <a:pt x="3478" y="18657"/>
                  </a:lnTo>
                  <a:lnTo>
                    <a:pt x="3462" y="18726"/>
                  </a:lnTo>
                  <a:lnTo>
                    <a:pt x="3462" y="18726"/>
                  </a:lnTo>
                </a:path>
                <a:path w="21600" h="21600">
                  <a:moveTo>
                    <a:pt x="3491" y="18780"/>
                  </a:moveTo>
                  <a:lnTo>
                    <a:pt x="3462" y="18726"/>
                  </a:lnTo>
                  <a:lnTo>
                    <a:pt x="3478" y="18657"/>
                  </a:lnTo>
                  <a:lnTo>
                    <a:pt x="3518" y="18718"/>
                  </a:lnTo>
                  <a:lnTo>
                    <a:pt x="3491" y="18780"/>
                  </a:lnTo>
                  <a:lnTo>
                    <a:pt x="3491" y="18780"/>
                  </a:lnTo>
                </a:path>
                <a:path w="21600" h="21600">
                  <a:moveTo>
                    <a:pt x="4863" y="18780"/>
                  </a:moveTo>
                  <a:lnTo>
                    <a:pt x="3491" y="18780"/>
                  </a:lnTo>
                  <a:lnTo>
                    <a:pt x="3518" y="18718"/>
                  </a:lnTo>
                  <a:lnTo>
                    <a:pt x="3478" y="18657"/>
                  </a:lnTo>
                  <a:lnTo>
                    <a:pt x="4863" y="18657"/>
                  </a:lnTo>
                  <a:lnTo>
                    <a:pt x="4863" y="18780"/>
                  </a:lnTo>
                  <a:lnTo>
                    <a:pt x="4863" y="18780"/>
                  </a:lnTo>
                </a:path>
                <a:path w="21600" h="21600">
                  <a:moveTo>
                    <a:pt x="4188" y="21194"/>
                  </a:moveTo>
                  <a:lnTo>
                    <a:pt x="4074" y="21194"/>
                  </a:lnTo>
                  <a:lnTo>
                    <a:pt x="3901" y="21132"/>
                  </a:lnTo>
                  <a:lnTo>
                    <a:pt x="3874" y="21008"/>
                  </a:lnTo>
                  <a:lnTo>
                    <a:pt x="3842" y="20885"/>
                  </a:lnTo>
                  <a:lnTo>
                    <a:pt x="3805" y="20823"/>
                  </a:lnTo>
                  <a:lnTo>
                    <a:pt x="3743" y="20699"/>
                  </a:lnTo>
                  <a:lnTo>
                    <a:pt x="3695" y="20575"/>
                  </a:lnTo>
                  <a:lnTo>
                    <a:pt x="3660" y="20513"/>
                  </a:lnTo>
                  <a:lnTo>
                    <a:pt x="3627" y="20390"/>
                  </a:lnTo>
                  <a:lnTo>
                    <a:pt x="3606" y="20328"/>
                  </a:lnTo>
                  <a:lnTo>
                    <a:pt x="3575" y="20018"/>
                  </a:lnTo>
                  <a:lnTo>
                    <a:pt x="3567" y="19956"/>
                  </a:lnTo>
                  <a:lnTo>
                    <a:pt x="3558" y="19894"/>
                  </a:lnTo>
                  <a:lnTo>
                    <a:pt x="3493" y="19771"/>
                  </a:lnTo>
                  <a:lnTo>
                    <a:pt x="3437" y="19585"/>
                  </a:lnTo>
                  <a:lnTo>
                    <a:pt x="3390" y="19214"/>
                  </a:lnTo>
                  <a:lnTo>
                    <a:pt x="3435" y="18842"/>
                  </a:lnTo>
                  <a:lnTo>
                    <a:pt x="3462" y="18726"/>
                  </a:lnTo>
                  <a:lnTo>
                    <a:pt x="3491" y="18780"/>
                  </a:lnTo>
                  <a:lnTo>
                    <a:pt x="4863" y="18780"/>
                  </a:lnTo>
                  <a:lnTo>
                    <a:pt x="4863" y="19028"/>
                  </a:lnTo>
                  <a:lnTo>
                    <a:pt x="4859" y="19152"/>
                  </a:lnTo>
                  <a:lnTo>
                    <a:pt x="4830" y="19399"/>
                  </a:lnTo>
                  <a:lnTo>
                    <a:pt x="4832" y="19461"/>
                  </a:lnTo>
                  <a:lnTo>
                    <a:pt x="4840" y="19585"/>
                  </a:lnTo>
                  <a:lnTo>
                    <a:pt x="4841" y="20080"/>
                  </a:lnTo>
                  <a:lnTo>
                    <a:pt x="4814" y="20204"/>
                  </a:lnTo>
                  <a:lnTo>
                    <a:pt x="4706" y="20204"/>
                  </a:lnTo>
                  <a:lnTo>
                    <a:pt x="4727" y="20266"/>
                  </a:lnTo>
                  <a:lnTo>
                    <a:pt x="4819" y="20451"/>
                  </a:lnTo>
                  <a:lnTo>
                    <a:pt x="4677" y="20637"/>
                  </a:lnTo>
                  <a:lnTo>
                    <a:pt x="4595" y="20699"/>
                  </a:lnTo>
                  <a:lnTo>
                    <a:pt x="4553" y="20699"/>
                  </a:lnTo>
                  <a:lnTo>
                    <a:pt x="4549" y="20823"/>
                  </a:lnTo>
                  <a:lnTo>
                    <a:pt x="4560" y="21070"/>
                  </a:lnTo>
                  <a:lnTo>
                    <a:pt x="4299" y="21070"/>
                  </a:lnTo>
                  <a:lnTo>
                    <a:pt x="4243" y="21132"/>
                  </a:lnTo>
                  <a:lnTo>
                    <a:pt x="4188" y="21194"/>
                  </a:lnTo>
                  <a:lnTo>
                    <a:pt x="4188" y="21194"/>
                  </a:lnTo>
                </a:path>
                <a:path w="21600" h="21600">
                  <a:moveTo>
                    <a:pt x="14029" y="1358"/>
                  </a:moveTo>
                  <a:lnTo>
                    <a:pt x="12780" y="1358"/>
                  </a:lnTo>
                  <a:lnTo>
                    <a:pt x="12754" y="987"/>
                  </a:lnTo>
                  <a:lnTo>
                    <a:pt x="12776" y="801"/>
                  </a:lnTo>
                  <a:lnTo>
                    <a:pt x="12914" y="739"/>
                  </a:lnTo>
                  <a:lnTo>
                    <a:pt x="12934" y="616"/>
                  </a:lnTo>
                  <a:lnTo>
                    <a:pt x="12905" y="368"/>
                  </a:lnTo>
                  <a:lnTo>
                    <a:pt x="13055" y="306"/>
                  </a:lnTo>
                  <a:lnTo>
                    <a:pt x="13154" y="306"/>
                  </a:lnTo>
                  <a:lnTo>
                    <a:pt x="13203" y="244"/>
                  </a:lnTo>
                  <a:lnTo>
                    <a:pt x="13634" y="244"/>
                  </a:lnTo>
                  <a:lnTo>
                    <a:pt x="13707" y="492"/>
                  </a:lnTo>
                  <a:lnTo>
                    <a:pt x="13779" y="554"/>
                  </a:lnTo>
                  <a:lnTo>
                    <a:pt x="13890" y="554"/>
                  </a:lnTo>
                  <a:lnTo>
                    <a:pt x="13905" y="801"/>
                  </a:lnTo>
                  <a:lnTo>
                    <a:pt x="13925" y="987"/>
                  </a:lnTo>
                  <a:lnTo>
                    <a:pt x="13969" y="1111"/>
                  </a:lnTo>
                  <a:lnTo>
                    <a:pt x="13996" y="1234"/>
                  </a:lnTo>
                  <a:lnTo>
                    <a:pt x="14029" y="1358"/>
                  </a:lnTo>
                  <a:lnTo>
                    <a:pt x="14029" y="1358"/>
                  </a:lnTo>
                </a:path>
                <a:path w="21600" h="21600">
                  <a:moveTo>
                    <a:pt x="13890" y="554"/>
                  </a:moveTo>
                  <a:lnTo>
                    <a:pt x="13779" y="554"/>
                  </a:lnTo>
                  <a:lnTo>
                    <a:pt x="13887" y="492"/>
                  </a:lnTo>
                  <a:lnTo>
                    <a:pt x="13890" y="554"/>
                  </a:lnTo>
                  <a:lnTo>
                    <a:pt x="13890" y="554"/>
                  </a:lnTo>
                </a:path>
                <a:path w="21600" h="21600">
                  <a:moveTo>
                    <a:pt x="7691" y="16893"/>
                  </a:moveTo>
                  <a:lnTo>
                    <a:pt x="7667" y="16769"/>
                  </a:lnTo>
                  <a:lnTo>
                    <a:pt x="7667" y="16460"/>
                  </a:lnTo>
                  <a:lnTo>
                    <a:pt x="7671" y="16398"/>
                  </a:lnTo>
                  <a:lnTo>
                    <a:pt x="7685" y="16274"/>
                  </a:lnTo>
                  <a:lnTo>
                    <a:pt x="7689" y="16212"/>
                  </a:lnTo>
                  <a:lnTo>
                    <a:pt x="7689" y="16088"/>
                  </a:lnTo>
                  <a:lnTo>
                    <a:pt x="7684" y="15903"/>
                  </a:lnTo>
                  <a:lnTo>
                    <a:pt x="7666" y="15593"/>
                  </a:lnTo>
                  <a:lnTo>
                    <a:pt x="7694" y="15469"/>
                  </a:lnTo>
                  <a:lnTo>
                    <a:pt x="7760" y="15346"/>
                  </a:lnTo>
                  <a:lnTo>
                    <a:pt x="7698" y="15346"/>
                  </a:lnTo>
                  <a:lnTo>
                    <a:pt x="7667" y="15284"/>
                  </a:lnTo>
                  <a:lnTo>
                    <a:pt x="7669" y="14851"/>
                  </a:lnTo>
                  <a:lnTo>
                    <a:pt x="7671" y="14789"/>
                  </a:lnTo>
                  <a:lnTo>
                    <a:pt x="7685" y="14665"/>
                  </a:lnTo>
                  <a:lnTo>
                    <a:pt x="7689" y="14603"/>
                  </a:lnTo>
                  <a:lnTo>
                    <a:pt x="7689" y="14541"/>
                  </a:lnTo>
                  <a:lnTo>
                    <a:pt x="7685" y="14479"/>
                  </a:lnTo>
                  <a:lnTo>
                    <a:pt x="7671" y="14417"/>
                  </a:lnTo>
                  <a:lnTo>
                    <a:pt x="7669" y="14355"/>
                  </a:lnTo>
                  <a:lnTo>
                    <a:pt x="7667" y="13675"/>
                  </a:lnTo>
                  <a:lnTo>
                    <a:pt x="7662" y="13551"/>
                  </a:lnTo>
                  <a:lnTo>
                    <a:pt x="7640" y="13303"/>
                  </a:lnTo>
                  <a:lnTo>
                    <a:pt x="7634" y="13179"/>
                  </a:lnTo>
                  <a:lnTo>
                    <a:pt x="7634" y="12870"/>
                  </a:lnTo>
                  <a:lnTo>
                    <a:pt x="7643" y="12746"/>
                  </a:lnTo>
                  <a:lnTo>
                    <a:pt x="7680" y="12561"/>
                  </a:lnTo>
                  <a:lnTo>
                    <a:pt x="7689" y="12499"/>
                  </a:lnTo>
                  <a:lnTo>
                    <a:pt x="7685" y="12437"/>
                  </a:lnTo>
                  <a:lnTo>
                    <a:pt x="7671" y="12375"/>
                  </a:lnTo>
                  <a:lnTo>
                    <a:pt x="7669" y="12313"/>
                  </a:lnTo>
                  <a:lnTo>
                    <a:pt x="7667" y="12004"/>
                  </a:lnTo>
                  <a:lnTo>
                    <a:pt x="7676" y="11880"/>
                  </a:lnTo>
                  <a:lnTo>
                    <a:pt x="7713" y="11756"/>
                  </a:lnTo>
                  <a:lnTo>
                    <a:pt x="7723" y="11694"/>
                  </a:lnTo>
                  <a:lnTo>
                    <a:pt x="7735" y="11508"/>
                  </a:lnTo>
                  <a:lnTo>
                    <a:pt x="7736" y="11323"/>
                  </a:lnTo>
                  <a:lnTo>
                    <a:pt x="7718" y="10890"/>
                  </a:lnTo>
                  <a:lnTo>
                    <a:pt x="7703" y="10642"/>
                  </a:lnTo>
                  <a:lnTo>
                    <a:pt x="7681" y="10332"/>
                  </a:lnTo>
                  <a:lnTo>
                    <a:pt x="7735" y="10147"/>
                  </a:lnTo>
                  <a:lnTo>
                    <a:pt x="7772" y="9961"/>
                  </a:lnTo>
                  <a:lnTo>
                    <a:pt x="7790" y="9899"/>
                  </a:lnTo>
                  <a:lnTo>
                    <a:pt x="7810" y="9775"/>
                  </a:lnTo>
                  <a:lnTo>
                    <a:pt x="7820" y="9652"/>
                  </a:lnTo>
                  <a:lnTo>
                    <a:pt x="7818" y="9404"/>
                  </a:lnTo>
                  <a:lnTo>
                    <a:pt x="7817" y="9342"/>
                  </a:lnTo>
                  <a:lnTo>
                    <a:pt x="7802" y="9157"/>
                  </a:lnTo>
                  <a:lnTo>
                    <a:pt x="7800" y="9095"/>
                  </a:lnTo>
                  <a:lnTo>
                    <a:pt x="7798" y="8723"/>
                  </a:lnTo>
                  <a:lnTo>
                    <a:pt x="7807" y="8538"/>
                  </a:lnTo>
                  <a:lnTo>
                    <a:pt x="7844" y="8352"/>
                  </a:lnTo>
                  <a:lnTo>
                    <a:pt x="7853" y="8290"/>
                  </a:lnTo>
                  <a:lnTo>
                    <a:pt x="7853" y="8166"/>
                  </a:lnTo>
                  <a:lnTo>
                    <a:pt x="7820" y="7795"/>
                  </a:lnTo>
                  <a:lnTo>
                    <a:pt x="7822" y="7362"/>
                  </a:lnTo>
                  <a:lnTo>
                    <a:pt x="7827" y="7238"/>
                  </a:lnTo>
                  <a:lnTo>
                    <a:pt x="7852" y="6928"/>
                  </a:lnTo>
                  <a:lnTo>
                    <a:pt x="7833" y="6681"/>
                  </a:lnTo>
                  <a:lnTo>
                    <a:pt x="7782" y="6371"/>
                  </a:lnTo>
                  <a:lnTo>
                    <a:pt x="7868" y="6310"/>
                  </a:lnTo>
                  <a:lnTo>
                    <a:pt x="7904" y="6248"/>
                  </a:lnTo>
                  <a:lnTo>
                    <a:pt x="7891" y="6186"/>
                  </a:lnTo>
                  <a:lnTo>
                    <a:pt x="7880" y="6124"/>
                  </a:lnTo>
                  <a:lnTo>
                    <a:pt x="7875" y="6062"/>
                  </a:lnTo>
                  <a:lnTo>
                    <a:pt x="7875" y="5814"/>
                  </a:lnTo>
                  <a:lnTo>
                    <a:pt x="7887" y="5753"/>
                  </a:lnTo>
                  <a:lnTo>
                    <a:pt x="7934" y="5691"/>
                  </a:lnTo>
                  <a:lnTo>
                    <a:pt x="7897" y="5691"/>
                  </a:lnTo>
                  <a:lnTo>
                    <a:pt x="7897" y="5629"/>
                  </a:lnTo>
                  <a:lnTo>
                    <a:pt x="7893" y="5567"/>
                  </a:lnTo>
                  <a:lnTo>
                    <a:pt x="7879" y="5505"/>
                  </a:lnTo>
                  <a:lnTo>
                    <a:pt x="7876" y="4886"/>
                  </a:lnTo>
                  <a:lnTo>
                    <a:pt x="7878" y="4762"/>
                  </a:lnTo>
                  <a:lnTo>
                    <a:pt x="7883" y="4577"/>
                  </a:lnTo>
                  <a:lnTo>
                    <a:pt x="7890" y="4391"/>
                  </a:lnTo>
                  <a:lnTo>
                    <a:pt x="7848" y="4143"/>
                  </a:lnTo>
                  <a:lnTo>
                    <a:pt x="7757" y="3834"/>
                  </a:lnTo>
                  <a:lnTo>
                    <a:pt x="7817" y="3648"/>
                  </a:lnTo>
                  <a:lnTo>
                    <a:pt x="7839" y="3463"/>
                  </a:lnTo>
                  <a:lnTo>
                    <a:pt x="7807" y="3153"/>
                  </a:lnTo>
                  <a:lnTo>
                    <a:pt x="7768" y="2906"/>
                  </a:lnTo>
                  <a:lnTo>
                    <a:pt x="7708" y="2658"/>
                  </a:lnTo>
                  <a:lnTo>
                    <a:pt x="7772" y="2472"/>
                  </a:lnTo>
                  <a:lnTo>
                    <a:pt x="7803" y="2349"/>
                  </a:lnTo>
                  <a:lnTo>
                    <a:pt x="7799" y="2101"/>
                  </a:lnTo>
                  <a:lnTo>
                    <a:pt x="7812" y="1915"/>
                  </a:lnTo>
                  <a:lnTo>
                    <a:pt x="7839" y="1668"/>
                  </a:lnTo>
                  <a:lnTo>
                    <a:pt x="7910" y="1668"/>
                  </a:lnTo>
                  <a:lnTo>
                    <a:pt x="7874" y="1606"/>
                  </a:lnTo>
                  <a:lnTo>
                    <a:pt x="7881" y="1482"/>
                  </a:lnTo>
                  <a:lnTo>
                    <a:pt x="7932" y="1296"/>
                  </a:lnTo>
                  <a:lnTo>
                    <a:pt x="7967" y="1173"/>
                  </a:lnTo>
                  <a:lnTo>
                    <a:pt x="7995" y="1173"/>
                  </a:lnTo>
                  <a:lnTo>
                    <a:pt x="8039" y="1111"/>
                  </a:lnTo>
                  <a:lnTo>
                    <a:pt x="8053" y="1049"/>
                  </a:lnTo>
                  <a:lnTo>
                    <a:pt x="8058" y="1049"/>
                  </a:lnTo>
                  <a:lnTo>
                    <a:pt x="8142" y="863"/>
                  </a:lnTo>
                  <a:lnTo>
                    <a:pt x="8218" y="801"/>
                  </a:lnTo>
                  <a:lnTo>
                    <a:pt x="8285" y="739"/>
                  </a:lnTo>
                  <a:lnTo>
                    <a:pt x="8471" y="739"/>
                  </a:lnTo>
                  <a:lnTo>
                    <a:pt x="8529" y="801"/>
                  </a:lnTo>
                  <a:lnTo>
                    <a:pt x="8577" y="863"/>
                  </a:lnTo>
                  <a:lnTo>
                    <a:pt x="8650" y="925"/>
                  </a:lnTo>
                  <a:lnTo>
                    <a:pt x="8835" y="925"/>
                  </a:lnTo>
                  <a:lnTo>
                    <a:pt x="8865" y="1173"/>
                  </a:lnTo>
                  <a:lnTo>
                    <a:pt x="8886" y="1296"/>
                  </a:lnTo>
                  <a:lnTo>
                    <a:pt x="8944" y="1482"/>
                  </a:lnTo>
                  <a:lnTo>
                    <a:pt x="8968" y="1482"/>
                  </a:lnTo>
                  <a:lnTo>
                    <a:pt x="8989" y="1606"/>
                  </a:lnTo>
                  <a:lnTo>
                    <a:pt x="9025" y="1853"/>
                  </a:lnTo>
                  <a:lnTo>
                    <a:pt x="9034" y="1977"/>
                  </a:lnTo>
                  <a:lnTo>
                    <a:pt x="9034" y="2101"/>
                  </a:lnTo>
                  <a:lnTo>
                    <a:pt x="9083" y="2349"/>
                  </a:lnTo>
                  <a:lnTo>
                    <a:pt x="9089" y="2472"/>
                  </a:lnTo>
                  <a:lnTo>
                    <a:pt x="9050" y="2534"/>
                  </a:lnTo>
                  <a:lnTo>
                    <a:pt x="9014" y="2596"/>
                  </a:lnTo>
                  <a:lnTo>
                    <a:pt x="9067" y="2596"/>
                  </a:lnTo>
                  <a:lnTo>
                    <a:pt x="9069" y="2906"/>
                  </a:lnTo>
                  <a:lnTo>
                    <a:pt x="9071" y="2967"/>
                  </a:lnTo>
                  <a:lnTo>
                    <a:pt x="9085" y="3339"/>
                  </a:lnTo>
                  <a:lnTo>
                    <a:pt x="9088" y="3463"/>
                  </a:lnTo>
                  <a:lnTo>
                    <a:pt x="9089" y="3710"/>
                  </a:lnTo>
                  <a:lnTo>
                    <a:pt x="9105" y="4081"/>
                  </a:lnTo>
                  <a:lnTo>
                    <a:pt x="9106" y="4329"/>
                  </a:lnTo>
                  <a:lnTo>
                    <a:pt x="9091" y="4453"/>
                  </a:lnTo>
                  <a:lnTo>
                    <a:pt x="9079" y="4577"/>
                  </a:lnTo>
                  <a:lnTo>
                    <a:pt x="9155" y="4886"/>
                  </a:lnTo>
                  <a:lnTo>
                    <a:pt x="9238" y="5134"/>
                  </a:lnTo>
                  <a:lnTo>
                    <a:pt x="9006" y="5134"/>
                  </a:lnTo>
                  <a:lnTo>
                    <a:pt x="9059" y="5319"/>
                  </a:lnTo>
                  <a:lnTo>
                    <a:pt x="8958" y="5319"/>
                  </a:lnTo>
                  <a:lnTo>
                    <a:pt x="9052" y="5505"/>
                  </a:lnTo>
                  <a:lnTo>
                    <a:pt x="9096" y="5753"/>
                  </a:lnTo>
                  <a:lnTo>
                    <a:pt x="9081" y="6310"/>
                  </a:lnTo>
                  <a:lnTo>
                    <a:pt x="9071" y="6557"/>
                  </a:lnTo>
                  <a:lnTo>
                    <a:pt x="9029" y="7362"/>
                  </a:lnTo>
                  <a:lnTo>
                    <a:pt x="9018" y="7547"/>
                  </a:lnTo>
                  <a:lnTo>
                    <a:pt x="9009" y="7795"/>
                  </a:lnTo>
                  <a:lnTo>
                    <a:pt x="9022" y="8104"/>
                  </a:lnTo>
                  <a:lnTo>
                    <a:pt x="9059" y="8476"/>
                  </a:lnTo>
                  <a:lnTo>
                    <a:pt x="8969" y="8538"/>
                  </a:lnTo>
                  <a:lnTo>
                    <a:pt x="8939" y="8538"/>
                  </a:lnTo>
                  <a:lnTo>
                    <a:pt x="8968" y="8600"/>
                  </a:lnTo>
                  <a:lnTo>
                    <a:pt x="8968" y="8661"/>
                  </a:lnTo>
                  <a:lnTo>
                    <a:pt x="8990" y="9033"/>
                  </a:lnTo>
                  <a:lnTo>
                    <a:pt x="8988" y="9404"/>
                  </a:lnTo>
                  <a:lnTo>
                    <a:pt x="8987" y="9466"/>
                  </a:lnTo>
                  <a:lnTo>
                    <a:pt x="8972" y="9652"/>
                  </a:lnTo>
                  <a:lnTo>
                    <a:pt x="8968" y="9775"/>
                  </a:lnTo>
                  <a:lnTo>
                    <a:pt x="8968" y="9899"/>
                  </a:lnTo>
                  <a:lnTo>
                    <a:pt x="8972" y="9961"/>
                  </a:lnTo>
                  <a:lnTo>
                    <a:pt x="8987" y="10023"/>
                  </a:lnTo>
                  <a:lnTo>
                    <a:pt x="8989" y="10085"/>
                  </a:lnTo>
                  <a:lnTo>
                    <a:pt x="8990" y="10456"/>
                  </a:lnTo>
                  <a:lnTo>
                    <a:pt x="8819" y="10456"/>
                  </a:lnTo>
                  <a:lnTo>
                    <a:pt x="8813" y="10518"/>
                  </a:lnTo>
                  <a:lnTo>
                    <a:pt x="8913" y="10693"/>
                  </a:lnTo>
                  <a:lnTo>
                    <a:pt x="8930" y="10890"/>
                  </a:lnTo>
                  <a:lnTo>
                    <a:pt x="8936" y="11013"/>
                  </a:lnTo>
                  <a:lnTo>
                    <a:pt x="8936" y="11199"/>
                  </a:lnTo>
                  <a:lnTo>
                    <a:pt x="8897" y="11447"/>
                  </a:lnTo>
                  <a:lnTo>
                    <a:pt x="8892" y="11447"/>
                  </a:lnTo>
                  <a:lnTo>
                    <a:pt x="8865" y="11508"/>
                  </a:lnTo>
                  <a:lnTo>
                    <a:pt x="8839" y="11508"/>
                  </a:lnTo>
                  <a:lnTo>
                    <a:pt x="8834" y="11570"/>
                  </a:lnTo>
                  <a:lnTo>
                    <a:pt x="8848" y="11756"/>
                  </a:lnTo>
                  <a:lnTo>
                    <a:pt x="10273" y="11756"/>
                  </a:lnTo>
                  <a:lnTo>
                    <a:pt x="10294" y="11818"/>
                  </a:lnTo>
                  <a:lnTo>
                    <a:pt x="10281" y="12004"/>
                  </a:lnTo>
                  <a:lnTo>
                    <a:pt x="11607" y="12004"/>
                  </a:lnTo>
                  <a:lnTo>
                    <a:pt x="11634" y="12065"/>
                  </a:lnTo>
                  <a:lnTo>
                    <a:pt x="11882" y="12065"/>
                  </a:lnTo>
                  <a:lnTo>
                    <a:pt x="11944" y="12127"/>
                  </a:lnTo>
                  <a:lnTo>
                    <a:pt x="12000" y="12189"/>
                  </a:lnTo>
                  <a:lnTo>
                    <a:pt x="12520" y="12189"/>
                  </a:lnTo>
                  <a:lnTo>
                    <a:pt x="12518" y="12251"/>
                  </a:lnTo>
                  <a:lnTo>
                    <a:pt x="12536" y="12313"/>
                  </a:lnTo>
                  <a:lnTo>
                    <a:pt x="14018" y="12313"/>
                  </a:lnTo>
                  <a:lnTo>
                    <a:pt x="14031" y="12375"/>
                  </a:lnTo>
                  <a:lnTo>
                    <a:pt x="14049" y="12561"/>
                  </a:lnTo>
                  <a:lnTo>
                    <a:pt x="14066" y="12684"/>
                  </a:lnTo>
                  <a:lnTo>
                    <a:pt x="14092" y="12746"/>
                  </a:lnTo>
                  <a:lnTo>
                    <a:pt x="14134" y="12932"/>
                  </a:lnTo>
                  <a:lnTo>
                    <a:pt x="14153" y="13056"/>
                  </a:lnTo>
                  <a:lnTo>
                    <a:pt x="14146" y="13427"/>
                  </a:lnTo>
                  <a:lnTo>
                    <a:pt x="14161" y="13551"/>
                  </a:lnTo>
                  <a:lnTo>
                    <a:pt x="14196" y="13675"/>
                  </a:lnTo>
                  <a:lnTo>
                    <a:pt x="14196" y="14046"/>
                  </a:lnTo>
                  <a:lnTo>
                    <a:pt x="14189" y="14108"/>
                  </a:lnTo>
                  <a:lnTo>
                    <a:pt x="8854" y="14108"/>
                  </a:lnTo>
                  <a:lnTo>
                    <a:pt x="8814" y="14294"/>
                  </a:lnTo>
                  <a:lnTo>
                    <a:pt x="8814" y="14417"/>
                  </a:lnTo>
                  <a:lnTo>
                    <a:pt x="8856" y="14479"/>
                  </a:lnTo>
                  <a:lnTo>
                    <a:pt x="8898" y="14479"/>
                  </a:lnTo>
                  <a:lnTo>
                    <a:pt x="8947" y="14541"/>
                  </a:lnTo>
                  <a:lnTo>
                    <a:pt x="8982" y="14581"/>
                  </a:lnTo>
                  <a:lnTo>
                    <a:pt x="8984" y="14603"/>
                  </a:lnTo>
                  <a:lnTo>
                    <a:pt x="8990" y="14727"/>
                  </a:lnTo>
                  <a:lnTo>
                    <a:pt x="8990" y="14974"/>
                  </a:lnTo>
                  <a:lnTo>
                    <a:pt x="8987" y="15098"/>
                  </a:lnTo>
                  <a:lnTo>
                    <a:pt x="8972" y="15284"/>
                  </a:lnTo>
                  <a:lnTo>
                    <a:pt x="8970" y="15346"/>
                  </a:lnTo>
                  <a:lnTo>
                    <a:pt x="8968" y="15531"/>
                  </a:lnTo>
                  <a:lnTo>
                    <a:pt x="8992" y="15655"/>
                  </a:lnTo>
                  <a:lnTo>
                    <a:pt x="9040" y="15717"/>
                  </a:lnTo>
                  <a:lnTo>
                    <a:pt x="9029" y="16088"/>
                  </a:lnTo>
                  <a:lnTo>
                    <a:pt x="9021" y="16398"/>
                  </a:lnTo>
                  <a:lnTo>
                    <a:pt x="9016" y="16831"/>
                  </a:lnTo>
                  <a:lnTo>
                    <a:pt x="7716" y="16831"/>
                  </a:lnTo>
                  <a:lnTo>
                    <a:pt x="7715" y="16877"/>
                  </a:lnTo>
                  <a:lnTo>
                    <a:pt x="7691" y="16893"/>
                  </a:lnTo>
                  <a:lnTo>
                    <a:pt x="7691" y="16893"/>
                  </a:lnTo>
                </a:path>
                <a:path w="21600" h="21600">
                  <a:moveTo>
                    <a:pt x="14056" y="12004"/>
                  </a:moveTo>
                  <a:lnTo>
                    <a:pt x="12801" y="12004"/>
                  </a:lnTo>
                  <a:lnTo>
                    <a:pt x="12812" y="11942"/>
                  </a:lnTo>
                  <a:lnTo>
                    <a:pt x="12800" y="11942"/>
                  </a:lnTo>
                  <a:lnTo>
                    <a:pt x="12796" y="11939"/>
                  </a:lnTo>
                  <a:lnTo>
                    <a:pt x="12796" y="11818"/>
                  </a:lnTo>
                  <a:lnTo>
                    <a:pt x="12771" y="11632"/>
                  </a:lnTo>
                  <a:lnTo>
                    <a:pt x="12757" y="11508"/>
                  </a:lnTo>
                  <a:lnTo>
                    <a:pt x="12738" y="11385"/>
                  </a:lnTo>
                  <a:lnTo>
                    <a:pt x="12714" y="11261"/>
                  </a:lnTo>
                  <a:lnTo>
                    <a:pt x="12692" y="11075"/>
                  </a:lnTo>
                  <a:lnTo>
                    <a:pt x="12677" y="10951"/>
                  </a:lnTo>
                  <a:lnTo>
                    <a:pt x="12667" y="10828"/>
                  </a:lnTo>
                  <a:lnTo>
                    <a:pt x="12649" y="10642"/>
                  </a:lnTo>
                  <a:lnTo>
                    <a:pt x="12644" y="10456"/>
                  </a:lnTo>
                  <a:lnTo>
                    <a:pt x="12658" y="10147"/>
                  </a:lnTo>
                  <a:lnTo>
                    <a:pt x="12648" y="9961"/>
                  </a:lnTo>
                  <a:lnTo>
                    <a:pt x="12621" y="9837"/>
                  </a:lnTo>
                  <a:lnTo>
                    <a:pt x="12621" y="9652"/>
                  </a:lnTo>
                  <a:lnTo>
                    <a:pt x="12628" y="9528"/>
                  </a:lnTo>
                  <a:lnTo>
                    <a:pt x="12643" y="9466"/>
                  </a:lnTo>
                  <a:lnTo>
                    <a:pt x="12659" y="9404"/>
                  </a:lnTo>
                  <a:lnTo>
                    <a:pt x="12670" y="9342"/>
                  </a:lnTo>
                  <a:lnTo>
                    <a:pt x="12678" y="9280"/>
                  </a:lnTo>
                  <a:lnTo>
                    <a:pt x="12676" y="9218"/>
                  </a:lnTo>
                  <a:lnTo>
                    <a:pt x="12670" y="9218"/>
                  </a:lnTo>
                  <a:lnTo>
                    <a:pt x="12667" y="9157"/>
                  </a:lnTo>
                  <a:lnTo>
                    <a:pt x="12665" y="8785"/>
                  </a:lnTo>
                  <a:lnTo>
                    <a:pt x="12681" y="8723"/>
                  </a:lnTo>
                  <a:lnTo>
                    <a:pt x="12747" y="8661"/>
                  </a:lnTo>
                  <a:lnTo>
                    <a:pt x="12698" y="8661"/>
                  </a:lnTo>
                  <a:lnTo>
                    <a:pt x="12714" y="8414"/>
                  </a:lnTo>
                  <a:lnTo>
                    <a:pt x="12725" y="8228"/>
                  </a:lnTo>
                  <a:lnTo>
                    <a:pt x="12730" y="8166"/>
                  </a:lnTo>
                  <a:lnTo>
                    <a:pt x="12738" y="8043"/>
                  </a:lnTo>
                  <a:lnTo>
                    <a:pt x="12741" y="7919"/>
                  </a:lnTo>
                  <a:lnTo>
                    <a:pt x="12742" y="7671"/>
                  </a:lnTo>
                  <a:lnTo>
                    <a:pt x="12749" y="7362"/>
                  </a:lnTo>
                  <a:lnTo>
                    <a:pt x="12750" y="6681"/>
                  </a:lnTo>
                  <a:lnTo>
                    <a:pt x="12743" y="6371"/>
                  </a:lnTo>
                  <a:lnTo>
                    <a:pt x="12741" y="6186"/>
                  </a:lnTo>
                  <a:lnTo>
                    <a:pt x="12738" y="6186"/>
                  </a:lnTo>
                  <a:lnTo>
                    <a:pt x="12723" y="6062"/>
                  </a:lnTo>
                  <a:lnTo>
                    <a:pt x="12721" y="6000"/>
                  </a:lnTo>
                  <a:lnTo>
                    <a:pt x="12719" y="5691"/>
                  </a:lnTo>
                  <a:lnTo>
                    <a:pt x="12729" y="5567"/>
                  </a:lnTo>
                  <a:lnTo>
                    <a:pt x="12765" y="5381"/>
                  </a:lnTo>
                  <a:lnTo>
                    <a:pt x="12774" y="5319"/>
                  </a:lnTo>
                  <a:lnTo>
                    <a:pt x="12769" y="5257"/>
                  </a:lnTo>
                  <a:lnTo>
                    <a:pt x="12747" y="5134"/>
                  </a:lnTo>
                  <a:lnTo>
                    <a:pt x="12741" y="5010"/>
                  </a:lnTo>
                  <a:lnTo>
                    <a:pt x="12741" y="4762"/>
                  </a:lnTo>
                  <a:lnTo>
                    <a:pt x="12745" y="4639"/>
                  </a:lnTo>
                  <a:lnTo>
                    <a:pt x="12760" y="4453"/>
                  </a:lnTo>
                  <a:lnTo>
                    <a:pt x="12763" y="4391"/>
                  </a:lnTo>
                  <a:lnTo>
                    <a:pt x="12763" y="4205"/>
                  </a:lnTo>
                  <a:lnTo>
                    <a:pt x="12708" y="3896"/>
                  </a:lnTo>
                  <a:lnTo>
                    <a:pt x="12698" y="3772"/>
                  </a:lnTo>
                  <a:lnTo>
                    <a:pt x="12698" y="3463"/>
                  </a:lnTo>
                  <a:lnTo>
                    <a:pt x="12701" y="3339"/>
                  </a:lnTo>
                  <a:lnTo>
                    <a:pt x="12716" y="3153"/>
                  </a:lnTo>
                  <a:lnTo>
                    <a:pt x="12718" y="2782"/>
                  </a:lnTo>
                  <a:lnTo>
                    <a:pt x="12716" y="2658"/>
                  </a:lnTo>
                  <a:lnTo>
                    <a:pt x="12708" y="2534"/>
                  </a:lnTo>
                  <a:lnTo>
                    <a:pt x="12703" y="2349"/>
                  </a:lnTo>
                  <a:lnTo>
                    <a:pt x="12678" y="2163"/>
                  </a:lnTo>
                  <a:lnTo>
                    <a:pt x="12632" y="1915"/>
                  </a:lnTo>
                  <a:lnTo>
                    <a:pt x="12676" y="1544"/>
                  </a:lnTo>
                  <a:lnTo>
                    <a:pt x="12708" y="1358"/>
                  </a:lnTo>
                  <a:lnTo>
                    <a:pt x="12752" y="1234"/>
                  </a:lnTo>
                  <a:lnTo>
                    <a:pt x="12769" y="1296"/>
                  </a:lnTo>
                  <a:lnTo>
                    <a:pt x="12780" y="1358"/>
                  </a:lnTo>
                  <a:lnTo>
                    <a:pt x="14029" y="1358"/>
                  </a:lnTo>
                  <a:lnTo>
                    <a:pt x="14062" y="1482"/>
                  </a:lnTo>
                  <a:lnTo>
                    <a:pt x="14075" y="1668"/>
                  </a:lnTo>
                  <a:lnTo>
                    <a:pt x="14067" y="1853"/>
                  </a:lnTo>
                  <a:lnTo>
                    <a:pt x="14062" y="2039"/>
                  </a:lnTo>
                  <a:lnTo>
                    <a:pt x="14037" y="2225"/>
                  </a:lnTo>
                  <a:lnTo>
                    <a:pt x="13993" y="2349"/>
                  </a:lnTo>
                  <a:lnTo>
                    <a:pt x="14005" y="2720"/>
                  </a:lnTo>
                  <a:lnTo>
                    <a:pt x="14009" y="2967"/>
                  </a:lnTo>
                  <a:lnTo>
                    <a:pt x="14011" y="3153"/>
                  </a:lnTo>
                  <a:lnTo>
                    <a:pt x="14010" y="3896"/>
                  </a:lnTo>
                  <a:lnTo>
                    <a:pt x="14004" y="4453"/>
                  </a:lnTo>
                  <a:lnTo>
                    <a:pt x="14002" y="4762"/>
                  </a:lnTo>
                  <a:lnTo>
                    <a:pt x="13999" y="5381"/>
                  </a:lnTo>
                  <a:lnTo>
                    <a:pt x="13999" y="5876"/>
                  </a:lnTo>
                  <a:lnTo>
                    <a:pt x="13993" y="6000"/>
                  </a:lnTo>
                  <a:lnTo>
                    <a:pt x="13982" y="6124"/>
                  </a:lnTo>
                  <a:lnTo>
                    <a:pt x="13968" y="6248"/>
                  </a:lnTo>
                  <a:lnTo>
                    <a:pt x="13950" y="6310"/>
                  </a:lnTo>
                  <a:lnTo>
                    <a:pt x="13928" y="6310"/>
                  </a:lnTo>
                  <a:lnTo>
                    <a:pt x="13906" y="6371"/>
                  </a:lnTo>
                  <a:lnTo>
                    <a:pt x="13939" y="6371"/>
                  </a:lnTo>
                  <a:lnTo>
                    <a:pt x="13955" y="6557"/>
                  </a:lnTo>
                  <a:lnTo>
                    <a:pt x="13945" y="6681"/>
                  </a:lnTo>
                  <a:lnTo>
                    <a:pt x="13861" y="6743"/>
                  </a:lnTo>
                  <a:lnTo>
                    <a:pt x="13931" y="6743"/>
                  </a:lnTo>
                  <a:lnTo>
                    <a:pt x="13952" y="6805"/>
                  </a:lnTo>
                  <a:lnTo>
                    <a:pt x="13976" y="6867"/>
                  </a:lnTo>
                  <a:lnTo>
                    <a:pt x="13988" y="6990"/>
                  </a:lnTo>
                  <a:lnTo>
                    <a:pt x="13986" y="7362"/>
                  </a:lnTo>
                  <a:lnTo>
                    <a:pt x="13981" y="7485"/>
                  </a:lnTo>
                  <a:lnTo>
                    <a:pt x="13952" y="7671"/>
                  </a:lnTo>
                  <a:lnTo>
                    <a:pt x="13944" y="7795"/>
                  </a:lnTo>
                  <a:lnTo>
                    <a:pt x="13944" y="8166"/>
                  </a:lnTo>
                  <a:lnTo>
                    <a:pt x="13910" y="8290"/>
                  </a:lnTo>
                  <a:lnTo>
                    <a:pt x="13840" y="8352"/>
                  </a:lnTo>
                  <a:lnTo>
                    <a:pt x="13886" y="8414"/>
                  </a:lnTo>
                  <a:lnTo>
                    <a:pt x="13912" y="8538"/>
                  </a:lnTo>
                  <a:lnTo>
                    <a:pt x="13920" y="8785"/>
                  </a:lnTo>
                  <a:lnTo>
                    <a:pt x="13929" y="9033"/>
                  </a:lnTo>
                  <a:lnTo>
                    <a:pt x="13939" y="9218"/>
                  </a:lnTo>
                  <a:lnTo>
                    <a:pt x="13950" y="9342"/>
                  </a:lnTo>
                  <a:lnTo>
                    <a:pt x="13971" y="9466"/>
                  </a:lnTo>
                  <a:lnTo>
                    <a:pt x="13985" y="9590"/>
                  </a:lnTo>
                  <a:lnTo>
                    <a:pt x="14002" y="9652"/>
                  </a:lnTo>
                  <a:lnTo>
                    <a:pt x="14010" y="9775"/>
                  </a:lnTo>
                  <a:lnTo>
                    <a:pt x="14010" y="10085"/>
                  </a:lnTo>
                  <a:lnTo>
                    <a:pt x="14001" y="10209"/>
                  </a:lnTo>
                  <a:lnTo>
                    <a:pt x="13964" y="10456"/>
                  </a:lnTo>
                  <a:lnTo>
                    <a:pt x="13955" y="10580"/>
                  </a:lnTo>
                  <a:lnTo>
                    <a:pt x="13955" y="10642"/>
                  </a:lnTo>
                  <a:lnTo>
                    <a:pt x="13944" y="10642"/>
                  </a:lnTo>
                  <a:lnTo>
                    <a:pt x="13973" y="10704"/>
                  </a:lnTo>
                  <a:lnTo>
                    <a:pt x="13993" y="10766"/>
                  </a:lnTo>
                  <a:lnTo>
                    <a:pt x="14002" y="10828"/>
                  </a:lnTo>
                  <a:lnTo>
                    <a:pt x="14018" y="10951"/>
                  </a:lnTo>
                  <a:lnTo>
                    <a:pt x="14023" y="11013"/>
                  </a:lnTo>
                  <a:lnTo>
                    <a:pt x="14013" y="11199"/>
                  </a:lnTo>
                  <a:lnTo>
                    <a:pt x="14010" y="11261"/>
                  </a:lnTo>
                  <a:lnTo>
                    <a:pt x="14010" y="11323"/>
                  </a:lnTo>
                  <a:lnTo>
                    <a:pt x="14013" y="11385"/>
                  </a:lnTo>
                  <a:lnTo>
                    <a:pt x="14021" y="11447"/>
                  </a:lnTo>
                  <a:lnTo>
                    <a:pt x="14030" y="11508"/>
                  </a:lnTo>
                  <a:lnTo>
                    <a:pt x="14040" y="11570"/>
                  </a:lnTo>
                  <a:lnTo>
                    <a:pt x="14051" y="11632"/>
                  </a:lnTo>
                  <a:lnTo>
                    <a:pt x="14062" y="11756"/>
                  </a:lnTo>
                  <a:lnTo>
                    <a:pt x="14064" y="11880"/>
                  </a:lnTo>
                  <a:lnTo>
                    <a:pt x="14056" y="12004"/>
                  </a:lnTo>
                  <a:lnTo>
                    <a:pt x="14056" y="12004"/>
                  </a:lnTo>
                </a:path>
                <a:path w="21600" h="21600">
                  <a:moveTo>
                    <a:pt x="9321" y="5381"/>
                  </a:moveTo>
                  <a:lnTo>
                    <a:pt x="9093" y="5196"/>
                  </a:lnTo>
                  <a:lnTo>
                    <a:pt x="9006" y="5134"/>
                  </a:lnTo>
                  <a:lnTo>
                    <a:pt x="9238" y="5134"/>
                  </a:lnTo>
                  <a:lnTo>
                    <a:pt x="9321" y="5381"/>
                  </a:lnTo>
                  <a:lnTo>
                    <a:pt x="9321" y="5381"/>
                  </a:lnTo>
                </a:path>
                <a:path w="21600" h="21600">
                  <a:moveTo>
                    <a:pt x="9113" y="5443"/>
                  </a:moveTo>
                  <a:lnTo>
                    <a:pt x="9080" y="5443"/>
                  </a:lnTo>
                  <a:lnTo>
                    <a:pt x="8958" y="5319"/>
                  </a:lnTo>
                  <a:lnTo>
                    <a:pt x="9059" y="5319"/>
                  </a:lnTo>
                  <a:lnTo>
                    <a:pt x="9113" y="5443"/>
                  </a:lnTo>
                  <a:lnTo>
                    <a:pt x="9113" y="5443"/>
                  </a:lnTo>
                </a:path>
                <a:path w="21600" h="21600">
                  <a:moveTo>
                    <a:pt x="13939" y="6371"/>
                  </a:moveTo>
                  <a:lnTo>
                    <a:pt x="13908" y="6371"/>
                  </a:lnTo>
                  <a:lnTo>
                    <a:pt x="13933" y="6310"/>
                  </a:lnTo>
                  <a:lnTo>
                    <a:pt x="13939" y="6371"/>
                  </a:lnTo>
                  <a:lnTo>
                    <a:pt x="13939" y="6371"/>
                  </a:lnTo>
                </a:path>
                <a:path w="21600" h="21600">
                  <a:moveTo>
                    <a:pt x="8913" y="10693"/>
                  </a:moveTo>
                  <a:lnTo>
                    <a:pt x="8813" y="10518"/>
                  </a:lnTo>
                  <a:lnTo>
                    <a:pt x="8819" y="10456"/>
                  </a:lnTo>
                  <a:lnTo>
                    <a:pt x="8903" y="10456"/>
                  </a:lnTo>
                  <a:lnTo>
                    <a:pt x="8903" y="10518"/>
                  </a:lnTo>
                  <a:lnTo>
                    <a:pt x="8908" y="10642"/>
                  </a:lnTo>
                  <a:lnTo>
                    <a:pt x="8913" y="10693"/>
                  </a:lnTo>
                  <a:lnTo>
                    <a:pt x="8913" y="10693"/>
                  </a:lnTo>
                </a:path>
                <a:path w="21600" h="21600">
                  <a:moveTo>
                    <a:pt x="8955" y="10766"/>
                  </a:moveTo>
                  <a:lnTo>
                    <a:pt x="8913" y="10693"/>
                  </a:lnTo>
                  <a:lnTo>
                    <a:pt x="8908" y="10642"/>
                  </a:lnTo>
                  <a:lnTo>
                    <a:pt x="8903" y="10518"/>
                  </a:lnTo>
                  <a:lnTo>
                    <a:pt x="8903" y="10456"/>
                  </a:lnTo>
                  <a:lnTo>
                    <a:pt x="8990" y="10456"/>
                  </a:lnTo>
                  <a:lnTo>
                    <a:pt x="8990" y="10642"/>
                  </a:lnTo>
                  <a:lnTo>
                    <a:pt x="8955" y="10766"/>
                  </a:lnTo>
                  <a:lnTo>
                    <a:pt x="8955" y="10766"/>
                  </a:lnTo>
                </a:path>
                <a:path w="21600" h="21600">
                  <a:moveTo>
                    <a:pt x="10273" y="11756"/>
                  </a:moveTo>
                  <a:lnTo>
                    <a:pt x="8848" y="11756"/>
                  </a:lnTo>
                  <a:lnTo>
                    <a:pt x="8897" y="11447"/>
                  </a:lnTo>
                  <a:lnTo>
                    <a:pt x="8935" y="11447"/>
                  </a:lnTo>
                  <a:lnTo>
                    <a:pt x="8993" y="11385"/>
                  </a:lnTo>
                  <a:lnTo>
                    <a:pt x="9124" y="11385"/>
                  </a:lnTo>
                  <a:lnTo>
                    <a:pt x="9288" y="11447"/>
                  </a:lnTo>
                  <a:lnTo>
                    <a:pt x="9361" y="11508"/>
                  </a:lnTo>
                  <a:lnTo>
                    <a:pt x="9425" y="11570"/>
                  </a:lnTo>
                  <a:lnTo>
                    <a:pt x="9849" y="11570"/>
                  </a:lnTo>
                  <a:lnTo>
                    <a:pt x="9980" y="11694"/>
                  </a:lnTo>
                  <a:lnTo>
                    <a:pt x="10165" y="11694"/>
                  </a:lnTo>
                  <a:lnTo>
                    <a:pt x="10273" y="11756"/>
                  </a:lnTo>
                  <a:lnTo>
                    <a:pt x="10273" y="11756"/>
                  </a:lnTo>
                </a:path>
                <a:path w="21600" h="21600">
                  <a:moveTo>
                    <a:pt x="8848" y="11756"/>
                  </a:moveTo>
                  <a:lnTo>
                    <a:pt x="8834" y="11570"/>
                  </a:lnTo>
                  <a:lnTo>
                    <a:pt x="8839" y="11508"/>
                  </a:lnTo>
                  <a:lnTo>
                    <a:pt x="8865" y="11508"/>
                  </a:lnTo>
                  <a:lnTo>
                    <a:pt x="8892" y="11447"/>
                  </a:lnTo>
                  <a:lnTo>
                    <a:pt x="8897" y="11447"/>
                  </a:lnTo>
                  <a:lnTo>
                    <a:pt x="8848" y="11756"/>
                  </a:lnTo>
                  <a:lnTo>
                    <a:pt x="8848" y="11756"/>
                  </a:lnTo>
                </a:path>
                <a:path w="21600" h="21600">
                  <a:moveTo>
                    <a:pt x="9849" y="11570"/>
                  </a:moveTo>
                  <a:lnTo>
                    <a:pt x="9461" y="11570"/>
                  </a:lnTo>
                  <a:lnTo>
                    <a:pt x="9543" y="11508"/>
                  </a:lnTo>
                  <a:lnTo>
                    <a:pt x="9767" y="11508"/>
                  </a:lnTo>
                  <a:lnTo>
                    <a:pt x="9849" y="11570"/>
                  </a:lnTo>
                  <a:lnTo>
                    <a:pt x="9849" y="11570"/>
                  </a:lnTo>
                </a:path>
                <a:path w="21600" h="21600">
                  <a:moveTo>
                    <a:pt x="12556" y="12313"/>
                  </a:moveTo>
                  <a:lnTo>
                    <a:pt x="12536" y="12313"/>
                  </a:lnTo>
                  <a:lnTo>
                    <a:pt x="12518" y="12251"/>
                  </a:lnTo>
                  <a:lnTo>
                    <a:pt x="12524" y="12065"/>
                  </a:lnTo>
                  <a:lnTo>
                    <a:pt x="12555" y="11694"/>
                  </a:lnTo>
                  <a:lnTo>
                    <a:pt x="12716" y="11880"/>
                  </a:lnTo>
                  <a:lnTo>
                    <a:pt x="12796" y="11939"/>
                  </a:lnTo>
                  <a:lnTo>
                    <a:pt x="12801" y="12004"/>
                  </a:lnTo>
                  <a:lnTo>
                    <a:pt x="14056" y="12004"/>
                  </a:lnTo>
                  <a:lnTo>
                    <a:pt x="14053" y="12127"/>
                  </a:lnTo>
                  <a:lnTo>
                    <a:pt x="12566" y="12127"/>
                  </a:lnTo>
                  <a:lnTo>
                    <a:pt x="12566" y="12251"/>
                  </a:lnTo>
                  <a:lnTo>
                    <a:pt x="12556" y="12313"/>
                  </a:lnTo>
                  <a:lnTo>
                    <a:pt x="12556" y="12313"/>
                  </a:lnTo>
                </a:path>
                <a:path w="21600" h="21600">
                  <a:moveTo>
                    <a:pt x="11043" y="12004"/>
                  </a:moveTo>
                  <a:lnTo>
                    <a:pt x="10281" y="12004"/>
                  </a:lnTo>
                  <a:lnTo>
                    <a:pt x="10332" y="11880"/>
                  </a:lnTo>
                  <a:lnTo>
                    <a:pt x="10393" y="11880"/>
                  </a:lnTo>
                  <a:lnTo>
                    <a:pt x="10537" y="11818"/>
                  </a:lnTo>
                  <a:lnTo>
                    <a:pt x="10780" y="11818"/>
                  </a:lnTo>
                  <a:lnTo>
                    <a:pt x="10855" y="11880"/>
                  </a:lnTo>
                  <a:lnTo>
                    <a:pt x="10986" y="11942"/>
                  </a:lnTo>
                  <a:lnTo>
                    <a:pt x="11043" y="12004"/>
                  </a:lnTo>
                  <a:lnTo>
                    <a:pt x="11043" y="12004"/>
                  </a:lnTo>
                </a:path>
                <a:path w="21600" h="21600">
                  <a:moveTo>
                    <a:pt x="11607" y="12004"/>
                  </a:moveTo>
                  <a:lnTo>
                    <a:pt x="11156" y="12004"/>
                  </a:lnTo>
                  <a:lnTo>
                    <a:pt x="11249" y="11942"/>
                  </a:lnTo>
                  <a:lnTo>
                    <a:pt x="11491" y="11880"/>
                  </a:lnTo>
                  <a:lnTo>
                    <a:pt x="11579" y="11942"/>
                  </a:lnTo>
                  <a:lnTo>
                    <a:pt x="11607" y="12004"/>
                  </a:lnTo>
                  <a:lnTo>
                    <a:pt x="11607" y="12004"/>
                  </a:lnTo>
                </a:path>
                <a:path w="21600" h="21600">
                  <a:moveTo>
                    <a:pt x="12801" y="12004"/>
                  </a:moveTo>
                  <a:lnTo>
                    <a:pt x="12796" y="11942"/>
                  </a:lnTo>
                  <a:lnTo>
                    <a:pt x="12800" y="11942"/>
                  </a:lnTo>
                  <a:lnTo>
                    <a:pt x="12812" y="11942"/>
                  </a:lnTo>
                  <a:lnTo>
                    <a:pt x="12801" y="12004"/>
                  </a:lnTo>
                  <a:lnTo>
                    <a:pt x="12801" y="12004"/>
                  </a:lnTo>
                </a:path>
                <a:path w="21600" h="21600">
                  <a:moveTo>
                    <a:pt x="11814" y="12065"/>
                  </a:moveTo>
                  <a:lnTo>
                    <a:pt x="11634" y="12065"/>
                  </a:lnTo>
                  <a:lnTo>
                    <a:pt x="11687" y="12004"/>
                  </a:lnTo>
                  <a:lnTo>
                    <a:pt x="11747" y="12004"/>
                  </a:lnTo>
                  <a:lnTo>
                    <a:pt x="11814" y="12065"/>
                  </a:lnTo>
                  <a:lnTo>
                    <a:pt x="11814" y="12065"/>
                  </a:lnTo>
                </a:path>
                <a:path w="21600" h="21600">
                  <a:moveTo>
                    <a:pt x="12520" y="12189"/>
                  </a:moveTo>
                  <a:lnTo>
                    <a:pt x="12000" y="12189"/>
                  </a:lnTo>
                  <a:lnTo>
                    <a:pt x="12061" y="12127"/>
                  </a:lnTo>
                  <a:lnTo>
                    <a:pt x="12522" y="12127"/>
                  </a:lnTo>
                  <a:lnTo>
                    <a:pt x="12520" y="12189"/>
                  </a:lnTo>
                  <a:lnTo>
                    <a:pt x="12520" y="12189"/>
                  </a:lnTo>
                </a:path>
                <a:path w="21600" h="21600">
                  <a:moveTo>
                    <a:pt x="14002" y="12313"/>
                  </a:moveTo>
                  <a:lnTo>
                    <a:pt x="12556" y="12313"/>
                  </a:lnTo>
                  <a:lnTo>
                    <a:pt x="12566" y="12251"/>
                  </a:lnTo>
                  <a:lnTo>
                    <a:pt x="12566" y="12127"/>
                  </a:lnTo>
                  <a:lnTo>
                    <a:pt x="14053" y="12127"/>
                  </a:lnTo>
                  <a:lnTo>
                    <a:pt x="14051" y="12189"/>
                  </a:lnTo>
                  <a:lnTo>
                    <a:pt x="14033" y="12251"/>
                  </a:lnTo>
                  <a:lnTo>
                    <a:pt x="14002" y="12313"/>
                  </a:lnTo>
                  <a:lnTo>
                    <a:pt x="14002" y="12313"/>
                  </a:lnTo>
                </a:path>
                <a:path w="21600" h="21600">
                  <a:moveTo>
                    <a:pt x="8982" y="14581"/>
                  </a:moveTo>
                  <a:lnTo>
                    <a:pt x="8947" y="14541"/>
                  </a:lnTo>
                  <a:lnTo>
                    <a:pt x="8898" y="14479"/>
                  </a:lnTo>
                  <a:lnTo>
                    <a:pt x="8856" y="14479"/>
                  </a:lnTo>
                  <a:lnTo>
                    <a:pt x="8814" y="14417"/>
                  </a:lnTo>
                  <a:lnTo>
                    <a:pt x="8814" y="14294"/>
                  </a:lnTo>
                  <a:lnTo>
                    <a:pt x="8854" y="14108"/>
                  </a:lnTo>
                  <a:lnTo>
                    <a:pt x="8921" y="14170"/>
                  </a:lnTo>
                  <a:lnTo>
                    <a:pt x="8960" y="14294"/>
                  </a:lnTo>
                  <a:lnTo>
                    <a:pt x="8971" y="14479"/>
                  </a:lnTo>
                  <a:lnTo>
                    <a:pt x="8982" y="14581"/>
                  </a:lnTo>
                  <a:lnTo>
                    <a:pt x="8982" y="14581"/>
                  </a:lnTo>
                </a:path>
                <a:path w="21600" h="21600">
                  <a:moveTo>
                    <a:pt x="9371" y="14851"/>
                  </a:moveTo>
                  <a:lnTo>
                    <a:pt x="9208" y="14851"/>
                  </a:lnTo>
                  <a:lnTo>
                    <a:pt x="9157" y="14789"/>
                  </a:lnTo>
                  <a:lnTo>
                    <a:pt x="9108" y="14727"/>
                  </a:lnTo>
                  <a:lnTo>
                    <a:pt x="9056" y="14665"/>
                  </a:lnTo>
                  <a:lnTo>
                    <a:pt x="8982" y="14581"/>
                  </a:lnTo>
                  <a:lnTo>
                    <a:pt x="8971" y="14479"/>
                  </a:lnTo>
                  <a:lnTo>
                    <a:pt x="8960" y="14294"/>
                  </a:lnTo>
                  <a:lnTo>
                    <a:pt x="8921" y="14170"/>
                  </a:lnTo>
                  <a:lnTo>
                    <a:pt x="8854" y="14108"/>
                  </a:lnTo>
                  <a:lnTo>
                    <a:pt x="14189" y="14108"/>
                  </a:lnTo>
                  <a:lnTo>
                    <a:pt x="14176" y="14232"/>
                  </a:lnTo>
                  <a:lnTo>
                    <a:pt x="14095" y="14355"/>
                  </a:lnTo>
                  <a:lnTo>
                    <a:pt x="14092" y="14355"/>
                  </a:lnTo>
                  <a:lnTo>
                    <a:pt x="14106" y="14603"/>
                  </a:lnTo>
                  <a:lnTo>
                    <a:pt x="10317" y="14603"/>
                  </a:lnTo>
                  <a:lnTo>
                    <a:pt x="10281" y="14665"/>
                  </a:lnTo>
                  <a:lnTo>
                    <a:pt x="9422" y="14665"/>
                  </a:lnTo>
                  <a:lnTo>
                    <a:pt x="9439" y="14727"/>
                  </a:lnTo>
                  <a:lnTo>
                    <a:pt x="9431" y="14727"/>
                  </a:lnTo>
                  <a:lnTo>
                    <a:pt x="9400" y="14789"/>
                  </a:lnTo>
                  <a:lnTo>
                    <a:pt x="9371" y="14851"/>
                  </a:lnTo>
                  <a:lnTo>
                    <a:pt x="9371" y="14851"/>
                  </a:lnTo>
                </a:path>
                <a:path w="21600" h="21600">
                  <a:moveTo>
                    <a:pt x="10319" y="14739"/>
                  </a:moveTo>
                  <a:lnTo>
                    <a:pt x="10312" y="14727"/>
                  </a:lnTo>
                  <a:lnTo>
                    <a:pt x="10281" y="14665"/>
                  </a:lnTo>
                  <a:lnTo>
                    <a:pt x="10317" y="14603"/>
                  </a:lnTo>
                  <a:lnTo>
                    <a:pt x="10336" y="14603"/>
                  </a:lnTo>
                  <a:lnTo>
                    <a:pt x="10340" y="14665"/>
                  </a:lnTo>
                  <a:lnTo>
                    <a:pt x="10319" y="14739"/>
                  </a:lnTo>
                  <a:lnTo>
                    <a:pt x="10319" y="14739"/>
                  </a:lnTo>
                </a:path>
                <a:path w="21600" h="21600">
                  <a:moveTo>
                    <a:pt x="10986" y="15222"/>
                  </a:moveTo>
                  <a:lnTo>
                    <a:pt x="10837" y="15222"/>
                  </a:lnTo>
                  <a:lnTo>
                    <a:pt x="10766" y="15160"/>
                  </a:lnTo>
                  <a:lnTo>
                    <a:pt x="10691" y="15098"/>
                  </a:lnTo>
                  <a:lnTo>
                    <a:pt x="10553" y="14912"/>
                  </a:lnTo>
                  <a:lnTo>
                    <a:pt x="10497" y="14851"/>
                  </a:lnTo>
                  <a:lnTo>
                    <a:pt x="10479" y="14851"/>
                  </a:lnTo>
                  <a:lnTo>
                    <a:pt x="10446" y="14789"/>
                  </a:lnTo>
                  <a:lnTo>
                    <a:pt x="10351" y="14789"/>
                  </a:lnTo>
                  <a:lnTo>
                    <a:pt x="10319" y="14739"/>
                  </a:lnTo>
                  <a:lnTo>
                    <a:pt x="10340" y="14665"/>
                  </a:lnTo>
                  <a:lnTo>
                    <a:pt x="10336" y="14603"/>
                  </a:lnTo>
                  <a:lnTo>
                    <a:pt x="14106" y="14603"/>
                  </a:lnTo>
                  <a:lnTo>
                    <a:pt x="14093" y="14851"/>
                  </a:lnTo>
                  <a:lnTo>
                    <a:pt x="14065" y="14974"/>
                  </a:lnTo>
                  <a:lnTo>
                    <a:pt x="11013" y="14974"/>
                  </a:lnTo>
                  <a:lnTo>
                    <a:pt x="11039" y="15107"/>
                  </a:lnTo>
                  <a:lnTo>
                    <a:pt x="11032" y="15160"/>
                  </a:lnTo>
                  <a:lnTo>
                    <a:pt x="10986" y="15222"/>
                  </a:lnTo>
                  <a:lnTo>
                    <a:pt x="10986" y="15222"/>
                  </a:lnTo>
                </a:path>
                <a:path w="21600" h="21600">
                  <a:moveTo>
                    <a:pt x="9489" y="14789"/>
                  </a:moveTo>
                  <a:lnTo>
                    <a:pt x="9455" y="14727"/>
                  </a:lnTo>
                  <a:lnTo>
                    <a:pt x="9422" y="14665"/>
                  </a:lnTo>
                  <a:lnTo>
                    <a:pt x="9583" y="14665"/>
                  </a:lnTo>
                  <a:lnTo>
                    <a:pt x="9560" y="14727"/>
                  </a:lnTo>
                  <a:lnTo>
                    <a:pt x="9523" y="14727"/>
                  </a:lnTo>
                  <a:lnTo>
                    <a:pt x="9489" y="14789"/>
                  </a:lnTo>
                  <a:lnTo>
                    <a:pt x="9489" y="14789"/>
                  </a:lnTo>
                </a:path>
                <a:path w="21600" h="21600">
                  <a:moveTo>
                    <a:pt x="10234" y="14851"/>
                  </a:moveTo>
                  <a:lnTo>
                    <a:pt x="10123" y="14789"/>
                  </a:lnTo>
                  <a:lnTo>
                    <a:pt x="9826" y="14789"/>
                  </a:lnTo>
                  <a:lnTo>
                    <a:pt x="9702" y="14727"/>
                  </a:lnTo>
                  <a:lnTo>
                    <a:pt x="9645" y="14665"/>
                  </a:lnTo>
                  <a:lnTo>
                    <a:pt x="10281" y="14665"/>
                  </a:lnTo>
                  <a:lnTo>
                    <a:pt x="10312" y="14727"/>
                  </a:lnTo>
                  <a:lnTo>
                    <a:pt x="10319" y="14739"/>
                  </a:lnTo>
                  <a:lnTo>
                    <a:pt x="10305" y="14789"/>
                  </a:lnTo>
                  <a:lnTo>
                    <a:pt x="10234" y="14851"/>
                  </a:lnTo>
                  <a:lnTo>
                    <a:pt x="10234" y="14851"/>
                  </a:lnTo>
                </a:path>
                <a:path w="21600" h="21600">
                  <a:moveTo>
                    <a:pt x="11039" y="15107"/>
                  </a:moveTo>
                  <a:lnTo>
                    <a:pt x="11013" y="14974"/>
                  </a:lnTo>
                  <a:lnTo>
                    <a:pt x="11052" y="14974"/>
                  </a:lnTo>
                  <a:lnTo>
                    <a:pt x="11041" y="15098"/>
                  </a:lnTo>
                  <a:lnTo>
                    <a:pt x="11039" y="15107"/>
                  </a:lnTo>
                  <a:lnTo>
                    <a:pt x="11039" y="15107"/>
                  </a:lnTo>
                </a:path>
                <a:path w="21600" h="21600">
                  <a:moveTo>
                    <a:pt x="11109" y="15222"/>
                  </a:moveTo>
                  <a:lnTo>
                    <a:pt x="11050" y="15160"/>
                  </a:lnTo>
                  <a:lnTo>
                    <a:pt x="11039" y="15107"/>
                  </a:lnTo>
                  <a:lnTo>
                    <a:pt x="11041" y="15098"/>
                  </a:lnTo>
                  <a:lnTo>
                    <a:pt x="11052" y="14974"/>
                  </a:lnTo>
                  <a:lnTo>
                    <a:pt x="14065" y="14974"/>
                  </a:lnTo>
                  <a:lnTo>
                    <a:pt x="14037" y="15098"/>
                  </a:lnTo>
                  <a:lnTo>
                    <a:pt x="11273" y="15098"/>
                  </a:lnTo>
                  <a:lnTo>
                    <a:pt x="11109" y="15222"/>
                  </a:lnTo>
                  <a:lnTo>
                    <a:pt x="11109" y="15222"/>
                  </a:lnTo>
                </a:path>
                <a:path w="21600" h="21600">
                  <a:moveTo>
                    <a:pt x="11374" y="15346"/>
                  </a:moveTo>
                  <a:lnTo>
                    <a:pt x="11334" y="15160"/>
                  </a:lnTo>
                  <a:lnTo>
                    <a:pt x="11273" y="15098"/>
                  </a:lnTo>
                  <a:lnTo>
                    <a:pt x="11597" y="15098"/>
                  </a:lnTo>
                  <a:lnTo>
                    <a:pt x="11498" y="15160"/>
                  </a:lnTo>
                  <a:lnTo>
                    <a:pt x="11374" y="15346"/>
                  </a:lnTo>
                  <a:lnTo>
                    <a:pt x="11374" y="15346"/>
                  </a:lnTo>
                </a:path>
                <a:path w="21600" h="21600">
                  <a:moveTo>
                    <a:pt x="13369" y="21287"/>
                  </a:moveTo>
                  <a:lnTo>
                    <a:pt x="13263" y="21287"/>
                  </a:lnTo>
                  <a:lnTo>
                    <a:pt x="13198" y="21163"/>
                  </a:lnTo>
                  <a:lnTo>
                    <a:pt x="13071" y="21163"/>
                  </a:lnTo>
                  <a:lnTo>
                    <a:pt x="13023" y="21102"/>
                  </a:lnTo>
                  <a:lnTo>
                    <a:pt x="12963" y="20978"/>
                  </a:lnTo>
                  <a:lnTo>
                    <a:pt x="12904" y="20730"/>
                  </a:lnTo>
                  <a:lnTo>
                    <a:pt x="12866" y="20606"/>
                  </a:lnTo>
                  <a:lnTo>
                    <a:pt x="12848" y="20545"/>
                  </a:lnTo>
                  <a:lnTo>
                    <a:pt x="12832" y="20483"/>
                  </a:lnTo>
                  <a:lnTo>
                    <a:pt x="12811" y="20483"/>
                  </a:lnTo>
                  <a:lnTo>
                    <a:pt x="12760" y="20359"/>
                  </a:lnTo>
                  <a:lnTo>
                    <a:pt x="12731" y="20235"/>
                  </a:lnTo>
                  <a:lnTo>
                    <a:pt x="12669" y="20049"/>
                  </a:lnTo>
                  <a:lnTo>
                    <a:pt x="12654" y="19864"/>
                  </a:lnTo>
                  <a:lnTo>
                    <a:pt x="12656" y="19430"/>
                  </a:lnTo>
                  <a:lnTo>
                    <a:pt x="12657" y="19369"/>
                  </a:lnTo>
                  <a:lnTo>
                    <a:pt x="12665" y="19307"/>
                  </a:lnTo>
                  <a:lnTo>
                    <a:pt x="12674" y="19245"/>
                  </a:lnTo>
                  <a:lnTo>
                    <a:pt x="12647" y="19121"/>
                  </a:lnTo>
                  <a:lnTo>
                    <a:pt x="12583" y="18935"/>
                  </a:lnTo>
                  <a:lnTo>
                    <a:pt x="12676" y="18750"/>
                  </a:lnTo>
                  <a:lnTo>
                    <a:pt x="12721" y="18626"/>
                  </a:lnTo>
                  <a:lnTo>
                    <a:pt x="12718" y="18564"/>
                  </a:lnTo>
                  <a:lnTo>
                    <a:pt x="12589" y="18378"/>
                  </a:lnTo>
                  <a:lnTo>
                    <a:pt x="12334" y="18069"/>
                  </a:lnTo>
                  <a:lnTo>
                    <a:pt x="12595" y="17945"/>
                  </a:lnTo>
                  <a:lnTo>
                    <a:pt x="12708" y="17883"/>
                  </a:lnTo>
                  <a:lnTo>
                    <a:pt x="12638" y="17821"/>
                  </a:lnTo>
                  <a:lnTo>
                    <a:pt x="12621" y="17698"/>
                  </a:lnTo>
                  <a:lnTo>
                    <a:pt x="12621" y="17388"/>
                  </a:lnTo>
                  <a:lnTo>
                    <a:pt x="12634" y="17264"/>
                  </a:lnTo>
                  <a:lnTo>
                    <a:pt x="12698" y="16955"/>
                  </a:lnTo>
                  <a:lnTo>
                    <a:pt x="12670" y="16707"/>
                  </a:lnTo>
                  <a:lnTo>
                    <a:pt x="12667" y="16460"/>
                  </a:lnTo>
                  <a:lnTo>
                    <a:pt x="12687" y="16398"/>
                  </a:lnTo>
                  <a:lnTo>
                    <a:pt x="12708" y="16274"/>
                  </a:lnTo>
                  <a:lnTo>
                    <a:pt x="12719" y="16150"/>
                  </a:lnTo>
                  <a:lnTo>
                    <a:pt x="12719" y="15841"/>
                  </a:lnTo>
                  <a:lnTo>
                    <a:pt x="12731" y="15655"/>
                  </a:lnTo>
                  <a:lnTo>
                    <a:pt x="12779" y="15408"/>
                  </a:lnTo>
                  <a:lnTo>
                    <a:pt x="12788" y="15346"/>
                  </a:lnTo>
                  <a:lnTo>
                    <a:pt x="12782" y="15284"/>
                  </a:lnTo>
                  <a:lnTo>
                    <a:pt x="11979" y="15284"/>
                  </a:lnTo>
                  <a:lnTo>
                    <a:pt x="11910" y="15222"/>
                  </a:lnTo>
                  <a:lnTo>
                    <a:pt x="11823" y="15222"/>
                  </a:lnTo>
                  <a:lnTo>
                    <a:pt x="11742" y="15160"/>
                  </a:lnTo>
                  <a:lnTo>
                    <a:pt x="11670" y="15160"/>
                  </a:lnTo>
                  <a:lnTo>
                    <a:pt x="11597" y="15098"/>
                  </a:lnTo>
                  <a:lnTo>
                    <a:pt x="14037" y="15098"/>
                  </a:lnTo>
                  <a:lnTo>
                    <a:pt x="14009" y="15222"/>
                  </a:lnTo>
                  <a:lnTo>
                    <a:pt x="13988" y="15346"/>
                  </a:lnTo>
                  <a:lnTo>
                    <a:pt x="13988" y="15408"/>
                  </a:lnTo>
                  <a:lnTo>
                    <a:pt x="13951" y="15408"/>
                  </a:lnTo>
                  <a:lnTo>
                    <a:pt x="13998" y="15531"/>
                  </a:lnTo>
                  <a:lnTo>
                    <a:pt x="14010" y="15593"/>
                  </a:lnTo>
                  <a:lnTo>
                    <a:pt x="14010" y="15903"/>
                  </a:lnTo>
                  <a:lnTo>
                    <a:pt x="14004" y="16088"/>
                  </a:lnTo>
                  <a:lnTo>
                    <a:pt x="13982" y="16398"/>
                  </a:lnTo>
                  <a:lnTo>
                    <a:pt x="13977" y="16522"/>
                  </a:lnTo>
                  <a:lnTo>
                    <a:pt x="14100" y="17574"/>
                  </a:lnTo>
                  <a:lnTo>
                    <a:pt x="14076" y="17759"/>
                  </a:lnTo>
                  <a:lnTo>
                    <a:pt x="14063" y="17945"/>
                  </a:lnTo>
                  <a:lnTo>
                    <a:pt x="14059" y="18069"/>
                  </a:lnTo>
                  <a:lnTo>
                    <a:pt x="14057" y="18193"/>
                  </a:lnTo>
                  <a:lnTo>
                    <a:pt x="14093" y="18316"/>
                  </a:lnTo>
                  <a:lnTo>
                    <a:pt x="14166" y="18440"/>
                  </a:lnTo>
                  <a:lnTo>
                    <a:pt x="14116" y="18935"/>
                  </a:lnTo>
                  <a:lnTo>
                    <a:pt x="14114" y="18997"/>
                  </a:lnTo>
                  <a:lnTo>
                    <a:pt x="14171" y="19183"/>
                  </a:lnTo>
                  <a:lnTo>
                    <a:pt x="14155" y="19430"/>
                  </a:lnTo>
                  <a:lnTo>
                    <a:pt x="14138" y="19616"/>
                  </a:lnTo>
                  <a:lnTo>
                    <a:pt x="14122" y="19678"/>
                  </a:lnTo>
                  <a:lnTo>
                    <a:pt x="14107" y="19678"/>
                  </a:lnTo>
                  <a:lnTo>
                    <a:pt x="14128" y="19802"/>
                  </a:lnTo>
                  <a:lnTo>
                    <a:pt x="14185" y="19864"/>
                  </a:lnTo>
                  <a:lnTo>
                    <a:pt x="14121" y="20421"/>
                  </a:lnTo>
                  <a:lnTo>
                    <a:pt x="14032" y="20730"/>
                  </a:lnTo>
                  <a:lnTo>
                    <a:pt x="13917" y="20792"/>
                  </a:lnTo>
                  <a:lnTo>
                    <a:pt x="13860" y="20854"/>
                  </a:lnTo>
                  <a:lnTo>
                    <a:pt x="13447" y="20854"/>
                  </a:lnTo>
                  <a:lnTo>
                    <a:pt x="13410" y="20978"/>
                  </a:lnTo>
                  <a:lnTo>
                    <a:pt x="13405" y="21102"/>
                  </a:lnTo>
                  <a:lnTo>
                    <a:pt x="13448" y="21207"/>
                  </a:lnTo>
                  <a:lnTo>
                    <a:pt x="13438" y="21225"/>
                  </a:lnTo>
                  <a:lnTo>
                    <a:pt x="13369" y="21287"/>
                  </a:lnTo>
                  <a:lnTo>
                    <a:pt x="13369" y="21287"/>
                  </a:lnTo>
                </a:path>
                <a:path w="21600" h="21600">
                  <a:moveTo>
                    <a:pt x="12627" y="15408"/>
                  </a:moveTo>
                  <a:lnTo>
                    <a:pt x="12386" y="15408"/>
                  </a:lnTo>
                  <a:lnTo>
                    <a:pt x="12351" y="15346"/>
                  </a:lnTo>
                  <a:lnTo>
                    <a:pt x="12279" y="15346"/>
                  </a:lnTo>
                  <a:lnTo>
                    <a:pt x="12234" y="15284"/>
                  </a:lnTo>
                  <a:lnTo>
                    <a:pt x="12739" y="15284"/>
                  </a:lnTo>
                  <a:lnTo>
                    <a:pt x="12708" y="15346"/>
                  </a:lnTo>
                  <a:lnTo>
                    <a:pt x="12627" y="15408"/>
                  </a:lnTo>
                  <a:lnTo>
                    <a:pt x="12627" y="15408"/>
                  </a:lnTo>
                </a:path>
                <a:path w="21600" h="21600">
                  <a:moveTo>
                    <a:pt x="7715" y="16877"/>
                  </a:moveTo>
                  <a:lnTo>
                    <a:pt x="7716" y="16831"/>
                  </a:lnTo>
                  <a:lnTo>
                    <a:pt x="7786" y="16831"/>
                  </a:lnTo>
                  <a:lnTo>
                    <a:pt x="7715" y="16877"/>
                  </a:lnTo>
                  <a:lnTo>
                    <a:pt x="7715" y="16877"/>
                  </a:lnTo>
                </a:path>
                <a:path w="21600" h="21600">
                  <a:moveTo>
                    <a:pt x="9015" y="18193"/>
                  </a:moveTo>
                  <a:lnTo>
                    <a:pt x="7765" y="18193"/>
                  </a:lnTo>
                  <a:lnTo>
                    <a:pt x="7768" y="18131"/>
                  </a:lnTo>
                  <a:lnTo>
                    <a:pt x="7744" y="18131"/>
                  </a:lnTo>
                  <a:lnTo>
                    <a:pt x="7733" y="18069"/>
                  </a:lnTo>
                  <a:lnTo>
                    <a:pt x="7675" y="17759"/>
                  </a:lnTo>
                  <a:lnTo>
                    <a:pt x="7704" y="17574"/>
                  </a:lnTo>
                  <a:lnTo>
                    <a:pt x="7735" y="17450"/>
                  </a:lnTo>
                  <a:lnTo>
                    <a:pt x="7801" y="17326"/>
                  </a:lnTo>
                  <a:lnTo>
                    <a:pt x="7629" y="17326"/>
                  </a:lnTo>
                  <a:lnTo>
                    <a:pt x="7685" y="17017"/>
                  </a:lnTo>
                  <a:lnTo>
                    <a:pt x="7715" y="16893"/>
                  </a:lnTo>
                  <a:lnTo>
                    <a:pt x="7715" y="16877"/>
                  </a:lnTo>
                  <a:lnTo>
                    <a:pt x="7786" y="16831"/>
                  </a:lnTo>
                  <a:lnTo>
                    <a:pt x="9016" y="16831"/>
                  </a:lnTo>
                  <a:lnTo>
                    <a:pt x="9014" y="17017"/>
                  </a:lnTo>
                  <a:lnTo>
                    <a:pt x="9014" y="18131"/>
                  </a:lnTo>
                  <a:lnTo>
                    <a:pt x="7768" y="18131"/>
                  </a:lnTo>
                  <a:lnTo>
                    <a:pt x="7755" y="18186"/>
                  </a:lnTo>
                  <a:lnTo>
                    <a:pt x="9015" y="18186"/>
                  </a:lnTo>
                  <a:lnTo>
                    <a:pt x="9015" y="18193"/>
                  </a:lnTo>
                  <a:lnTo>
                    <a:pt x="9015" y="18193"/>
                  </a:lnTo>
                </a:path>
                <a:path w="21600" h="21600">
                  <a:moveTo>
                    <a:pt x="7765" y="18193"/>
                  </a:moveTo>
                  <a:lnTo>
                    <a:pt x="7756" y="18193"/>
                  </a:lnTo>
                  <a:lnTo>
                    <a:pt x="7755" y="18186"/>
                  </a:lnTo>
                  <a:lnTo>
                    <a:pt x="7768" y="18131"/>
                  </a:lnTo>
                  <a:lnTo>
                    <a:pt x="7765" y="18193"/>
                  </a:lnTo>
                  <a:lnTo>
                    <a:pt x="7765" y="18193"/>
                  </a:lnTo>
                </a:path>
                <a:path w="21600" h="21600">
                  <a:moveTo>
                    <a:pt x="8310" y="21411"/>
                  </a:moveTo>
                  <a:lnTo>
                    <a:pt x="8200" y="21349"/>
                  </a:lnTo>
                  <a:lnTo>
                    <a:pt x="8122" y="21225"/>
                  </a:lnTo>
                  <a:lnTo>
                    <a:pt x="8027" y="21102"/>
                  </a:lnTo>
                  <a:lnTo>
                    <a:pt x="7951" y="21040"/>
                  </a:lnTo>
                  <a:lnTo>
                    <a:pt x="7845" y="20916"/>
                  </a:lnTo>
                  <a:lnTo>
                    <a:pt x="7817" y="20668"/>
                  </a:lnTo>
                  <a:lnTo>
                    <a:pt x="7794" y="20483"/>
                  </a:lnTo>
                  <a:lnTo>
                    <a:pt x="7774" y="20297"/>
                  </a:lnTo>
                  <a:lnTo>
                    <a:pt x="7754" y="20173"/>
                  </a:lnTo>
                  <a:lnTo>
                    <a:pt x="7744" y="19988"/>
                  </a:lnTo>
                  <a:lnTo>
                    <a:pt x="7744" y="19616"/>
                  </a:lnTo>
                  <a:lnTo>
                    <a:pt x="7762" y="19492"/>
                  </a:lnTo>
                  <a:lnTo>
                    <a:pt x="7798" y="19492"/>
                  </a:lnTo>
                  <a:lnTo>
                    <a:pt x="7837" y="19430"/>
                  </a:lnTo>
                  <a:lnTo>
                    <a:pt x="7789" y="19430"/>
                  </a:lnTo>
                  <a:lnTo>
                    <a:pt x="7764" y="19369"/>
                  </a:lnTo>
                  <a:lnTo>
                    <a:pt x="7722" y="19245"/>
                  </a:lnTo>
                  <a:lnTo>
                    <a:pt x="7682" y="19183"/>
                  </a:lnTo>
                  <a:lnTo>
                    <a:pt x="7664" y="18997"/>
                  </a:lnTo>
                  <a:lnTo>
                    <a:pt x="7670" y="18812"/>
                  </a:lnTo>
                  <a:lnTo>
                    <a:pt x="7677" y="18626"/>
                  </a:lnTo>
                  <a:lnTo>
                    <a:pt x="7710" y="18378"/>
                  </a:lnTo>
                  <a:lnTo>
                    <a:pt x="7755" y="18186"/>
                  </a:lnTo>
                  <a:lnTo>
                    <a:pt x="7756" y="18193"/>
                  </a:lnTo>
                  <a:lnTo>
                    <a:pt x="9015" y="18193"/>
                  </a:lnTo>
                  <a:lnTo>
                    <a:pt x="9028" y="18750"/>
                  </a:lnTo>
                  <a:lnTo>
                    <a:pt x="9041" y="18935"/>
                  </a:lnTo>
                  <a:lnTo>
                    <a:pt x="9061" y="19121"/>
                  </a:lnTo>
                  <a:lnTo>
                    <a:pt x="9067" y="19183"/>
                  </a:lnTo>
                  <a:lnTo>
                    <a:pt x="9076" y="19245"/>
                  </a:lnTo>
                  <a:lnTo>
                    <a:pt x="9089" y="19307"/>
                  </a:lnTo>
                  <a:lnTo>
                    <a:pt x="9103" y="19369"/>
                  </a:lnTo>
                  <a:lnTo>
                    <a:pt x="9111" y="19492"/>
                  </a:lnTo>
                  <a:lnTo>
                    <a:pt x="9111" y="19802"/>
                  </a:lnTo>
                  <a:lnTo>
                    <a:pt x="9101" y="19988"/>
                  </a:lnTo>
                  <a:lnTo>
                    <a:pt x="9081" y="20173"/>
                  </a:lnTo>
                  <a:lnTo>
                    <a:pt x="9061" y="20297"/>
                  </a:lnTo>
                  <a:lnTo>
                    <a:pt x="9022" y="20668"/>
                  </a:lnTo>
                  <a:lnTo>
                    <a:pt x="8858" y="20668"/>
                  </a:lnTo>
                  <a:lnTo>
                    <a:pt x="8898" y="20916"/>
                  </a:lnTo>
                  <a:lnTo>
                    <a:pt x="8876" y="20978"/>
                  </a:lnTo>
                  <a:lnTo>
                    <a:pt x="8813" y="21040"/>
                  </a:lnTo>
                  <a:lnTo>
                    <a:pt x="8760" y="21102"/>
                  </a:lnTo>
                  <a:lnTo>
                    <a:pt x="8705" y="21163"/>
                  </a:lnTo>
                  <a:lnTo>
                    <a:pt x="8545" y="21163"/>
                  </a:lnTo>
                  <a:lnTo>
                    <a:pt x="8514" y="21225"/>
                  </a:lnTo>
                  <a:lnTo>
                    <a:pt x="8484" y="21225"/>
                  </a:lnTo>
                  <a:lnTo>
                    <a:pt x="8425" y="21287"/>
                  </a:lnTo>
                  <a:lnTo>
                    <a:pt x="8377" y="21349"/>
                  </a:lnTo>
                  <a:lnTo>
                    <a:pt x="8310" y="21411"/>
                  </a:lnTo>
                  <a:lnTo>
                    <a:pt x="8310" y="21411"/>
                  </a:lnTo>
                </a:path>
                <a:path w="21600" h="21600">
                  <a:moveTo>
                    <a:pt x="8985" y="21040"/>
                  </a:moveTo>
                  <a:lnTo>
                    <a:pt x="8894" y="20792"/>
                  </a:lnTo>
                  <a:lnTo>
                    <a:pt x="8858" y="20668"/>
                  </a:lnTo>
                  <a:lnTo>
                    <a:pt x="9022" y="20668"/>
                  </a:lnTo>
                  <a:lnTo>
                    <a:pt x="8985" y="21040"/>
                  </a:lnTo>
                  <a:lnTo>
                    <a:pt x="8985" y="21040"/>
                  </a:lnTo>
                </a:path>
                <a:path w="21600" h="21600">
                  <a:moveTo>
                    <a:pt x="13448" y="21207"/>
                  </a:moveTo>
                  <a:lnTo>
                    <a:pt x="13405" y="21102"/>
                  </a:lnTo>
                  <a:lnTo>
                    <a:pt x="13410" y="20978"/>
                  </a:lnTo>
                  <a:lnTo>
                    <a:pt x="13447" y="20854"/>
                  </a:lnTo>
                  <a:lnTo>
                    <a:pt x="13498" y="20978"/>
                  </a:lnTo>
                  <a:lnTo>
                    <a:pt x="13506" y="21102"/>
                  </a:lnTo>
                  <a:lnTo>
                    <a:pt x="13471" y="21163"/>
                  </a:lnTo>
                  <a:lnTo>
                    <a:pt x="13448" y="21207"/>
                  </a:lnTo>
                  <a:lnTo>
                    <a:pt x="13448" y="21207"/>
                  </a:lnTo>
                </a:path>
                <a:path w="21600" h="21600">
                  <a:moveTo>
                    <a:pt x="13522" y="21225"/>
                  </a:moveTo>
                  <a:lnTo>
                    <a:pt x="13456" y="21225"/>
                  </a:lnTo>
                  <a:lnTo>
                    <a:pt x="13448" y="21207"/>
                  </a:lnTo>
                  <a:lnTo>
                    <a:pt x="13471" y="21163"/>
                  </a:lnTo>
                  <a:lnTo>
                    <a:pt x="13506" y="21102"/>
                  </a:lnTo>
                  <a:lnTo>
                    <a:pt x="13498" y="20978"/>
                  </a:lnTo>
                  <a:lnTo>
                    <a:pt x="13447" y="20854"/>
                  </a:lnTo>
                  <a:lnTo>
                    <a:pt x="13860" y="20854"/>
                  </a:lnTo>
                  <a:lnTo>
                    <a:pt x="13804" y="20916"/>
                  </a:lnTo>
                  <a:lnTo>
                    <a:pt x="13708" y="21040"/>
                  </a:lnTo>
                  <a:lnTo>
                    <a:pt x="13630" y="21163"/>
                  </a:lnTo>
                  <a:lnTo>
                    <a:pt x="13522" y="21225"/>
                  </a:lnTo>
                  <a:lnTo>
                    <a:pt x="13522" y="21225"/>
                  </a:lnTo>
                </a:path>
                <a:path w="21600" h="21600">
                  <a:moveTo>
                    <a:pt x="21484" y="618"/>
                  </a:moveTo>
                  <a:lnTo>
                    <a:pt x="18213" y="618"/>
                  </a:lnTo>
                  <a:lnTo>
                    <a:pt x="18224" y="556"/>
                  </a:lnTo>
                  <a:lnTo>
                    <a:pt x="19425" y="556"/>
                  </a:lnTo>
                  <a:lnTo>
                    <a:pt x="19502" y="495"/>
                  </a:lnTo>
                  <a:lnTo>
                    <a:pt x="19670" y="433"/>
                  </a:lnTo>
                  <a:lnTo>
                    <a:pt x="19769" y="433"/>
                  </a:lnTo>
                  <a:lnTo>
                    <a:pt x="19811" y="309"/>
                  </a:lnTo>
                  <a:lnTo>
                    <a:pt x="19877" y="247"/>
                  </a:lnTo>
                  <a:lnTo>
                    <a:pt x="20646" y="247"/>
                  </a:lnTo>
                  <a:lnTo>
                    <a:pt x="20753" y="123"/>
                  </a:lnTo>
                  <a:lnTo>
                    <a:pt x="20879" y="0"/>
                  </a:lnTo>
                  <a:lnTo>
                    <a:pt x="20949" y="61"/>
                  </a:lnTo>
                  <a:lnTo>
                    <a:pt x="21013" y="123"/>
                  </a:lnTo>
                  <a:lnTo>
                    <a:pt x="21073" y="123"/>
                  </a:lnTo>
                  <a:lnTo>
                    <a:pt x="21135" y="185"/>
                  </a:lnTo>
                  <a:lnTo>
                    <a:pt x="21138" y="309"/>
                  </a:lnTo>
                  <a:lnTo>
                    <a:pt x="21082" y="495"/>
                  </a:lnTo>
                  <a:lnTo>
                    <a:pt x="21475" y="495"/>
                  </a:lnTo>
                  <a:lnTo>
                    <a:pt x="21484" y="618"/>
                  </a:lnTo>
                  <a:lnTo>
                    <a:pt x="21484" y="618"/>
                  </a:lnTo>
                </a:path>
                <a:path w="21600" h="21600">
                  <a:moveTo>
                    <a:pt x="15187" y="16772"/>
                  </a:moveTo>
                  <a:lnTo>
                    <a:pt x="15315" y="16277"/>
                  </a:lnTo>
                  <a:lnTo>
                    <a:pt x="15381" y="15967"/>
                  </a:lnTo>
                  <a:lnTo>
                    <a:pt x="15392" y="15658"/>
                  </a:lnTo>
                  <a:lnTo>
                    <a:pt x="15395" y="15472"/>
                  </a:lnTo>
                  <a:lnTo>
                    <a:pt x="15395" y="15287"/>
                  </a:lnTo>
                  <a:lnTo>
                    <a:pt x="15384" y="15163"/>
                  </a:lnTo>
                  <a:lnTo>
                    <a:pt x="15340" y="14853"/>
                  </a:lnTo>
                  <a:lnTo>
                    <a:pt x="15329" y="14668"/>
                  </a:lnTo>
                  <a:lnTo>
                    <a:pt x="15329" y="14296"/>
                  </a:lnTo>
                  <a:lnTo>
                    <a:pt x="15339" y="14111"/>
                  </a:lnTo>
                  <a:lnTo>
                    <a:pt x="15375" y="13739"/>
                  </a:lnTo>
                  <a:lnTo>
                    <a:pt x="15384" y="13615"/>
                  </a:lnTo>
                  <a:lnTo>
                    <a:pt x="15384" y="13554"/>
                  </a:lnTo>
                  <a:lnTo>
                    <a:pt x="15342" y="13368"/>
                  </a:lnTo>
                  <a:lnTo>
                    <a:pt x="15337" y="13244"/>
                  </a:lnTo>
                  <a:lnTo>
                    <a:pt x="15399" y="13120"/>
                  </a:lnTo>
                  <a:lnTo>
                    <a:pt x="15408" y="13058"/>
                  </a:lnTo>
                  <a:lnTo>
                    <a:pt x="15395" y="13058"/>
                  </a:lnTo>
                  <a:lnTo>
                    <a:pt x="15395" y="12997"/>
                  </a:lnTo>
                  <a:lnTo>
                    <a:pt x="15390" y="12873"/>
                  </a:lnTo>
                  <a:lnTo>
                    <a:pt x="15381" y="12749"/>
                  </a:lnTo>
                  <a:lnTo>
                    <a:pt x="15374" y="12625"/>
                  </a:lnTo>
                  <a:lnTo>
                    <a:pt x="15346" y="12501"/>
                  </a:lnTo>
                  <a:lnTo>
                    <a:pt x="15297" y="12316"/>
                  </a:lnTo>
                  <a:lnTo>
                    <a:pt x="15362" y="12068"/>
                  </a:lnTo>
                  <a:lnTo>
                    <a:pt x="15395" y="11883"/>
                  </a:lnTo>
                  <a:lnTo>
                    <a:pt x="15395" y="11387"/>
                  </a:lnTo>
                  <a:lnTo>
                    <a:pt x="15426" y="11202"/>
                  </a:lnTo>
                  <a:lnTo>
                    <a:pt x="15488" y="11078"/>
                  </a:lnTo>
                  <a:lnTo>
                    <a:pt x="15489" y="10954"/>
                  </a:lnTo>
                  <a:lnTo>
                    <a:pt x="15485" y="10830"/>
                  </a:lnTo>
                  <a:lnTo>
                    <a:pt x="15452" y="10335"/>
                  </a:lnTo>
                  <a:lnTo>
                    <a:pt x="15472" y="10150"/>
                  </a:lnTo>
                  <a:lnTo>
                    <a:pt x="15526" y="9964"/>
                  </a:lnTo>
                  <a:lnTo>
                    <a:pt x="15490" y="9964"/>
                  </a:lnTo>
                  <a:lnTo>
                    <a:pt x="15472" y="9840"/>
                  </a:lnTo>
                  <a:lnTo>
                    <a:pt x="15473" y="9345"/>
                  </a:lnTo>
                  <a:lnTo>
                    <a:pt x="15481" y="9036"/>
                  </a:lnTo>
                  <a:lnTo>
                    <a:pt x="15481" y="8974"/>
                  </a:lnTo>
                  <a:lnTo>
                    <a:pt x="15475" y="8788"/>
                  </a:lnTo>
                  <a:lnTo>
                    <a:pt x="15441" y="8602"/>
                  </a:lnTo>
                  <a:lnTo>
                    <a:pt x="15373" y="8355"/>
                  </a:lnTo>
                  <a:lnTo>
                    <a:pt x="15450" y="8169"/>
                  </a:lnTo>
                  <a:lnTo>
                    <a:pt x="15489" y="8107"/>
                  </a:lnTo>
                  <a:lnTo>
                    <a:pt x="15493" y="7983"/>
                  </a:lnTo>
                  <a:lnTo>
                    <a:pt x="15487" y="7860"/>
                  </a:lnTo>
                  <a:lnTo>
                    <a:pt x="15461" y="7611"/>
                  </a:lnTo>
                  <a:lnTo>
                    <a:pt x="15447" y="7426"/>
                  </a:lnTo>
                  <a:lnTo>
                    <a:pt x="15414" y="7117"/>
                  </a:lnTo>
                  <a:lnTo>
                    <a:pt x="15406" y="6931"/>
                  </a:lnTo>
                  <a:lnTo>
                    <a:pt x="15406" y="6684"/>
                  </a:lnTo>
                  <a:lnTo>
                    <a:pt x="15461" y="6684"/>
                  </a:lnTo>
                  <a:lnTo>
                    <a:pt x="15417" y="6622"/>
                  </a:lnTo>
                  <a:lnTo>
                    <a:pt x="15406" y="6560"/>
                  </a:lnTo>
                  <a:lnTo>
                    <a:pt x="15406" y="6312"/>
                  </a:lnTo>
                  <a:lnTo>
                    <a:pt x="15411" y="6189"/>
                  </a:lnTo>
                  <a:lnTo>
                    <a:pt x="15433" y="5941"/>
                  </a:lnTo>
                  <a:lnTo>
                    <a:pt x="15439" y="5817"/>
                  </a:lnTo>
                  <a:lnTo>
                    <a:pt x="15439" y="5693"/>
                  </a:lnTo>
                  <a:lnTo>
                    <a:pt x="15431" y="5570"/>
                  </a:lnTo>
                  <a:lnTo>
                    <a:pt x="15402" y="5384"/>
                  </a:lnTo>
                  <a:lnTo>
                    <a:pt x="15395" y="5260"/>
                  </a:lnTo>
                  <a:lnTo>
                    <a:pt x="15395" y="4765"/>
                  </a:lnTo>
                  <a:lnTo>
                    <a:pt x="15412" y="4456"/>
                  </a:lnTo>
                  <a:lnTo>
                    <a:pt x="15447" y="4208"/>
                  </a:lnTo>
                  <a:lnTo>
                    <a:pt x="15483" y="3960"/>
                  </a:lnTo>
                  <a:lnTo>
                    <a:pt x="15475" y="3713"/>
                  </a:lnTo>
                  <a:lnTo>
                    <a:pt x="15422" y="3465"/>
                  </a:lnTo>
                  <a:lnTo>
                    <a:pt x="15439" y="3094"/>
                  </a:lnTo>
                  <a:lnTo>
                    <a:pt x="15462" y="2908"/>
                  </a:lnTo>
                  <a:lnTo>
                    <a:pt x="15493" y="2846"/>
                  </a:lnTo>
                  <a:lnTo>
                    <a:pt x="15472" y="2661"/>
                  </a:lnTo>
                  <a:lnTo>
                    <a:pt x="15526" y="804"/>
                  </a:lnTo>
                  <a:lnTo>
                    <a:pt x="15627" y="618"/>
                  </a:lnTo>
                  <a:lnTo>
                    <a:pt x="15699" y="618"/>
                  </a:lnTo>
                  <a:lnTo>
                    <a:pt x="15674" y="556"/>
                  </a:lnTo>
                  <a:lnTo>
                    <a:pt x="15705" y="433"/>
                  </a:lnTo>
                  <a:lnTo>
                    <a:pt x="15764" y="309"/>
                  </a:lnTo>
                  <a:lnTo>
                    <a:pt x="15852" y="247"/>
                  </a:lnTo>
                  <a:lnTo>
                    <a:pt x="15939" y="123"/>
                  </a:lnTo>
                  <a:lnTo>
                    <a:pt x="16003" y="61"/>
                  </a:lnTo>
                  <a:lnTo>
                    <a:pt x="16191" y="61"/>
                  </a:lnTo>
                  <a:lnTo>
                    <a:pt x="16300" y="123"/>
                  </a:lnTo>
                  <a:lnTo>
                    <a:pt x="16469" y="309"/>
                  </a:lnTo>
                  <a:lnTo>
                    <a:pt x="16515" y="371"/>
                  </a:lnTo>
                  <a:lnTo>
                    <a:pt x="16551" y="433"/>
                  </a:lnTo>
                  <a:lnTo>
                    <a:pt x="16590" y="495"/>
                  </a:lnTo>
                  <a:lnTo>
                    <a:pt x="16596" y="544"/>
                  </a:lnTo>
                  <a:lnTo>
                    <a:pt x="16576" y="556"/>
                  </a:lnTo>
                  <a:lnTo>
                    <a:pt x="16806" y="556"/>
                  </a:lnTo>
                  <a:lnTo>
                    <a:pt x="16903" y="680"/>
                  </a:lnTo>
                  <a:lnTo>
                    <a:pt x="16968" y="742"/>
                  </a:lnTo>
                  <a:lnTo>
                    <a:pt x="21493" y="742"/>
                  </a:lnTo>
                  <a:lnTo>
                    <a:pt x="21497" y="804"/>
                  </a:lnTo>
                  <a:lnTo>
                    <a:pt x="21509" y="990"/>
                  </a:lnTo>
                  <a:lnTo>
                    <a:pt x="21511" y="1113"/>
                  </a:lnTo>
                  <a:lnTo>
                    <a:pt x="21514" y="1175"/>
                  </a:lnTo>
                  <a:lnTo>
                    <a:pt x="21540" y="1423"/>
                  </a:lnTo>
                  <a:lnTo>
                    <a:pt x="21572" y="1671"/>
                  </a:lnTo>
                  <a:lnTo>
                    <a:pt x="21465" y="1671"/>
                  </a:lnTo>
                  <a:lnTo>
                    <a:pt x="21338" y="1732"/>
                  </a:lnTo>
                  <a:lnTo>
                    <a:pt x="21304" y="1794"/>
                  </a:lnTo>
                  <a:lnTo>
                    <a:pt x="21300" y="1856"/>
                  </a:lnTo>
                  <a:lnTo>
                    <a:pt x="21373" y="2042"/>
                  </a:lnTo>
                  <a:lnTo>
                    <a:pt x="21497" y="2042"/>
                  </a:lnTo>
                  <a:lnTo>
                    <a:pt x="21497" y="2351"/>
                  </a:lnTo>
                  <a:lnTo>
                    <a:pt x="21468" y="2475"/>
                  </a:lnTo>
                  <a:lnTo>
                    <a:pt x="21351" y="2537"/>
                  </a:lnTo>
                  <a:lnTo>
                    <a:pt x="21327" y="2661"/>
                  </a:lnTo>
                  <a:lnTo>
                    <a:pt x="21334" y="2908"/>
                  </a:lnTo>
                  <a:lnTo>
                    <a:pt x="21116" y="2908"/>
                  </a:lnTo>
                  <a:lnTo>
                    <a:pt x="21064" y="3032"/>
                  </a:lnTo>
                  <a:lnTo>
                    <a:pt x="21017" y="3094"/>
                  </a:lnTo>
                  <a:lnTo>
                    <a:pt x="20694" y="3094"/>
                  </a:lnTo>
                  <a:lnTo>
                    <a:pt x="20685" y="3156"/>
                  </a:lnTo>
                  <a:lnTo>
                    <a:pt x="20117" y="3156"/>
                  </a:lnTo>
                  <a:lnTo>
                    <a:pt x="20100" y="3280"/>
                  </a:lnTo>
                  <a:lnTo>
                    <a:pt x="19124" y="3280"/>
                  </a:lnTo>
                  <a:lnTo>
                    <a:pt x="19124" y="3342"/>
                  </a:lnTo>
                  <a:lnTo>
                    <a:pt x="16580" y="3342"/>
                  </a:lnTo>
                  <a:lnTo>
                    <a:pt x="16576" y="3465"/>
                  </a:lnTo>
                  <a:lnTo>
                    <a:pt x="16652" y="3465"/>
                  </a:lnTo>
                  <a:lnTo>
                    <a:pt x="16668" y="3479"/>
                  </a:lnTo>
                  <a:lnTo>
                    <a:pt x="16674" y="3527"/>
                  </a:lnTo>
                  <a:lnTo>
                    <a:pt x="16674" y="3775"/>
                  </a:lnTo>
                  <a:lnTo>
                    <a:pt x="16664" y="3899"/>
                  </a:lnTo>
                  <a:lnTo>
                    <a:pt x="16644" y="3899"/>
                  </a:lnTo>
                  <a:lnTo>
                    <a:pt x="16626" y="3960"/>
                  </a:lnTo>
                  <a:lnTo>
                    <a:pt x="16625" y="4022"/>
                  </a:lnTo>
                  <a:lnTo>
                    <a:pt x="16642" y="4022"/>
                  </a:lnTo>
                  <a:lnTo>
                    <a:pt x="16647" y="4084"/>
                  </a:lnTo>
                  <a:lnTo>
                    <a:pt x="16658" y="4146"/>
                  </a:lnTo>
                  <a:lnTo>
                    <a:pt x="16671" y="4208"/>
                  </a:lnTo>
                  <a:lnTo>
                    <a:pt x="16683" y="4270"/>
                  </a:lnTo>
                  <a:lnTo>
                    <a:pt x="16694" y="4394"/>
                  </a:lnTo>
                  <a:lnTo>
                    <a:pt x="16717" y="4827"/>
                  </a:lnTo>
                  <a:lnTo>
                    <a:pt x="16729" y="5260"/>
                  </a:lnTo>
                  <a:lnTo>
                    <a:pt x="16729" y="5632"/>
                  </a:lnTo>
                  <a:lnTo>
                    <a:pt x="16698" y="5755"/>
                  </a:lnTo>
                  <a:lnTo>
                    <a:pt x="16694" y="5817"/>
                  </a:lnTo>
                  <a:lnTo>
                    <a:pt x="16715" y="5879"/>
                  </a:lnTo>
                  <a:lnTo>
                    <a:pt x="16739" y="5879"/>
                  </a:lnTo>
                  <a:lnTo>
                    <a:pt x="16751" y="6003"/>
                  </a:lnTo>
                  <a:lnTo>
                    <a:pt x="16751" y="6250"/>
                  </a:lnTo>
                  <a:lnTo>
                    <a:pt x="16747" y="6312"/>
                  </a:lnTo>
                  <a:lnTo>
                    <a:pt x="16733" y="6436"/>
                  </a:lnTo>
                  <a:lnTo>
                    <a:pt x="16729" y="6498"/>
                  </a:lnTo>
                  <a:lnTo>
                    <a:pt x="16747" y="6622"/>
                  </a:lnTo>
                  <a:lnTo>
                    <a:pt x="16751" y="6684"/>
                  </a:lnTo>
                  <a:lnTo>
                    <a:pt x="16751" y="6993"/>
                  </a:lnTo>
                  <a:lnTo>
                    <a:pt x="16729" y="7055"/>
                  </a:lnTo>
                  <a:lnTo>
                    <a:pt x="16685" y="7117"/>
                  </a:lnTo>
                  <a:lnTo>
                    <a:pt x="16696" y="7117"/>
                  </a:lnTo>
                  <a:lnTo>
                    <a:pt x="16702" y="7179"/>
                  </a:lnTo>
                  <a:lnTo>
                    <a:pt x="16724" y="7303"/>
                  </a:lnTo>
                  <a:lnTo>
                    <a:pt x="16729" y="7426"/>
                  </a:lnTo>
                  <a:lnTo>
                    <a:pt x="16727" y="7722"/>
                  </a:lnTo>
                  <a:lnTo>
                    <a:pt x="16724" y="7798"/>
                  </a:lnTo>
                  <a:lnTo>
                    <a:pt x="16702" y="7922"/>
                  </a:lnTo>
                  <a:lnTo>
                    <a:pt x="16673" y="7922"/>
                  </a:lnTo>
                  <a:lnTo>
                    <a:pt x="16679" y="8045"/>
                  </a:lnTo>
                  <a:lnTo>
                    <a:pt x="16709" y="8195"/>
                  </a:lnTo>
                  <a:lnTo>
                    <a:pt x="16617" y="8540"/>
                  </a:lnTo>
                  <a:lnTo>
                    <a:pt x="21375" y="8540"/>
                  </a:lnTo>
                  <a:lnTo>
                    <a:pt x="21393" y="8602"/>
                  </a:lnTo>
                  <a:lnTo>
                    <a:pt x="21453" y="8788"/>
                  </a:lnTo>
                  <a:lnTo>
                    <a:pt x="21437" y="9036"/>
                  </a:lnTo>
                  <a:lnTo>
                    <a:pt x="21419" y="9159"/>
                  </a:lnTo>
                  <a:lnTo>
                    <a:pt x="21380" y="9159"/>
                  </a:lnTo>
                  <a:lnTo>
                    <a:pt x="21416" y="9221"/>
                  </a:lnTo>
                  <a:lnTo>
                    <a:pt x="21505" y="9283"/>
                  </a:lnTo>
                  <a:lnTo>
                    <a:pt x="21434" y="9654"/>
                  </a:lnTo>
                  <a:lnTo>
                    <a:pt x="21380" y="9840"/>
                  </a:lnTo>
                  <a:lnTo>
                    <a:pt x="21308" y="9964"/>
                  </a:lnTo>
                  <a:lnTo>
                    <a:pt x="21264" y="10150"/>
                  </a:lnTo>
                  <a:lnTo>
                    <a:pt x="21251" y="10211"/>
                  </a:lnTo>
                  <a:lnTo>
                    <a:pt x="19974" y="10211"/>
                  </a:lnTo>
                  <a:lnTo>
                    <a:pt x="19938" y="10459"/>
                  </a:lnTo>
                  <a:lnTo>
                    <a:pt x="19176" y="10459"/>
                  </a:lnTo>
                  <a:lnTo>
                    <a:pt x="19183" y="10583"/>
                  </a:lnTo>
                  <a:lnTo>
                    <a:pt x="18397" y="10583"/>
                  </a:lnTo>
                  <a:lnTo>
                    <a:pt x="18349" y="10769"/>
                  </a:lnTo>
                  <a:lnTo>
                    <a:pt x="18275" y="10830"/>
                  </a:lnTo>
                  <a:lnTo>
                    <a:pt x="17686" y="10830"/>
                  </a:lnTo>
                  <a:lnTo>
                    <a:pt x="17586" y="11016"/>
                  </a:lnTo>
                  <a:lnTo>
                    <a:pt x="16695" y="11016"/>
                  </a:lnTo>
                  <a:lnTo>
                    <a:pt x="16698" y="11140"/>
                  </a:lnTo>
                  <a:lnTo>
                    <a:pt x="16735" y="11180"/>
                  </a:lnTo>
                  <a:lnTo>
                    <a:pt x="16731" y="11202"/>
                  </a:lnTo>
                  <a:lnTo>
                    <a:pt x="16705" y="11449"/>
                  </a:lnTo>
                  <a:lnTo>
                    <a:pt x="16676" y="12130"/>
                  </a:lnTo>
                  <a:lnTo>
                    <a:pt x="16703" y="12440"/>
                  </a:lnTo>
                  <a:lnTo>
                    <a:pt x="16770" y="12811"/>
                  </a:lnTo>
                  <a:lnTo>
                    <a:pt x="16725" y="13058"/>
                  </a:lnTo>
                  <a:lnTo>
                    <a:pt x="16691" y="13182"/>
                  </a:lnTo>
                  <a:lnTo>
                    <a:pt x="16647" y="13306"/>
                  </a:lnTo>
                  <a:lnTo>
                    <a:pt x="16642" y="13306"/>
                  </a:lnTo>
                  <a:lnTo>
                    <a:pt x="16660" y="13368"/>
                  </a:lnTo>
                  <a:lnTo>
                    <a:pt x="16696" y="13430"/>
                  </a:lnTo>
                  <a:lnTo>
                    <a:pt x="16696" y="13739"/>
                  </a:lnTo>
                  <a:lnTo>
                    <a:pt x="16686" y="13863"/>
                  </a:lnTo>
                  <a:lnTo>
                    <a:pt x="16636" y="14049"/>
                  </a:lnTo>
                  <a:lnTo>
                    <a:pt x="16650" y="14173"/>
                  </a:lnTo>
                  <a:lnTo>
                    <a:pt x="16653" y="14234"/>
                  </a:lnTo>
                  <a:lnTo>
                    <a:pt x="16653" y="14544"/>
                  </a:lnTo>
                  <a:lnTo>
                    <a:pt x="16645" y="14668"/>
                  </a:lnTo>
                  <a:lnTo>
                    <a:pt x="16616" y="14915"/>
                  </a:lnTo>
                  <a:lnTo>
                    <a:pt x="16609" y="15039"/>
                  </a:lnTo>
                  <a:lnTo>
                    <a:pt x="16609" y="15163"/>
                  </a:lnTo>
                  <a:lnTo>
                    <a:pt x="16616" y="15163"/>
                  </a:lnTo>
                  <a:lnTo>
                    <a:pt x="16645" y="15287"/>
                  </a:lnTo>
                  <a:lnTo>
                    <a:pt x="16653" y="15410"/>
                  </a:lnTo>
                  <a:lnTo>
                    <a:pt x="16653" y="15905"/>
                  </a:lnTo>
                  <a:lnTo>
                    <a:pt x="16495" y="15905"/>
                  </a:lnTo>
                  <a:lnTo>
                    <a:pt x="16548" y="15959"/>
                  </a:lnTo>
                  <a:lnTo>
                    <a:pt x="16550" y="15967"/>
                  </a:lnTo>
                  <a:lnTo>
                    <a:pt x="16590" y="16091"/>
                  </a:lnTo>
                  <a:lnTo>
                    <a:pt x="16632" y="16153"/>
                  </a:lnTo>
                  <a:lnTo>
                    <a:pt x="16596" y="16277"/>
                  </a:lnTo>
                  <a:lnTo>
                    <a:pt x="16483" y="16277"/>
                  </a:lnTo>
                  <a:lnTo>
                    <a:pt x="16572" y="16401"/>
                  </a:lnTo>
                  <a:lnTo>
                    <a:pt x="16588" y="16462"/>
                  </a:lnTo>
                  <a:lnTo>
                    <a:pt x="15446" y="16462"/>
                  </a:lnTo>
                  <a:lnTo>
                    <a:pt x="15391" y="16524"/>
                  </a:lnTo>
                  <a:lnTo>
                    <a:pt x="15187" y="16772"/>
                  </a:lnTo>
                  <a:lnTo>
                    <a:pt x="15187" y="16772"/>
                  </a:lnTo>
                </a:path>
                <a:path w="21600" h="21600">
                  <a:moveTo>
                    <a:pt x="20467" y="247"/>
                  </a:moveTo>
                  <a:lnTo>
                    <a:pt x="20057" y="247"/>
                  </a:lnTo>
                  <a:lnTo>
                    <a:pt x="20142" y="185"/>
                  </a:lnTo>
                  <a:lnTo>
                    <a:pt x="20220" y="61"/>
                  </a:lnTo>
                  <a:lnTo>
                    <a:pt x="20355" y="185"/>
                  </a:lnTo>
                  <a:lnTo>
                    <a:pt x="20467" y="247"/>
                  </a:lnTo>
                  <a:lnTo>
                    <a:pt x="20467" y="247"/>
                  </a:lnTo>
                </a:path>
                <a:path w="21600" h="21600">
                  <a:moveTo>
                    <a:pt x="21475" y="495"/>
                  </a:moveTo>
                  <a:lnTo>
                    <a:pt x="21082" y="495"/>
                  </a:lnTo>
                  <a:lnTo>
                    <a:pt x="21153" y="309"/>
                  </a:lnTo>
                  <a:lnTo>
                    <a:pt x="21208" y="247"/>
                  </a:lnTo>
                  <a:lnTo>
                    <a:pt x="21248" y="309"/>
                  </a:lnTo>
                  <a:lnTo>
                    <a:pt x="21290" y="371"/>
                  </a:lnTo>
                  <a:lnTo>
                    <a:pt x="21366" y="433"/>
                  </a:lnTo>
                  <a:lnTo>
                    <a:pt x="21475" y="495"/>
                  </a:lnTo>
                  <a:lnTo>
                    <a:pt x="21475" y="495"/>
                  </a:lnTo>
                </a:path>
                <a:path w="21600" h="21600">
                  <a:moveTo>
                    <a:pt x="19346" y="556"/>
                  </a:moveTo>
                  <a:lnTo>
                    <a:pt x="18253" y="556"/>
                  </a:lnTo>
                  <a:lnTo>
                    <a:pt x="18293" y="495"/>
                  </a:lnTo>
                  <a:lnTo>
                    <a:pt x="18359" y="433"/>
                  </a:lnTo>
                  <a:lnTo>
                    <a:pt x="18452" y="433"/>
                  </a:lnTo>
                  <a:lnTo>
                    <a:pt x="18527" y="495"/>
                  </a:lnTo>
                  <a:lnTo>
                    <a:pt x="19330" y="495"/>
                  </a:lnTo>
                  <a:lnTo>
                    <a:pt x="19346" y="556"/>
                  </a:lnTo>
                  <a:lnTo>
                    <a:pt x="19346" y="556"/>
                  </a:lnTo>
                </a:path>
                <a:path w="21600" h="21600">
                  <a:moveTo>
                    <a:pt x="19330" y="495"/>
                  </a:moveTo>
                  <a:lnTo>
                    <a:pt x="18990" y="495"/>
                  </a:lnTo>
                  <a:lnTo>
                    <a:pt x="19034" y="433"/>
                  </a:lnTo>
                  <a:lnTo>
                    <a:pt x="19279" y="433"/>
                  </a:lnTo>
                  <a:lnTo>
                    <a:pt x="19330" y="495"/>
                  </a:lnTo>
                  <a:lnTo>
                    <a:pt x="19330" y="495"/>
                  </a:lnTo>
                </a:path>
                <a:path w="21600" h="21600">
                  <a:moveTo>
                    <a:pt x="16806" y="556"/>
                  </a:moveTo>
                  <a:lnTo>
                    <a:pt x="16598" y="556"/>
                  </a:lnTo>
                  <a:lnTo>
                    <a:pt x="16596" y="544"/>
                  </a:lnTo>
                  <a:lnTo>
                    <a:pt x="16673" y="495"/>
                  </a:lnTo>
                  <a:lnTo>
                    <a:pt x="16757" y="495"/>
                  </a:lnTo>
                  <a:lnTo>
                    <a:pt x="16806" y="556"/>
                  </a:lnTo>
                  <a:lnTo>
                    <a:pt x="16806" y="556"/>
                  </a:lnTo>
                </a:path>
                <a:path w="21600" h="21600">
                  <a:moveTo>
                    <a:pt x="16598" y="556"/>
                  </a:moveTo>
                  <a:lnTo>
                    <a:pt x="16576" y="556"/>
                  </a:lnTo>
                  <a:lnTo>
                    <a:pt x="16596" y="544"/>
                  </a:lnTo>
                  <a:lnTo>
                    <a:pt x="16598" y="556"/>
                  </a:lnTo>
                  <a:lnTo>
                    <a:pt x="16598" y="556"/>
                  </a:lnTo>
                </a:path>
                <a:path w="21600" h="21600">
                  <a:moveTo>
                    <a:pt x="21493" y="742"/>
                  </a:moveTo>
                  <a:lnTo>
                    <a:pt x="17377" y="742"/>
                  </a:lnTo>
                  <a:lnTo>
                    <a:pt x="17476" y="618"/>
                  </a:lnTo>
                  <a:lnTo>
                    <a:pt x="17604" y="556"/>
                  </a:lnTo>
                  <a:lnTo>
                    <a:pt x="17921" y="556"/>
                  </a:lnTo>
                  <a:lnTo>
                    <a:pt x="18069" y="618"/>
                  </a:lnTo>
                  <a:lnTo>
                    <a:pt x="21484" y="618"/>
                  </a:lnTo>
                  <a:lnTo>
                    <a:pt x="21493" y="742"/>
                  </a:lnTo>
                  <a:lnTo>
                    <a:pt x="21493" y="742"/>
                  </a:lnTo>
                </a:path>
                <a:path w="21600" h="21600">
                  <a:moveTo>
                    <a:pt x="17377" y="742"/>
                  </a:moveTo>
                  <a:lnTo>
                    <a:pt x="17134" y="742"/>
                  </a:lnTo>
                  <a:lnTo>
                    <a:pt x="17287" y="618"/>
                  </a:lnTo>
                  <a:lnTo>
                    <a:pt x="17342" y="680"/>
                  </a:lnTo>
                  <a:lnTo>
                    <a:pt x="17377" y="742"/>
                  </a:lnTo>
                  <a:lnTo>
                    <a:pt x="17377" y="742"/>
                  </a:lnTo>
                </a:path>
                <a:path w="21600" h="21600">
                  <a:moveTo>
                    <a:pt x="21407" y="2042"/>
                  </a:moveTo>
                  <a:lnTo>
                    <a:pt x="21373" y="2042"/>
                  </a:lnTo>
                  <a:lnTo>
                    <a:pt x="21300" y="1856"/>
                  </a:lnTo>
                  <a:lnTo>
                    <a:pt x="21304" y="1794"/>
                  </a:lnTo>
                  <a:lnTo>
                    <a:pt x="21338" y="1732"/>
                  </a:lnTo>
                  <a:lnTo>
                    <a:pt x="21465" y="1671"/>
                  </a:lnTo>
                  <a:lnTo>
                    <a:pt x="21481" y="1732"/>
                  </a:lnTo>
                  <a:lnTo>
                    <a:pt x="21460" y="1732"/>
                  </a:lnTo>
                  <a:lnTo>
                    <a:pt x="21398" y="1794"/>
                  </a:lnTo>
                  <a:lnTo>
                    <a:pt x="21401" y="1918"/>
                  </a:lnTo>
                  <a:lnTo>
                    <a:pt x="21407" y="2042"/>
                  </a:lnTo>
                  <a:lnTo>
                    <a:pt x="21407" y="2042"/>
                  </a:lnTo>
                </a:path>
                <a:path w="21600" h="21600">
                  <a:moveTo>
                    <a:pt x="21587" y="1794"/>
                  </a:moveTo>
                  <a:lnTo>
                    <a:pt x="21484" y="1744"/>
                  </a:lnTo>
                  <a:lnTo>
                    <a:pt x="21465" y="1671"/>
                  </a:lnTo>
                  <a:lnTo>
                    <a:pt x="21572" y="1671"/>
                  </a:lnTo>
                  <a:lnTo>
                    <a:pt x="21587" y="1794"/>
                  </a:lnTo>
                  <a:lnTo>
                    <a:pt x="21587" y="1794"/>
                  </a:lnTo>
                </a:path>
                <a:path w="21600" h="21600">
                  <a:moveTo>
                    <a:pt x="21497" y="2042"/>
                  </a:moveTo>
                  <a:lnTo>
                    <a:pt x="21407" y="2042"/>
                  </a:lnTo>
                  <a:lnTo>
                    <a:pt x="21401" y="1918"/>
                  </a:lnTo>
                  <a:lnTo>
                    <a:pt x="21398" y="1794"/>
                  </a:lnTo>
                  <a:lnTo>
                    <a:pt x="21460" y="1732"/>
                  </a:lnTo>
                  <a:lnTo>
                    <a:pt x="21484" y="1744"/>
                  </a:lnTo>
                  <a:lnTo>
                    <a:pt x="21497" y="1794"/>
                  </a:lnTo>
                  <a:lnTo>
                    <a:pt x="21497" y="2042"/>
                  </a:lnTo>
                  <a:lnTo>
                    <a:pt x="21497" y="2042"/>
                  </a:lnTo>
                </a:path>
                <a:path w="21600" h="21600">
                  <a:moveTo>
                    <a:pt x="21484" y="1744"/>
                  </a:moveTo>
                  <a:lnTo>
                    <a:pt x="21460" y="1732"/>
                  </a:lnTo>
                  <a:lnTo>
                    <a:pt x="21481" y="1732"/>
                  </a:lnTo>
                  <a:lnTo>
                    <a:pt x="21484" y="1744"/>
                  </a:lnTo>
                  <a:lnTo>
                    <a:pt x="21484" y="1744"/>
                  </a:lnTo>
                </a:path>
                <a:path w="21600" h="21600">
                  <a:moveTo>
                    <a:pt x="21336" y="2970"/>
                  </a:moveTo>
                  <a:lnTo>
                    <a:pt x="21205" y="2908"/>
                  </a:lnTo>
                  <a:lnTo>
                    <a:pt x="21334" y="2908"/>
                  </a:lnTo>
                  <a:lnTo>
                    <a:pt x="21336" y="2970"/>
                  </a:lnTo>
                  <a:lnTo>
                    <a:pt x="21336" y="2970"/>
                  </a:lnTo>
                </a:path>
                <a:path w="21600" h="21600">
                  <a:moveTo>
                    <a:pt x="20836" y="3156"/>
                  </a:moveTo>
                  <a:lnTo>
                    <a:pt x="20699" y="3156"/>
                  </a:lnTo>
                  <a:lnTo>
                    <a:pt x="20699" y="3094"/>
                  </a:lnTo>
                  <a:lnTo>
                    <a:pt x="20868" y="3094"/>
                  </a:lnTo>
                  <a:lnTo>
                    <a:pt x="20836" y="3156"/>
                  </a:lnTo>
                  <a:lnTo>
                    <a:pt x="20836" y="3156"/>
                  </a:lnTo>
                </a:path>
                <a:path w="21600" h="21600">
                  <a:moveTo>
                    <a:pt x="20969" y="3156"/>
                  </a:moveTo>
                  <a:lnTo>
                    <a:pt x="20913" y="3094"/>
                  </a:lnTo>
                  <a:lnTo>
                    <a:pt x="21017" y="3094"/>
                  </a:lnTo>
                  <a:lnTo>
                    <a:pt x="20969" y="3156"/>
                  </a:lnTo>
                  <a:lnTo>
                    <a:pt x="20969" y="3156"/>
                  </a:lnTo>
                </a:path>
                <a:path w="21600" h="21600">
                  <a:moveTo>
                    <a:pt x="20100" y="3651"/>
                  </a:moveTo>
                  <a:lnTo>
                    <a:pt x="20117" y="3280"/>
                  </a:lnTo>
                  <a:lnTo>
                    <a:pt x="20117" y="3156"/>
                  </a:lnTo>
                  <a:lnTo>
                    <a:pt x="20685" y="3156"/>
                  </a:lnTo>
                  <a:lnTo>
                    <a:pt x="20678" y="3280"/>
                  </a:lnTo>
                  <a:lnTo>
                    <a:pt x="20645" y="3342"/>
                  </a:lnTo>
                  <a:lnTo>
                    <a:pt x="20508" y="3403"/>
                  </a:lnTo>
                  <a:lnTo>
                    <a:pt x="20330" y="3403"/>
                  </a:lnTo>
                  <a:lnTo>
                    <a:pt x="20235" y="3465"/>
                  </a:lnTo>
                  <a:lnTo>
                    <a:pt x="20100" y="3651"/>
                  </a:lnTo>
                  <a:lnTo>
                    <a:pt x="20100" y="3651"/>
                  </a:lnTo>
                </a:path>
                <a:path w="21600" h="21600">
                  <a:moveTo>
                    <a:pt x="18960" y="3651"/>
                  </a:moveTo>
                  <a:lnTo>
                    <a:pt x="18809" y="3465"/>
                  </a:lnTo>
                  <a:lnTo>
                    <a:pt x="18660" y="3403"/>
                  </a:lnTo>
                  <a:lnTo>
                    <a:pt x="16628" y="3403"/>
                  </a:lnTo>
                  <a:lnTo>
                    <a:pt x="16597" y="3342"/>
                  </a:lnTo>
                  <a:lnTo>
                    <a:pt x="19124" y="3342"/>
                  </a:lnTo>
                  <a:lnTo>
                    <a:pt x="19124" y="3280"/>
                  </a:lnTo>
                  <a:lnTo>
                    <a:pt x="19129" y="3465"/>
                  </a:lnTo>
                  <a:lnTo>
                    <a:pt x="18960" y="3651"/>
                  </a:lnTo>
                  <a:lnTo>
                    <a:pt x="18960" y="3651"/>
                  </a:lnTo>
                </a:path>
                <a:path w="21600" h="21600">
                  <a:moveTo>
                    <a:pt x="19518" y="3465"/>
                  </a:moveTo>
                  <a:lnTo>
                    <a:pt x="19311" y="3465"/>
                  </a:lnTo>
                  <a:lnTo>
                    <a:pt x="19216" y="3403"/>
                  </a:lnTo>
                  <a:lnTo>
                    <a:pt x="19170" y="3342"/>
                  </a:lnTo>
                  <a:lnTo>
                    <a:pt x="19126" y="3342"/>
                  </a:lnTo>
                  <a:lnTo>
                    <a:pt x="19125" y="3280"/>
                  </a:lnTo>
                  <a:lnTo>
                    <a:pt x="19762" y="3280"/>
                  </a:lnTo>
                  <a:lnTo>
                    <a:pt x="19711" y="3342"/>
                  </a:lnTo>
                  <a:lnTo>
                    <a:pt x="19587" y="3403"/>
                  </a:lnTo>
                  <a:lnTo>
                    <a:pt x="19518" y="3465"/>
                  </a:lnTo>
                  <a:lnTo>
                    <a:pt x="19518" y="3465"/>
                  </a:lnTo>
                </a:path>
                <a:path w="21600" h="21600">
                  <a:moveTo>
                    <a:pt x="20086" y="3403"/>
                  </a:moveTo>
                  <a:lnTo>
                    <a:pt x="19894" y="3403"/>
                  </a:lnTo>
                  <a:lnTo>
                    <a:pt x="19836" y="3280"/>
                  </a:lnTo>
                  <a:lnTo>
                    <a:pt x="20100" y="3280"/>
                  </a:lnTo>
                  <a:lnTo>
                    <a:pt x="20086" y="3403"/>
                  </a:lnTo>
                  <a:lnTo>
                    <a:pt x="20086" y="3403"/>
                  </a:lnTo>
                </a:path>
                <a:path w="21600" h="21600">
                  <a:moveTo>
                    <a:pt x="16668" y="3479"/>
                  </a:moveTo>
                  <a:lnTo>
                    <a:pt x="16652" y="3465"/>
                  </a:lnTo>
                  <a:lnTo>
                    <a:pt x="16576" y="3465"/>
                  </a:lnTo>
                  <a:lnTo>
                    <a:pt x="16580" y="3342"/>
                  </a:lnTo>
                  <a:lnTo>
                    <a:pt x="16597" y="3342"/>
                  </a:lnTo>
                  <a:lnTo>
                    <a:pt x="16628" y="3403"/>
                  </a:lnTo>
                  <a:lnTo>
                    <a:pt x="16659" y="3403"/>
                  </a:lnTo>
                  <a:lnTo>
                    <a:pt x="16668" y="3479"/>
                  </a:lnTo>
                  <a:lnTo>
                    <a:pt x="16668" y="3479"/>
                  </a:lnTo>
                </a:path>
                <a:path w="21600" h="21600">
                  <a:moveTo>
                    <a:pt x="16856" y="3527"/>
                  </a:moveTo>
                  <a:lnTo>
                    <a:pt x="16726" y="3527"/>
                  </a:lnTo>
                  <a:lnTo>
                    <a:pt x="16668" y="3479"/>
                  </a:lnTo>
                  <a:lnTo>
                    <a:pt x="16659" y="3403"/>
                  </a:lnTo>
                  <a:lnTo>
                    <a:pt x="18660" y="3403"/>
                  </a:lnTo>
                  <a:lnTo>
                    <a:pt x="18370" y="3465"/>
                  </a:lnTo>
                  <a:lnTo>
                    <a:pt x="16885" y="3465"/>
                  </a:lnTo>
                  <a:lnTo>
                    <a:pt x="16856" y="3527"/>
                  </a:lnTo>
                  <a:lnTo>
                    <a:pt x="16856" y="3527"/>
                  </a:lnTo>
                </a:path>
                <a:path w="21600" h="21600">
                  <a:moveTo>
                    <a:pt x="17328" y="3589"/>
                  </a:moveTo>
                  <a:lnTo>
                    <a:pt x="17000" y="3589"/>
                  </a:lnTo>
                  <a:lnTo>
                    <a:pt x="16921" y="3527"/>
                  </a:lnTo>
                  <a:lnTo>
                    <a:pt x="16885" y="3465"/>
                  </a:lnTo>
                  <a:lnTo>
                    <a:pt x="18370" y="3465"/>
                  </a:lnTo>
                  <a:lnTo>
                    <a:pt x="18226" y="3527"/>
                  </a:lnTo>
                  <a:lnTo>
                    <a:pt x="17383" y="3527"/>
                  </a:lnTo>
                  <a:lnTo>
                    <a:pt x="17328" y="3589"/>
                  </a:lnTo>
                  <a:lnTo>
                    <a:pt x="17328" y="3589"/>
                  </a:lnTo>
                </a:path>
                <a:path w="21600" h="21600">
                  <a:moveTo>
                    <a:pt x="17583" y="3589"/>
                  </a:moveTo>
                  <a:lnTo>
                    <a:pt x="17476" y="3589"/>
                  </a:lnTo>
                  <a:lnTo>
                    <a:pt x="17383" y="3527"/>
                  </a:lnTo>
                  <a:lnTo>
                    <a:pt x="17827" y="3527"/>
                  </a:lnTo>
                  <a:lnTo>
                    <a:pt x="17583" y="3589"/>
                  </a:lnTo>
                  <a:lnTo>
                    <a:pt x="17583" y="3589"/>
                  </a:lnTo>
                </a:path>
                <a:path w="21600" h="21600">
                  <a:moveTo>
                    <a:pt x="18080" y="3713"/>
                  </a:moveTo>
                  <a:lnTo>
                    <a:pt x="17952" y="3589"/>
                  </a:lnTo>
                  <a:lnTo>
                    <a:pt x="17827" y="3527"/>
                  </a:lnTo>
                  <a:lnTo>
                    <a:pt x="18226" y="3527"/>
                  </a:lnTo>
                  <a:lnTo>
                    <a:pt x="18080" y="3713"/>
                  </a:lnTo>
                  <a:lnTo>
                    <a:pt x="18080" y="3713"/>
                  </a:lnTo>
                </a:path>
                <a:path w="21600" h="21600">
                  <a:moveTo>
                    <a:pt x="20495" y="7550"/>
                  </a:moveTo>
                  <a:lnTo>
                    <a:pt x="19823" y="7550"/>
                  </a:lnTo>
                  <a:lnTo>
                    <a:pt x="20005" y="7364"/>
                  </a:lnTo>
                  <a:lnTo>
                    <a:pt x="20240" y="7364"/>
                  </a:lnTo>
                  <a:lnTo>
                    <a:pt x="20263" y="7303"/>
                  </a:lnTo>
                  <a:lnTo>
                    <a:pt x="20425" y="7303"/>
                  </a:lnTo>
                  <a:lnTo>
                    <a:pt x="20475" y="7488"/>
                  </a:lnTo>
                  <a:lnTo>
                    <a:pt x="20495" y="7550"/>
                  </a:lnTo>
                  <a:lnTo>
                    <a:pt x="20495" y="7550"/>
                  </a:lnTo>
                </a:path>
                <a:path w="21600" h="21600">
                  <a:moveTo>
                    <a:pt x="20874" y="7550"/>
                  </a:moveTo>
                  <a:lnTo>
                    <a:pt x="20495" y="7550"/>
                  </a:lnTo>
                  <a:lnTo>
                    <a:pt x="20486" y="7488"/>
                  </a:lnTo>
                  <a:lnTo>
                    <a:pt x="20478" y="7364"/>
                  </a:lnTo>
                  <a:lnTo>
                    <a:pt x="20517" y="7303"/>
                  </a:lnTo>
                  <a:lnTo>
                    <a:pt x="20684" y="7303"/>
                  </a:lnTo>
                  <a:lnTo>
                    <a:pt x="20755" y="7364"/>
                  </a:lnTo>
                  <a:lnTo>
                    <a:pt x="20814" y="7426"/>
                  </a:lnTo>
                  <a:lnTo>
                    <a:pt x="20874" y="7550"/>
                  </a:lnTo>
                  <a:lnTo>
                    <a:pt x="20874" y="7550"/>
                  </a:lnTo>
                </a:path>
                <a:path w="21600" h="21600">
                  <a:moveTo>
                    <a:pt x="18785" y="8045"/>
                  </a:moveTo>
                  <a:lnTo>
                    <a:pt x="18229" y="8045"/>
                  </a:lnTo>
                  <a:lnTo>
                    <a:pt x="18291" y="7922"/>
                  </a:lnTo>
                  <a:lnTo>
                    <a:pt x="18356" y="7736"/>
                  </a:lnTo>
                  <a:lnTo>
                    <a:pt x="18454" y="7426"/>
                  </a:lnTo>
                  <a:lnTo>
                    <a:pt x="18509" y="7674"/>
                  </a:lnTo>
                  <a:lnTo>
                    <a:pt x="18541" y="7798"/>
                  </a:lnTo>
                  <a:lnTo>
                    <a:pt x="18740" y="7798"/>
                  </a:lnTo>
                  <a:lnTo>
                    <a:pt x="18748" y="7922"/>
                  </a:lnTo>
                  <a:lnTo>
                    <a:pt x="18785" y="8045"/>
                  </a:lnTo>
                  <a:lnTo>
                    <a:pt x="18785" y="8045"/>
                  </a:lnTo>
                </a:path>
                <a:path w="21600" h="21600">
                  <a:moveTo>
                    <a:pt x="21347" y="7983"/>
                  </a:moveTo>
                  <a:lnTo>
                    <a:pt x="19089" y="7983"/>
                  </a:lnTo>
                  <a:lnTo>
                    <a:pt x="19178" y="7674"/>
                  </a:lnTo>
                  <a:lnTo>
                    <a:pt x="19178" y="7611"/>
                  </a:lnTo>
                  <a:lnTo>
                    <a:pt x="19268" y="7488"/>
                  </a:lnTo>
                  <a:lnTo>
                    <a:pt x="19450" y="7550"/>
                  </a:lnTo>
                  <a:lnTo>
                    <a:pt x="21166" y="7550"/>
                  </a:lnTo>
                  <a:lnTo>
                    <a:pt x="21206" y="7736"/>
                  </a:lnTo>
                  <a:lnTo>
                    <a:pt x="21267" y="7860"/>
                  </a:lnTo>
                  <a:lnTo>
                    <a:pt x="21347" y="7983"/>
                  </a:lnTo>
                  <a:lnTo>
                    <a:pt x="21347" y="7983"/>
                  </a:lnTo>
                </a:path>
                <a:path w="21600" h="21600">
                  <a:moveTo>
                    <a:pt x="21340" y="8107"/>
                  </a:moveTo>
                  <a:lnTo>
                    <a:pt x="18804" y="8107"/>
                  </a:lnTo>
                  <a:lnTo>
                    <a:pt x="18806" y="7798"/>
                  </a:lnTo>
                  <a:lnTo>
                    <a:pt x="18792" y="7722"/>
                  </a:lnTo>
                  <a:lnTo>
                    <a:pt x="18824" y="7674"/>
                  </a:lnTo>
                  <a:lnTo>
                    <a:pt x="18865" y="7611"/>
                  </a:lnTo>
                  <a:lnTo>
                    <a:pt x="18941" y="7550"/>
                  </a:lnTo>
                  <a:lnTo>
                    <a:pt x="19179" y="7550"/>
                  </a:lnTo>
                  <a:lnTo>
                    <a:pt x="19178" y="7612"/>
                  </a:lnTo>
                  <a:lnTo>
                    <a:pt x="19089" y="7983"/>
                  </a:lnTo>
                  <a:lnTo>
                    <a:pt x="21347" y="7983"/>
                  </a:lnTo>
                  <a:lnTo>
                    <a:pt x="21340" y="8107"/>
                  </a:lnTo>
                  <a:lnTo>
                    <a:pt x="21340" y="8107"/>
                  </a:lnTo>
                </a:path>
                <a:path w="21600" h="21600">
                  <a:moveTo>
                    <a:pt x="19089" y="7983"/>
                  </a:moveTo>
                  <a:lnTo>
                    <a:pt x="19178" y="7612"/>
                  </a:lnTo>
                  <a:lnTo>
                    <a:pt x="19178" y="7674"/>
                  </a:lnTo>
                  <a:lnTo>
                    <a:pt x="19089" y="7983"/>
                  </a:lnTo>
                  <a:lnTo>
                    <a:pt x="19089" y="7983"/>
                  </a:lnTo>
                </a:path>
                <a:path w="21600" h="21600">
                  <a:moveTo>
                    <a:pt x="18733" y="7674"/>
                  </a:moveTo>
                  <a:lnTo>
                    <a:pt x="18582" y="7674"/>
                  </a:lnTo>
                  <a:lnTo>
                    <a:pt x="18646" y="7612"/>
                  </a:lnTo>
                  <a:lnTo>
                    <a:pt x="18686" y="7612"/>
                  </a:lnTo>
                  <a:lnTo>
                    <a:pt x="18733" y="7674"/>
                  </a:lnTo>
                  <a:lnTo>
                    <a:pt x="18733" y="7674"/>
                  </a:lnTo>
                </a:path>
                <a:path w="21600" h="21600">
                  <a:moveTo>
                    <a:pt x="18740" y="7798"/>
                  </a:moveTo>
                  <a:lnTo>
                    <a:pt x="18541" y="7798"/>
                  </a:lnTo>
                  <a:lnTo>
                    <a:pt x="18550" y="7736"/>
                  </a:lnTo>
                  <a:lnTo>
                    <a:pt x="18561" y="7674"/>
                  </a:lnTo>
                  <a:lnTo>
                    <a:pt x="18782" y="7674"/>
                  </a:lnTo>
                  <a:lnTo>
                    <a:pt x="18792" y="7722"/>
                  </a:lnTo>
                  <a:lnTo>
                    <a:pt x="18740" y="7798"/>
                  </a:lnTo>
                  <a:lnTo>
                    <a:pt x="18740" y="7798"/>
                  </a:lnTo>
                </a:path>
                <a:path w="21600" h="21600">
                  <a:moveTo>
                    <a:pt x="18804" y="8107"/>
                  </a:moveTo>
                  <a:lnTo>
                    <a:pt x="18748" y="7922"/>
                  </a:lnTo>
                  <a:lnTo>
                    <a:pt x="18740" y="7798"/>
                  </a:lnTo>
                  <a:lnTo>
                    <a:pt x="18792" y="7722"/>
                  </a:lnTo>
                  <a:lnTo>
                    <a:pt x="18806" y="7798"/>
                  </a:lnTo>
                  <a:lnTo>
                    <a:pt x="18804" y="8107"/>
                  </a:lnTo>
                  <a:lnTo>
                    <a:pt x="18804" y="8107"/>
                  </a:lnTo>
                </a:path>
                <a:path w="21600" h="21600">
                  <a:moveTo>
                    <a:pt x="18804" y="8107"/>
                  </a:moveTo>
                  <a:lnTo>
                    <a:pt x="17886" y="8107"/>
                  </a:lnTo>
                  <a:lnTo>
                    <a:pt x="17929" y="7983"/>
                  </a:lnTo>
                  <a:lnTo>
                    <a:pt x="18145" y="7983"/>
                  </a:lnTo>
                  <a:lnTo>
                    <a:pt x="18189" y="8045"/>
                  </a:lnTo>
                  <a:lnTo>
                    <a:pt x="18785" y="8045"/>
                  </a:lnTo>
                  <a:lnTo>
                    <a:pt x="18804" y="8107"/>
                  </a:lnTo>
                  <a:lnTo>
                    <a:pt x="18804" y="8107"/>
                  </a:lnTo>
                </a:path>
                <a:path w="21600" h="21600">
                  <a:moveTo>
                    <a:pt x="21375" y="8540"/>
                  </a:moveTo>
                  <a:lnTo>
                    <a:pt x="16617" y="8540"/>
                  </a:lnTo>
                  <a:lnTo>
                    <a:pt x="16721" y="8479"/>
                  </a:lnTo>
                  <a:lnTo>
                    <a:pt x="16754" y="8355"/>
                  </a:lnTo>
                  <a:lnTo>
                    <a:pt x="16715" y="8231"/>
                  </a:lnTo>
                  <a:lnTo>
                    <a:pt x="16709" y="8195"/>
                  </a:lnTo>
                  <a:lnTo>
                    <a:pt x="16715" y="8169"/>
                  </a:lnTo>
                  <a:lnTo>
                    <a:pt x="16827" y="8045"/>
                  </a:lnTo>
                  <a:lnTo>
                    <a:pt x="17076" y="8169"/>
                  </a:lnTo>
                  <a:lnTo>
                    <a:pt x="17188" y="8231"/>
                  </a:lnTo>
                  <a:lnTo>
                    <a:pt x="21334" y="8231"/>
                  </a:lnTo>
                  <a:lnTo>
                    <a:pt x="21333" y="8355"/>
                  </a:lnTo>
                  <a:lnTo>
                    <a:pt x="21344" y="8417"/>
                  </a:lnTo>
                  <a:lnTo>
                    <a:pt x="21357" y="8479"/>
                  </a:lnTo>
                  <a:lnTo>
                    <a:pt x="21375" y="8540"/>
                  </a:lnTo>
                  <a:lnTo>
                    <a:pt x="21375" y="8540"/>
                  </a:lnTo>
                </a:path>
                <a:path w="21600" h="21600">
                  <a:moveTo>
                    <a:pt x="21334" y="8231"/>
                  </a:moveTo>
                  <a:lnTo>
                    <a:pt x="17316" y="8231"/>
                  </a:lnTo>
                  <a:lnTo>
                    <a:pt x="17354" y="8169"/>
                  </a:lnTo>
                  <a:lnTo>
                    <a:pt x="17449" y="8107"/>
                  </a:lnTo>
                  <a:lnTo>
                    <a:pt x="17513" y="8045"/>
                  </a:lnTo>
                  <a:lnTo>
                    <a:pt x="17593" y="8107"/>
                  </a:lnTo>
                  <a:lnTo>
                    <a:pt x="21340" y="8107"/>
                  </a:lnTo>
                  <a:lnTo>
                    <a:pt x="21334" y="8231"/>
                  </a:lnTo>
                  <a:lnTo>
                    <a:pt x="21334" y="8231"/>
                  </a:lnTo>
                </a:path>
                <a:path w="21600" h="21600">
                  <a:moveTo>
                    <a:pt x="16617" y="8540"/>
                  </a:moveTo>
                  <a:lnTo>
                    <a:pt x="16709" y="8195"/>
                  </a:lnTo>
                  <a:lnTo>
                    <a:pt x="16715" y="8231"/>
                  </a:lnTo>
                  <a:lnTo>
                    <a:pt x="16754" y="8355"/>
                  </a:lnTo>
                  <a:lnTo>
                    <a:pt x="16721" y="8479"/>
                  </a:lnTo>
                  <a:lnTo>
                    <a:pt x="16617" y="8540"/>
                  </a:lnTo>
                  <a:lnTo>
                    <a:pt x="16617" y="8540"/>
                  </a:lnTo>
                </a:path>
                <a:path w="21600" h="21600">
                  <a:moveTo>
                    <a:pt x="19934" y="10583"/>
                  </a:moveTo>
                  <a:lnTo>
                    <a:pt x="19929" y="10521"/>
                  </a:lnTo>
                  <a:lnTo>
                    <a:pt x="19974" y="10211"/>
                  </a:lnTo>
                  <a:lnTo>
                    <a:pt x="19990" y="10460"/>
                  </a:lnTo>
                  <a:lnTo>
                    <a:pt x="19934" y="10583"/>
                  </a:lnTo>
                  <a:lnTo>
                    <a:pt x="19934" y="10583"/>
                  </a:lnTo>
                </a:path>
                <a:path w="21600" h="21600">
                  <a:moveTo>
                    <a:pt x="19990" y="10460"/>
                  </a:moveTo>
                  <a:lnTo>
                    <a:pt x="19974" y="10211"/>
                  </a:lnTo>
                  <a:lnTo>
                    <a:pt x="21251" y="10211"/>
                  </a:lnTo>
                  <a:lnTo>
                    <a:pt x="21226" y="10335"/>
                  </a:lnTo>
                  <a:lnTo>
                    <a:pt x="20047" y="10335"/>
                  </a:lnTo>
                  <a:lnTo>
                    <a:pt x="19990" y="10460"/>
                  </a:lnTo>
                  <a:lnTo>
                    <a:pt x="19990" y="10460"/>
                  </a:lnTo>
                </a:path>
                <a:path w="21600" h="21600">
                  <a:moveTo>
                    <a:pt x="20168" y="10707"/>
                  </a:moveTo>
                  <a:lnTo>
                    <a:pt x="19996" y="10707"/>
                  </a:lnTo>
                  <a:lnTo>
                    <a:pt x="20049" y="10460"/>
                  </a:lnTo>
                  <a:lnTo>
                    <a:pt x="20047" y="10335"/>
                  </a:lnTo>
                  <a:lnTo>
                    <a:pt x="21030" y="10335"/>
                  </a:lnTo>
                  <a:lnTo>
                    <a:pt x="21008" y="10397"/>
                  </a:lnTo>
                  <a:lnTo>
                    <a:pt x="20497" y="10397"/>
                  </a:lnTo>
                  <a:lnTo>
                    <a:pt x="20477" y="10460"/>
                  </a:lnTo>
                  <a:lnTo>
                    <a:pt x="20468" y="10521"/>
                  </a:lnTo>
                  <a:lnTo>
                    <a:pt x="20267" y="10521"/>
                  </a:lnTo>
                  <a:lnTo>
                    <a:pt x="20256" y="10645"/>
                  </a:lnTo>
                  <a:lnTo>
                    <a:pt x="20168" y="10707"/>
                  </a:lnTo>
                  <a:lnTo>
                    <a:pt x="20168" y="10707"/>
                  </a:lnTo>
                </a:path>
                <a:path w="21600" h="21600">
                  <a:moveTo>
                    <a:pt x="21213" y="10397"/>
                  </a:moveTo>
                  <a:lnTo>
                    <a:pt x="21114" y="10335"/>
                  </a:lnTo>
                  <a:lnTo>
                    <a:pt x="21226" y="10335"/>
                  </a:lnTo>
                  <a:lnTo>
                    <a:pt x="21213" y="10397"/>
                  </a:lnTo>
                  <a:lnTo>
                    <a:pt x="21213" y="10397"/>
                  </a:lnTo>
                </a:path>
                <a:path w="21600" h="21600">
                  <a:moveTo>
                    <a:pt x="20565" y="10830"/>
                  </a:moveTo>
                  <a:lnTo>
                    <a:pt x="20527" y="10521"/>
                  </a:lnTo>
                  <a:lnTo>
                    <a:pt x="20497" y="10397"/>
                  </a:lnTo>
                  <a:lnTo>
                    <a:pt x="21008" y="10397"/>
                  </a:lnTo>
                  <a:lnTo>
                    <a:pt x="20969" y="10459"/>
                  </a:lnTo>
                  <a:lnTo>
                    <a:pt x="20698" y="10459"/>
                  </a:lnTo>
                  <a:lnTo>
                    <a:pt x="20641" y="10583"/>
                  </a:lnTo>
                  <a:lnTo>
                    <a:pt x="20565" y="10830"/>
                  </a:lnTo>
                  <a:lnTo>
                    <a:pt x="20565" y="10830"/>
                  </a:lnTo>
                </a:path>
                <a:path w="21600" h="21600">
                  <a:moveTo>
                    <a:pt x="19345" y="10830"/>
                  </a:moveTo>
                  <a:lnTo>
                    <a:pt x="19254" y="10769"/>
                  </a:lnTo>
                  <a:lnTo>
                    <a:pt x="19176" y="10459"/>
                  </a:lnTo>
                  <a:lnTo>
                    <a:pt x="19938" y="10459"/>
                  </a:lnTo>
                  <a:lnTo>
                    <a:pt x="19929" y="10521"/>
                  </a:lnTo>
                  <a:lnTo>
                    <a:pt x="19634" y="10521"/>
                  </a:lnTo>
                  <a:lnTo>
                    <a:pt x="19549" y="10583"/>
                  </a:lnTo>
                  <a:lnTo>
                    <a:pt x="19345" y="10830"/>
                  </a:lnTo>
                  <a:lnTo>
                    <a:pt x="19345" y="10830"/>
                  </a:lnTo>
                </a:path>
                <a:path w="21600" h="21600">
                  <a:moveTo>
                    <a:pt x="20832" y="10521"/>
                  </a:moveTo>
                  <a:lnTo>
                    <a:pt x="20734" y="10521"/>
                  </a:lnTo>
                  <a:lnTo>
                    <a:pt x="20698" y="10459"/>
                  </a:lnTo>
                  <a:lnTo>
                    <a:pt x="20912" y="10459"/>
                  </a:lnTo>
                  <a:lnTo>
                    <a:pt x="20832" y="10521"/>
                  </a:lnTo>
                  <a:lnTo>
                    <a:pt x="20832" y="10521"/>
                  </a:lnTo>
                </a:path>
                <a:path w="21600" h="21600">
                  <a:moveTo>
                    <a:pt x="19983" y="10583"/>
                  </a:moveTo>
                  <a:lnTo>
                    <a:pt x="19934" y="10583"/>
                  </a:lnTo>
                  <a:lnTo>
                    <a:pt x="19990" y="10460"/>
                  </a:lnTo>
                  <a:lnTo>
                    <a:pt x="19994" y="10521"/>
                  </a:lnTo>
                  <a:lnTo>
                    <a:pt x="19983" y="10583"/>
                  </a:lnTo>
                  <a:lnTo>
                    <a:pt x="19983" y="10583"/>
                  </a:lnTo>
                </a:path>
                <a:path w="21600" h="21600">
                  <a:moveTo>
                    <a:pt x="19960" y="10707"/>
                  </a:moveTo>
                  <a:lnTo>
                    <a:pt x="19783" y="10583"/>
                  </a:lnTo>
                  <a:lnTo>
                    <a:pt x="19727" y="10521"/>
                  </a:lnTo>
                  <a:lnTo>
                    <a:pt x="19929" y="10521"/>
                  </a:lnTo>
                  <a:lnTo>
                    <a:pt x="19934" y="10583"/>
                  </a:lnTo>
                  <a:lnTo>
                    <a:pt x="19983" y="10583"/>
                  </a:lnTo>
                  <a:lnTo>
                    <a:pt x="19960" y="10707"/>
                  </a:lnTo>
                  <a:lnTo>
                    <a:pt x="19960" y="10707"/>
                  </a:lnTo>
                </a:path>
                <a:path w="21600" h="21600">
                  <a:moveTo>
                    <a:pt x="20459" y="10583"/>
                  </a:moveTo>
                  <a:lnTo>
                    <a:pt x="20346" y="10583"/>
                  </a:lnTo>
                  <a:lnTo>
                    <a:pt x="20295" y="10521"/>
                  </a:lnTo>
                  <a:lnTo>
                    <a:pt x="20468" y="10521"/>
                  </a:lnTo>
                  <a:lnTo>
                    <a:pt x="20459" y="10583"/>
                  </a:lnTo>
                  <a:lnTo>
                    <a:pt x="20459" y="10583"/>
                  </a:lnTo>
                </a:path>
                <a:path w="21600" h="21600">
                  <a:moveTo>
                    <a:pt x="18698" y="10769"/>
                  </a:moveTo>
                  <a:lnTo>
                    <a:pt x="18462" y="10769"/>
                  </a:lnTo>
                  <a:lnTo>
                    <a:pt x="18406" y="10707"/>
                  </a:lnTo>
                  <a:lnTo>
                    <a:pt x="18397" y="10583"/>
                  </a:lnTo>
                  <a:lnTo>
                    <a:pt x="19183" y="10583"/>
                  </a:lnTo>
                  <a:lnTo>
                    <a:pt x="19187" y="10645"/>
                  </a:lnTo>
                  <a:lnTo>
                    <a:pt x="18825" y="10645"/>
                  </a:lnTo>
                  <a:lnTo>
                    <a:pt x="18785" y="10707"/>
                  </a:lnTo>
                  <a:lnTo>
                    <a:pt x="18698" y="10769"/>
                  </a:lnTo>
                  <a:lnTo>
                    <a:pt x="18698" y="10769"/>
                  </a:lnTo>
                </a:path>
                <a:path w="21600" h="21600">
                  <a:moveTo>
                    <a:pt x="19148" y="10707"/>
                  </a:moveTo>
                  <a:lnTo>
                    <a:pt x="18970" y="10707"/>
                  </a:lnTo>
                  <a:lnTo>
                    <a:pt x="18912" y="10645"/>
                  </a:lnTo>
                  <a:lnTo>
                    <a:pt x="19187" y="10645"/>
                  </a:lnTo>
                  <a:lnTo>
                    <a:pt x="19148" y="10707"/>
                  </a:lnTo>
                  <a:lnTo>
                    <a:pt x="19148" y="10707"/>
                  </a:lnTo>
                </a:path>
                <a:path w="21600" h="21600">
                  <a:moveTo>
                    <a:pt x="17784" y="11016"/>
                  </a:moveTo>
                  <a:lnTo>
                    <a:pt x="17704" y="10954"/>
                  </a:lnTo>
                  <a:lnTo>
                    <a:pt x="17686" y="10830"/>
                  </a:lnTo>
                  <a:lnTo>
                    <a:pt x="17989" y="10830"/>
                  </a:lnTo>
                  <a:lnTo>
                    <a:pt x="17927" y="10954"/>
                  </a:lnTo>
                  <a:lnTo>
                    <a:pt x="17784" y="11016"/>
                  </a:lnTo>
                  <a:lnTo>
                    <a:pt x="17784" y="11016"/>
                  </a:lnTo>
                </a:path>
                <a:path w="21600" h="21600">
                  <a:moveTo>
                    <a:pt x="16735" y="11180"/>
                  </a:moveTo>
                  <a:lnTo>
                    <a:pt x="16698" y="11140"/>
                  </a:lnTo>
                  <a:lnTo>
                    <a:pt x="16695" y="11016"/>
                  </a:lnTo>
                  <a:lnTo>
                    <a:pt x="16767" y="11016"/>
                  </a:lnTo>
                  <a:lnTo>
                    <a:pt x="16735" y="11180"/>
                  </a:lnTo>
                  <a:lnTo>
                    <a:pt x="16735" y="11180"/>
                  </a:lnTo>
                </a:path>
                <a:path w="21600" h="21600">
                  <a:moveTo>
                    <a:pt x="16866" y="11264"/>
                  </a:moveTo>
                  <a:lnTo>
                    <a:pt x="16755" y="11202"/>
                  </a:lnTo>
                  <a:lnTo>
                    <a:pt x="16735" y="11180"/>
                  </a:lnTo>
                  <a:lnTo>
                    <a:pt x="16767" y="11016"/>
                  </a:lnTo>
                  <a:lnTo>
                    <a:pt x="17586" y="11016"/>
                  </a:lnTo>
                  <a:lnTo>
                    <a:pt x="17523" y="11078"/>
                  </a:lnTo>
                  <a:lnTo>
                    <a:pt x="17157" y="11078"/>
                  </a:lnTo>
                  <a:lnTo>
                    <a:pt x="17010" y="11140"/>
                  </a:lnTo>
                  <a:lnTo>
                    <a:pt x="16866" y="11264"/>
                  </a:lnTo>
                  <a:lnTo>
                    <a:pt x="16866" y="11264"/>
                  </a:lnTo>
                </a:path>
                <a:path w="21600" h="21600">
                  <a:moveTo>
                    <a:pt x="17460" y="11140"/>
                  </a:moveTo>
                  <a:lnTo>
                    <a:pt x="17157" y="11078"/>
                  </a:lnTo>
                  <a:lnTo>
                    <a:pt x="17523" y="11078"/>
                  </a:lnTo>
                  <a:lnTo>
                    <a:pt x="17460" y="11140"/>
                  </a:lnTo>
                  <a:lnTo>
                    <a:pt x="17460" y="11140"/>
                  </a:lnTo>
                </a:path>
                <a:path w="21600" h="21600">
                  <a:moveTo>
                    <a:pt x="16548" y="15959"/>
                  </a:moveTo>
                  <a:lnTo>
                    <a:pt x="16495" y="15905"/>
                  </a:lnTo>
                  <a:lnTo>
                    <a:pt x="16548" y="15956"/>
                  </a:lnTo>
                  <a:lnTo>
                    <a:pt x="16548" y="15959"/>
                  </a:lnTo>
                </a:path>
                <a:path w="21600" h="21600">
                  <a:moveTo>
                    <a:pt x="16548" y="15956"/>
                  </a:moveTo>
                  <a:lnTo>
                    <a:pt x="16496" y="15905"/>
                  </a:lnTo>
                  <a:lnTo>
                    <a:pt x="16540" y="15905"/>
                  </a:lnTo>
                  <a:lnTo>
                    <a:pt x="16548" y="15956"/>
                  </a:lnTo>
                  <a:lnTo>
                    <a:pt x="16548" y="15956"/>
                  </a:lnTo>
                </a:path>
                <a:path w="21600" h="21600">
                  <a:moveTo>
                    <a:pt x="16637" y="15967"/>
                  </a:moveTo>
                  <a:lnTo>
                    <a:pt x="16560" y="15967"/>
                  </a:lnTo>
                  <a:lnTo>
                    <a:pt x="16540" y="15905"/>
                  </a:lnTo>
                  <a:lnTo>
                    <a:pt x="16653" y="15905"/>
                  </a:lnTo>
                  <a:lnTo>
                    <a:pt x="16637" y="15967"/>
                  </a:lnTo>
                  <a:lnTo>
                    <a:pt x="16637" y="15967"/>
                  </a:lnTo>
                </a:path>
                <a:path w="21600" h="21600">
                  <a:moveTo>
                    <a:pt x="16621" y="16029"/>
                  </a:moveTo>
                  <a:lnTo>
                    <a:pt x="16548" y="15959"/>
                  </a:lnTo>
                  <a:lnTo>
                    <a:pt x="16560" y="15967"/>
                  </a:lnTo>
                  <a:lnTo>
                    <a:pt x="16637" y="15967"/>
                  </a:lnTo>
                  <a:lnTo>
                    <a:pt x="16621" y="16029"/>
                  </a:lnTo>
                  <a:lnTo>
                    <a:pt x="16621" y="16029"/>
                  </a:lnTo>
                </a:path>
                <a:path w="21600" h="21600">
                  <a:moveTo>
                    <a:pt x="15174" y="19062"/>
                  </a:moveTo>
                  <a:lnTo>
                    <a:pt x="15325" y="18691"/>
                  </a:lnTo>
                  <a:lnTo>
                    <a:pt x="15392" y="18381"/>
                  </a:lnTo>
                  <a:lnTo>
                    <a:pt x="15359" y="18010"/>
                  </a:lnTo>
                  <a:lnTo>
                    <a:pt x="15351" y="17824"/>
                  </a:lnTo>
                  <a:lnTo>
                    <a:pt x="15351" y="17453"/>
                  </a:lnTo>
                  <a:lnTo>
                    <a:pt x="15360" y="17329"/>
                  </a:lnTo>
                  <a:lnTo>
                    <a:pt x="15397" y="17143"/>
                  </a:lnTo>
                  <a:lnTo>
                    <a:pt x="15406" y="17020"/>
                  </a:lnTo>
                  <a:lnTo>
                    <a:pt x="15406" y="16958"/>
                  </a:lnTo>
                  <a:lnTo>
                    <a:pt x="15374" y="16958"/>
                  </a:lnTo>
                  <a:lnTo>
                    <a:pt x="15351" y="16834"/>
                  </a:lnTo>
                  <a:lnTo>
                    <a:pt x="15351" y="16648"/>
                  </a:lnTo>
                  <a:lnTo>
                    <a:pt x="15446" y="16462"/>
                  </a:lnTo>
                  <a:lnTo>
                    <a:pt x="16588" y="16462"/>
                  </a:lnTo>
                  <a:lnTo>
                    <a:pt x="16619" y="16586"/>
                  </a:lnTo>
                  <a:lnTo>
                    <a:pt x="16626" y="17081"/>
                  </a:lnTo>
                  <a:lnTo>
                    <a:pt x="16673" y="17329"/>
                  </a:lnTo>
                  <a:lnTo>
                    <a:pt x="16762" y="17577"/>
                  </a:lnTo>
                  <a:lnTo>
                    <a:pt x="16716" y="17762"/>
                  </a:lnTo>
                  <a:lnTo>
                    <a:pt x="16701" y="17948"/>
                  </a:lnTo>
                  <a:lnTo>
                    <a:pt x="16718" y="18134"/>
                  </a:lnTo>
                  <a:lnTo>
                    <a:pt x="16705" y="18134"/>
                  </a:lnTo>
                  <a:lnTo>
                    <a:pt x="16639" y="18195"/>
                  </a:lnTo>
                  <a:lnTo>
                    <a:pt x="16633" y="18319"/>
                  </a:lnTo>
                  <a:lnTo>
                    <a:pt x="16655" y="18443"/>
                  </a:lnTo>
                  <a:lnTo>
                    <a:pt x="17409" y="18443"/>
                  </a:lnTo>
                  <a:lnTo>
                    <a:pt x="17415" y="18505"/>
                  </a:lnTo>
                  <a:lnTo>
                    <a:pt x="21242" y="18505"/>
                  </a:lnTo>
                  <a:lnTo>
                    <a:pt x="21281" y="18629"/>
                  </a:lnTo>
                  <a:lnTo>
                    <a:pt x="21299" y="18938"/>
                  </a:lnTo>
                  <a:lnTo>
                    <a:pt x="21175" y="18938"/>
                  </a:lnTo>
                  <a:lnTo>
                    <a:pt x="21151" y="19000"/>
                  </a:lnTo>
                  <a:lnTo>
                    <a:pt x="15376" y="19000"/>
                  </a:lnTo>
                  <a:lnTo>
                    <a:pt x="15174" y="19062"/>
                  </a:lnTo>
                  <a:lnTo>
                    <a:pt x="15174" y="19062"/>
                  </a:lnTo>
                </a:path>
                <a:path w="21600" h="21600">
                  <a:moveTo>
                    <a:pt x="21075" y="18010"/>
                  </a:moveTo>
                  <a:lnTo>
                    <a:pt x="19524" y="18010"/>
                  </a:lnTo>
                  <a:lnTo>
                    <a:pt x="19616" y="17948"/>
                  </a:lnTo>
                  <a:lnTo>
                    <a:pt x="19698" y="17948"/>
                  </a:lnTo>
                  <a:lnTo>
                    <a:pt x="19736" y="17886"/>
                  </a:lnTo>
                  <a:lnTo>
                    <a:pt x="19779" y="17824"/>
                  </a:lnTo>
                  <a:lnTo>
                    <a:pt x="19874" y="17700"/>
                  </a:lnTo>
                  <a:lnTo>
                    <a:pt x="19961" y="17638"/>
                  </a:lnTo>
                  <a:lnTo>
                    <a:pt x="20086" y="17515"/>
                  </a:lnTo>
                  <a:lnTo>
                    <a:pt x="20148" y="17638"/>
                  </a:lnTo>
                  <a:lnTo>
                    <a:pt x="20202" y="17700"/>
                  </a:lnTo>
                  <a:lnTo>
                    <a:pt x="20959" y="17700"/>
                  </a:lnTo>
                  <a:lnTo>
                    <a:pt x="21082" y="17886"/>
                  </a:lnTo>
                  <a:lnTo>
                    <a:pt x="21075" y="18010"/>
                  </a:lnTo>
                  <a:lnTo>
                    <a:pt x="21075" y="18010"/>
                  </a:lnTo>
                </a:path>
                <a:path w="21600" h="21600">
                  <a:moveTo>
                    <a:pt x="20959" y="17700"/>
                  </a:moveTo>
                  <a:lnTo>
                    <a:pt x="20295" y="17700"/>
                  </a:lnTo>
                  <a:lnTo>
                    <a:pt x="20355" y="17638"/>
                  </a:lnTo>
                  <a:lnTo>
                    <a:pt x="20501" y="17577"/>
                  </a:lnTo>
                  <a:lnTo>
                    <a:pt x="20685" y="17577"/>
                  </a:lnTo>
                  <a:lnTo>
                    <a:pt x="20785" y="17515"/>
                  </a:lnTo>
                  <a:lnTo>
                    <a:pt x="20918" y="17638"/>
                  </a:lnTo>
                  <a:lnTo>
                    <a:pt x="20959" y="17700"/>
                  </a:lnTo>
                  <a:lnTo>
                    <a:pt x="20959" y="17700"/>
                  </a:lnTo>
                </a:path>
                <a:path w="21600" h="21600">
                  <a:moveTo>
                    <a:pt x="21242" y="18505"/>
                  </a:moveTo>
                  <a:lnTo>
                    <a:pt x="17415" y="18505"/>
                  </a:lnTo>
                  <a:lnTo>
                    <a:pt x="17406" y="18319"/>
                  </a:lnTo>
                  <a:lnTo>
                    <a:pt x="17445" y="18195"/>
                  </a:lnTo>
                  <a:lnTo>
                    <a:pt x="17897" y="18195"/>
                  </a:lnTo>
                  <a:lnTo>
                    <a:pt x="17988" y="18134"/>
                  </a:lnTo>
                  <a:lnTo>
                    <a:pt x="18077" y="18134"/>
                  </a:lnTo>
                  <a:lnTo>
                    <a:pt x="18168" y="18072"/>
                  </a:lnTo>
                  <a:lnTo>
                    <a:pt x="18353" y="17824"/>
                  </a:lnTo>
                  <a:lnTo>
                    <a:pt x="18450" y="17886"/>
                  </a:lnTo>
                  <a:lnTo>
                    <a:pt x="18511" y="17948"/>
                  </a:lnTo>
                  <a:lnTo>
                    <a:pt x="18557" y="18059"/>
                  </a:lnTo>
                  <a:lnTo>
                    <a:pt x="18514" y="18257"/>
                  </a:lnTo>
                  <a:lnTo>
                    <a:pt x="21131" y="18257"/>
                  </a:lnTo>
                  <a:lnTo>
                    <a:pt x="21173" y="18319"/>
                  </a:lnTo>
                  <a:lnTo>
                    <a:pt x="21223" y="18443"/>
                  </a:lnTo>
                  <a:lnTo>
                    <a:pt x="21242" y="18505"/>
                  </a:lnTo>
                  <a:lnTo>
                    <a:pt x="21242" y="18505"/>
                  </a:lnTo>
                </a:path>
                <a:path w="21600" h="21600">
                  <a:moveTo>
                    <a:pt x="21131" y="18257"/>
                  </a:moveTo>
                  <a:lnTo>
                    <a:pt x="18514" y="18257"/>
                  </a:lnTo>
                  <a:lnTo>
                    <a:pt x="18555" y="18134"/>
                  </a:lnTo>
                  <a:lnTo>
                    <a:pt x="18562" y="18072"/>
                  </a:lnTo>
                  <a:lnTo>
                    <a:pt x="18557" y="18059"/>
                  </a:lnTo>
                  <a:lnTo>
                    <a:pt x="18567" y="18010"/>
                  </a:lnTo>
                  <a:lnTo>
                    <a:pt x="18642" y="17886"/>
                  </a:lnTo>
                  <a:lnTo>
                    <a:pt x="18968" y="17886"/>
                  </a:lnTo>
                  <a:lnTo>
                    <a:pt x="19138" y="17824"/>
                  </a:lnTo>
                  <a:lnTo>
                    <a:pt x="19105" y="18072"/>
                  </a:lnTo>
                  <a:lnTo>
                    <a:pt x="19099" y="18195"/>
                  </a:lnTo>
                  <a:lnTo>
                    <a:pt x="21091" y="18195"/>
                  </a:lnTo>
                  <a:lnTo>
                    <a:pt x="21131" y="18257"/>
                  </a:lnTo>
                  <a:lnTo>
                    <a:pt x="21131" y="18257"/>
                  </a:lnTo>
                </a:path>
                <a:path w="21600" h="21600">
                  <a:moveTo>
                    <a:pt x="21065" y="18195"/>
                  </a:moveTo>
                  <a:lnTo>
                    <a:pt x="19135" y="18195"/>
                  </a:lnTo>
                  <a:lnTo>
                    <a:pt x="19224" y="18010"/>
                  </a:lnTo>
                  <a:lnTo>
                    <a:pt x="19320" y="17948"/>
                  </a:lnTo>
                  <a:lnTo>
                    <a:pt x="19524" y="18010"/>
                  </a:lnTo>
                  <a:lnTo>
                    <a:pt x="21075" y="18010"/>
                  </a:lnTo>
                  <a:lnTo>
                    <a:pt x="21065" y="18195"/>
                  </a:lnTo>
                  <a:lnTo>
                    <a:pt x="21065" y="18195"/>
                  </a:lnTo>
                </a:path>
                <a:path w="21600" h="21600">
                  <a:moveTo>
                    <a:pt x="18514" y="18257"/>
                  </a:moveTo>
                  <a:lnTo>
                    <a:pt x="18557" y="18059"/>
                  </a:lnTo>
                  <a:lnTo>
                    <a:pt x="18562" y="18072"/>
                  </a:lnTo>
                  <a:lnTo>
                    <a:pt x="18555" y="18134"/>
                  </a:lnTo>
                  <a:lnTo>
                    <a:pt x="18514" y="18257"/>
                  </a:lnTo>
                  <a:lnTo>
                    <a:pt x="18514" y="18257"/>
                  </a:lnTo>
                </a:path>
                <a:path w="21600" h="21600">
                  <a:moveTo>
                    <a:pt x="19135" y="18195"/>
                  </a:moveTo>
                  <a:lnTo>
                    <a:pt x="19099" y="18195"/>
                  </a:lnTo>
                  <a:lnTo>
                    <a:pt x="19140" y="18072"/>
                  </a:lnTo>
                  <a:lnTo>
                    <a:pt x="19146" y="18072"/>
                  </a:lnTo>
                  <a:lnTo>
                    <a:pt x="19135" y="18195"/>
                  </a:lnTo>
                  <a:lnTo>
                    <a:pt x="19135" y="18195"/>
                  </a:lnTo>
                </a:path>
                <a:path w="21600" h="21600">
                  <a:moveTo>
                    <a:pt x="16655" y="18443"/>
                  </a:moveTo>
                  <a:lnTo>
                    <a:pt x="16633" y="18319"/>
                  </a:lnTo>
                  <a:lnTo>
                    <a:pt x="16639" y="18195"/>
                  </a:lnTo>
                  <a:lnTo>
                    <a:pt x="16705" y="18134"/>
                  </a:lnTo>
                  <a:lnTo>
                    <a:pt x="16718" y="18134"/>
                  </a:lnTo>
                  <a:lnTo>
                    <a:pt x="16730" y="18257"/>
                  </a:lnTo>
                  <a:lnTo>
                    <a:pt x="16710" y="18381"/>
                  </a:lnTo>
                  <a:lnTo>
                    <a:pt x="16655" y="18443"/>
                  </a:lnTo>
                  <a:lnTo>
                    <a:pt x="16655" y="18443"/>
                  </a:lnTo>
                </a:path>
                <a:path w="21600" h="21600">
                  <a:moveTo>
                    <a:pt x="17409" y="18443"/>
                  </a:moveTo>
                  <a:lnTo>
                    <a:pt x="16655" y="18443"/>
                  </a:lnTo>
                  <a:lnTo>
                    <a:pt x="16710" y="18381"/>
                  </a:lnTo>
                  <a:lnTo>
                    <a:pt x="16730" y="18257"/>
                  </a:lnTo>
                  <a:lnTo>
                    <a:pt x="16718" y="18134"/>
                  </a:lnTo>
                  <a:lnTo>
                    <a:pt x="16765" y="18134"/>
                  </a:lnTo>
                  <a:lnTo>
                    <a:pt x="16852" y="18195"/>
                  </a:lnTo>
                  <a:lnTo>
                    <a:pt x="16894" y="18257"/>
                  </a:lnTo>
                  <a:lnTo>
                    <a:pt x="17392" y="18257"/>
                  </a:lnTo>
                  <a:lnTo>
                    <a:pt x="17409" y="18443"/>
                  </a:lnTo>
                  <a:lnTo>
                    <a:pt x="17409" y="18443"/>
                  </a:lnTo>
                </a:path>
                <a:path w="21600" h="21600">
                  <a:moveTo>
                    <a:pt x="17392" y="18257"/>
                  </a:moveTo>
                  <a:lnTo>
                    <a:pt x="17044" y="18257"/>
                  </a:lnTo>
                  <a:lnTo>
                    <a:pt x="17142" y="18195"/>
                  </a:lnTo>
                  <a:lnTo>
                    <a:pt x="17273" y="18195"/>
                  </a:lnTo>
                  <a:lnTo>
                    <a:pt x="17344" y="18134"/>
                  </a:lnTo>
                  <a:lnTo>
                    <a:pt x="17392" y="18257"/>
                  </a:lnTo>
                  <a:lnTo>
                    <a:pt x="17392" y="18257"/>
                  </a:lnTo>
                </a:path>
                <a:path w="21600" h="21600">
                  <a:moveTo>
                    <a:pt x="21136" y="19309"/>
                  </a:moveTo>
                  <a:lnTo>
                    <a:pt x="21113" y="19248"/>
                  </a:lnTo>
                  <a:lnTo>
                    <a:pt x="21111" y="19186"/>
                  </a:lnTo>
                  <a:lnTo>
                    <a:pt x="21151" y="19000"/>
                  </a:lnTo>
                  <a:lnTo>
                    <a:pt x="21175" y="18938"/>
                  </a:lnTo>
                  <a:lnTo>
                    <a:pt x="21205" y="19000"/>
                  </a:lnTo>
                  <a:lnTo>
                    <a:pt x="21236" y="19000"/>
                  </a:lnTo>
                  <a:lnTo>
                    <a:pt x="21269" y="19062"/>
                  </a:lnTo>
                  <a:lnTo>
                    <a:pt x="21273" y="19074"/>
                  </a:lnTo>
                  <a:lnTo>
                    <a:pt x="21251" y="19186"/>
                  </a:lnTo>
                  <a:lnTo>
                    <a:pt x="21136" y="19309"/>
                  </a:lnTo>
                  <a:lnTo>
                    <a:pt x="21136" y="19309"/>
                  </a:lnTo>
                </a:path>
                <a:path w="21600" h="21600">
                  <a:moveTo>
                    <a:pt x="21273" y="19074"/>
                  </a:moveTo>
                  <a:lnTo>
                    <a:pt x="21269" y="19062"/>
                  </a:lnTo>
                  <a:lnTo>
                    <a:pt x="21236" y="19000"/>
                  </a:lnTo>
                  <a:lnTo>
                    <a:pt x="21205" y="19000"/>
                  </a:lnTo>
                  <a:lnTo>
                    <a:pt x="21175" y="18938"/>
                  </a:lnTo>
                  <a:lnTo>
                    <a:pt x="21299" y="18938"/>
                  </a:lnTo>
                  <a:lnTo>
                    <a:pt x="21273" y="19074"/>
                  </a:lnTo>
                  <a:lnTo>
                    <a:pt x="21273" y="19074"/>
                  </a:lnTo>
                </a:path>
                <a:path w="21600" h="21600">
                  <a:moveTo>
                    <a:pt x="15811" y="21042"/>
                  </a:moveTo>
                  <a:lnTo>
                    <a:pt x="15759" y="21042"/>
                  </a:lnTo>
                  <a:lnTo>
                    <a:pt x="15720" y="20919"/>
                  </a:lnTo>
                  <a:lnTo>
                    <a:pt x="15686" y="20795"/>
                  </a:lnTo>
                  <a:lnTo>
                    <a:pt x="15668" y="20609"/>
                  </a:lnTo>
                  <a:lnTo>
                    <a:pt x="15667" y="20424"/>
                  </a:lnTo>
                  <a:lnTo>
                    <a:pt x="15650" y="20300"/>
                  </a:lnTo>
                  <a:lnTo>
                    <a:pt x="15624" y="20238"/>
                  </a:lnTo>
                  <a:lnTo>
                    <a:pt x="15584" y="20176"/>
                  </a:lnTo>
                  <a:lnTo>
                    <a:pt x="15545" y="20114"/>
                  </a:lnTo>
                  <a:lnTo>
                    <a:pt x="15509" y="19990"/>
                  </a:lnTo>
                  <a:lnTo>
                    <a:pt x="15474" y="19805"/>
                  </a:lnTo>
                  <a:lnTo>
                    <a:pt x="15447" y="19619"/>
                  </a:lnTo>
                  <a:lnTo>
                    <a:pt x="15442" y="19495"/>
                  </a:lnTo>
                  <a:lnTo>
                    <a:pt x="15461" y="19495"/>
                  </a:lnTo>
                  <a:lnTo>
                    <a:pt x="15479" y="19433"/>
                  </a:lnTo>
                  <a:lnTo>
                    <a:pt x="15436" y="19433"/>
                  </a:lnTo>
                  <a:lnTo>
                    <a:pt x="15380" y="19248"/>
                  </a:lnTo>
                  <a:lnTo>
                    <a:pt x="15372" y="19062"/>
                  </a:lnTo>
                  <a:lnTo>
                    <a:pt x="15414" y="19062"/>
                  </a:lnTo>
                  <a:lnTo>
                    <a:pt x="15456" y="19000"/>
                  </a:lnTo>
                  <a:lnTo>
                    <a:pt x="21151" y="19000"/>
                  </a:lnTo>
                  <a:lnTo>
                    <a:pt x="21111" y="19186"/>
                  </a:lnTo>
                  <a:lnTo>
                    <a:pt x="21113" y="19248"/>
                  </a:lnTo>
                  <a:lnTo>
                    <a:pt x="21136" y="19309"/>
                  </a:lnTo>
                  <a:lnTo>
                    <a:pt x="21348" y="19309"/>
                  </a:lnTo>
                  <a:lnTo>
                    <a:pt x="21353" y="19371"/>
                  </a:lnTo>
                  <a:lnTo>
                    <a:pt x="21339" y="19495"/>
                  </a:lnTo>
                  <a:lnTo>
                    <a:pt x="21357" y="19681"/>
                  </a:lnTo>
                  <a:lnTo>
                    <a:pt x="21326" y="19866"/>
                  </a:lnTo>
                  <a:lnTo>
                    <a:pt x="21167" y="20176"/>
                  </a:lnTo>
                  <a:lnTo>
                    <a:pt x="21093" y="20300"/>
                  </a:lnTo>
                  <a:lnTo>
                    <a:pt x="20955" y="20424"/>
                  </a:lnTo>
                  <a:lnTo>
                    <a:pt x="20633" y="20424"/>
                  </a:lnTo>
                  <a:lnTo>
                    <a:pt x="20589" y="20547"/>
                  </a:lnTo>
                  <a:lnTo>
                    <a:pt x="18228" y="20547"/>
                  </a:lnTo>
                  <a:lnTo>
                    <a:pt x="18203" y="20671"/>
                  </a:lnTo>
                  <a:lnTo>
                    <a:pt x="18179" y="20733"/>
                  </a:lnTo>
                  <a:lnTo>
                    <a:pt x="18182" y="20795"/>
                  </a:lnTo>
                  <a:lnTo>
                    <a:pt x="17804" y="20795"/>
                  </a:lnTo>
                  <a:lnTo>
                    <a:pt x="17813" y="20919"/>
                  </a:lnTo>
                  <a:lnTo>
                    <a:pt x="17818" y="20933"/>
                  </a:lnTo>
                  <a:lnTo>
                    <a:pt x="17810" y="20981"/>
                  </a:lnTo>
                  <a:lnTo>
                    <a:pt x="15832" y="20981"/>
                  </a:lnTo>
                  <a:lnTo>
                    <a:pt x="15811" y="21042"/>
                  </a:lnTo>
                  <a:lnTo>
                    <a:pt x="15811" y="21042"/>
                  </a:lnTo>
                </a:path>
                <a:path w="21600" h="21600">
                  <a:moveTo>
                    <a:pt x="21348" y="19309"/>
                  </a:moveTo>
                  <a:lnTo>
                    <a:pt x="21136" y="19309"/>
                  </a:lnTo>
                  <a:lnTo>
                    <a:pt x="21251" y="19186"/>
                  </a:lnTo>
                  <a:lnTo>
                    <a:pt x="21273" y="19074"/>
                  </a:lnTo>
                  <a:lnTo>
                    <a:pt x="21306" y="19186"/>
                  </a:lnTo>
                  <a:lnTo>
                    <a:pt x="21342" y="19248"/>
                  </a:lnTo>
                  <a:lnTo>
                    <a:pt x="21348" y="19309"/>
                  </a:lnTo>
                  <a:lnTo>
                    <a:pt x="21348" y="19309"/>
                  </a:lnTo>
                </a:path>
                <a:path w="21600" h="21600">
                  <a:moveTo>
                    <a:pt x="20706" y="20547"/>
                  </a:moveTo>
                  <a:lnTo>
                    <a:pt x="20653" y="20547"/>
                  </a:lnTo>
                  <a:lnTo>
                    <a:pt x="20633" y="20424"/>
                  </a:lnTo>
                  <a:lnTo>
                    <a:pt x="20955" y="20424"/>
                  </a:lnTo>
                  <a:lnTo>
                    <a:pt x="20877" y="20485"/>
                  </a:lnTo>
                  <a:lnTo>
                    <a:pt x="20792" y="20485"/>
                  </a:lnTo>
                  <a:lnTo>
                    <a:pt x="20706" y="20547"/>
                  </a:lnTo>
                  <a:lnTo>
                    <a:pt x="20706" y="20547"/>
                  </a:lnTo>
                </a:path>
                <a:path w="21600" h="21600">
                  <a:moveTo>
                    <a:pt x="18231" y="20900"/>
                  </a:moveTo>
                  <a:lnTo>
                    <a:pt x="18182" y="20795"/>
                  </a:lnTo>
                  <a:lnTo>
                    <a:pt x="18181" y="20729"/>
                  </a:lnTo>
                  <a:lnTo>
                    <a:pt x="18203" y="20671"/>
                  </a:lnTo>
                  <a:lnTo>
                    <a:pt x="18228" y="20547"/>
                  </a:lnTo>
                  <a:lnTo>
                    <a:pt x="18249" y="20547"/>
                  </a:lnTo>
                  <a:lnTo>
                    <a:pt x="18266" y="20671"/>
                  </a:lnTo>
                  <a:lnTo>
                    <a:pt x="18282" y="20733"/>
                  </a:lnTo>
                  <a:lnTo>
                    <a:pt x="18250" y="20857"/>
                  </a:lnTo>
                  <a:lnTo>
                    <a:pt x="18231" y="20900"/>
                  </a:lnTo>
                  <a:lnTo>
                    <a:pt x="18231" y="20900"/>
                  </a:lnTo>
                </a:path>
                <a:path w="21600" h="21600">
                  <a:moveTo>
                    <a:pt x="18405" y="20919"/>
                  </a:moveTo>
                  <a:lnTo>
                    <a:pt x="18240" y="20919"/>
                  </a:lnTo>
                  <a:lnTo>
                    <a:pt x="18231" y="20900"/>
                  </a:lnTo>
                  <a:lnTo>
                    <a:pt x="18250" y="20857"/>
                  </a:lnTo>
                  <a:lnTo>
                    <a:pt x="18282" y="20733"/>
                  </a:lnTo>
                  <a:lnTo>
                    <a:pt x="18266" y="20671"/>
                  </a:lnTo>
                  <a:lnTo>
                    <a:pt x="18249" y="20547"/>
                  </a:lnTo>
                  <a:lnTo>
                    <a:pt x="20589" y="20547"/>
                  </a:lnTo>
                  <a:lnTo>
                    <a:pt x="20568" y="20609"/>
                  </a:lnTo>
                  <a:lnTo>
                    <a:pt x="18830" y="20609"/>
                  </a:lnTo>
                  <a:lnTo>
                    <a:pt x="18829" y="20733"/>
                  </a:lnTo>
                  <a:lnTo>
                    <a:pt x="18796" y="20795"/>
                  </a:lnTo>
                  <a:lnTo>
                    <a:pt x="18531" y="20795"/>
                  </a:lnTo>
                  <a:lnTo>
                    <a:pt x="18458" y="20857"/>
                  </a:lnTo>
                  <a:lnTo>
                    <a:pt x="18405" y="20919"/>
                  </a:lnTo>
                  <a:lnTo>
                    <a:pt x="18405" y="20919"/>
                  </a:lnTo>
                </a:path>
                <a:path w="21600" h="21600">
                  <a:moveTo>
                    <a:pt x="18831" y="20729"/>
                  </a:moveTo>
                  <a:lnTo>
                    <a:pt x="18830" y="20609"/>
                  </a:lnTo>
                  <a:lnTo>
                    <a:pt x="18840" y="20609"/>
                  </a:lnTo>
                  <a:lnTo>
                    <a:pt x="18862" y="20671"/>
                  </a:lnTo>
                  <a:lnTo>
                    <a:pt x="18831" y="20729"/>
                  </a:lnTo>
                  <a:lnTo>
                    <a:pt x="18831" y="20729"/>
                  </a:lnTo>
                </a:path>
                <a:path w="21600" h="21600">
                  <a:moveTo>
                    <a:pt x="18917" y="20919"/>
                  </a:moveTo>
                  <a:lnTo>
                    <a:pt x="18833" y="20919"/>
                  </a:lnTo>
                  <a:lnTo>
                    <a:pt x="18831" y="20729"/>
                  </a:lnTo>
                  <a:lnTo>
                    <a:pt x="18862" y="20671"/>
                  </a:lnTo>
                  <a:lnTo>
                    <a:pt x="18840" y="20609"/>
                  </a:lnTo>
                  <a:lnTo>
                    <a:pt x="20568" y="20609"/>
                  </a:lnTo>
                  <a:lnTo>
                    <a:pt x="20471" y="20733"/>
                  </a:lnTo>
                  <a:lnTo>
                    <a:pt x="20343" y="20857"/>
                  </a:lnTo>
                  <a:lnTo>
                    <a:pt x="19083" y="20857"/>
                  </a:lnTo>
                  <a:lnTo>
                    <a:pt x="18917" y="20919"/>
                  </a:lnTo>
                  <a:lnTo>
                    <a:pt x="18917" y="20919"/>
                  </a:lnTo>
                </a:path>
                <a:path w="21600" h="21600">
                  <a:moveTo>
                    <a:pt x="17818" y="20933"/>
                  </a:moveTo>
                  <a:lnTo>
                    <a:pt x="17813" y="20919"/>
                  </a:lnTo>
                  <a:lnTo>
                    <a:pt x="17804" y="20795"/>
                  </a:lnTo>
                  <a:lnTo>
                    <a:pt x="17818" y="20900"/>
                  </a:lnTo>
                  <a:lnTo>
                    <a:pt x="17818" y="20933"/>
                  </a:lnTo>
                  <a:lnTo>
                    <a:pt x="17818" y="20933"/>
                  </a:lnTo>
                </a:path>
                <a:path w="21600" h="21600">
                  <a:moveTo>
                    <a:pt x="17857" y="21042"/>
                  </a:moveTo>
                  <a:lnTo>
                    <a:pt x="17818" y="20933"/>
                  </a:lnTo>
                  <a:lnTo>
                    <a:pt x="17818" y="20900"/>
                  </a:lnTo>
                  <a:lnTo>
                    <a:pt x="17804" y="20795"/>
                  </a:lnTo>
                  <a:lnTo>
                    <a:pt x="18182" y="20795"/>
                  </a:lnTo>
                  <a:lnTo>
                    <a:pt x="18231" y="20900"/>
                  </a:lnTo>
                  <a:lnTo>
                    <a:pt x="18197" y="20981"/>
                  </a:lnTo>
                  <a:lnTo>
                    <a:pt x="17938" y="20981"/>
                  </a:lnTo>
                  <a:lnTo>
                    <a:pt x="17857" y="21042"/>
                  </a:lnTo>
                  <a:lnTo>
                    <a:pt x="17857" y="21042"/>
                  </a:lnTo>
                </a:path>
                <a:path w="21600" h="21600">
                  <a:moveTo>
                    <a:pt x="18717" y="20857"/>
                  </a:moveTo>
                  <a:lnTo>
                    <a:pt x="18624" y="20857"/>
                  </a:lnTo>
                  <a:lnTo>
                    <a:pt x="18531" y="20795"/>
                  </a:lnTo>
                  <a:lnTo>
                    <a:pt x="18796" y="20795"/>
                  </a:lnTo>
                  <a:lnTo>
                    <a:pt x="18717" y="20857"/>
                  </a:lnTo>
                  <a:lnTo>
                    <a:pt x="18717" y="20857"/>
                  </a:lnTo>
                </a:path>
                <a:path w="21600" h="21600">
                  <a:moveTo>
                    <a:pt x="20085" y="20981"/>
                  </a:moveTo>
                  <a:lnTo>
                    <a:pt x="19856" y="20981"/>
                  </a:lnTo>
                  <a:lnTo>
                    <a:pt x="19776" y="20919"/>
                  </a:lnTo>
                  <a:lnTo>
                    <a:pt x="19124" y="20919"/>
                  </a:lnTo>
                  <a:lnTo>
                    <a:pt x="19099" y="20857"/>
                  </a:lnTo>
                  <a:lnTo>
                    <a:pt x="20343" y="20857"/>
                  </a:lnTo>
                  <a:lnTo>
                    <a:pt x="20218" y="20919"/>
                  </a:lnTo>
                  <a:lnTo>
                    <a:pt x="20085" y="20981"/>
                  </a:lnTo>
                  <a:lnTo>
                    <a:pt x="20085" y="20981"/>
                  </a:lnTo>
                </a:path>
                <a:path w="21600" h="21600">
                  <a:moveTo>
                    <a:pt x="19607" y="20981"/>
                  </a:moveTo>
                  <a:lnTo>
                    <a:pt x="19192" y="20981"/>
                  </a:lnTo>
                  <a:lnTo>
                    <a:pt x="19157" y="20919"/>
                  </a:lnTo>
                  <a:lnTo>
                    <a:pt x="19720" y="20919"/>
                  </a:lnTo>
                  <a:lnTo>
                    <a:pt x="19607" y="20981"/>
                  </a:lnTo>
                  <a:lnTo>
                    <a:pt x="19607" y="20981"/>
                  </a:lnTo>
                </a:path>
                <a:path w="21600" h="21600">
                  <a:moveTo>
                    <a:pt x="15731" y="21538"/>
                  </a:moveTo>
                  <a:lnTo>
                    <a:pt x="15806" y="21166"/>
                  </a:lnTo>
                  <a:lnTo>
                    <a:pt x="15832" y="20981"/>
                  </a:lnTo>
                  <a:lnTo>
                    <a:pt x="17774" y="20981"/>
                  </a:lnTo>
                  <a:lnTo>
                    <a:pt x="17737" y="21042"/>
                  </a:lnTo>
                  <a:lnTo>
                    <a:pt x="17451" y="21042"/>
                  </a:lnTo>
                  <a:lnTo>
                    <a:pt x="17451" y="21104"/>
                  </a:lnTo>
                  <a:lnTo>
                    <a:pt x="17444" y="21104"/>
                  </a:lnTo>
                  <a:lnTo>
                    <a:pt x="17429" y="21166"/>
                  </a:lnTo>
                  <a:lnTo>
                    <a:pt x="17416" y="21228"/>
                  </a:lnTo>
                  <a:lnTo>
                    <a:pt x="17143" y="21228"/>
                  </a:lnTo>
                  <a:lnTo>
                    <a:pt x="17106" y="21290"/>
                  </a:lnTo>
                  <a:lnTo>
                    <a:pt x="16802" y="21290"/>
                  </a:lnTo>
                  <a:lnTo>
                    <a:pt x="16689" y="21352"/>
                  </a:lnTo>
                  <a:lnTo>
                    <a:pt x="16628" y="21414"/>
                  </a:lnTo>
                  <a:lnTo>
                    <a:pt x="15908" y="21414"/>
                  </a:lnTo>
                  <a:lnTo>
                    <a:pt x="15731" y="21538"/>
                  </a:lnTo>
                  <a:lnTo>
                    <a:pt x="15731" y="21538"/>
                  </a:lnTo>
                </a:path>
                <a:path w="21600" h="21600">
                  <a:moveTo>
                    <a:pt x="18170" y="21042"/>
                  </a:moveTo>
                  <a:lnTo>
                    <a:pt x="18095" y="20981"/>
                  </a:lnTo>
                  <a:lnTo>
                    <a:pt x="18197" y="20981"/>
                  </a:lnTo>
                  <a:lnTo>
                    <a:pt x="18170" y="21042"/>
                  </a:lnTo>
                  <a:lnTo>
                    <a:pt x="18170" y="21042"/>
                  </a:lnTo>
                </a:path>
                <a:path w="21600" h="21600">
                  <a:moveTo>
                    <a:pt x="19343" y="21104"/>
                  </a:moveTo>
                  <a:lnTo>
                    <a:pt x="19253" y="20981"/>
                  </a:lnTo>
                  <a:lnTo>
                    <a:pt x="19403" y="20981"/>
                  </a:lnTo>
                  <a:lnTo>
                    <a:pt x="19343" y="21104"/>
                  </a:lnTo>
                  <a:lnTo>
                    <a:pt x="19343" y="21104"/>
                  </a:lnTo>
                </a:path>
                <a:path w="21600" h="21600">
                  <a:moveTo>
                    <a:pt x="17537" y="21290"/>
                  </a:moveTo>
                  <a:lnTo>
                    <a:pt x="17469" y="21290"/>
                  </a:lnTo>
                  <a:lnTo>
                    <a:pt x="17455" y="21042"/>
                  </a:lnTo>
                  <a:lnTo>
                    <a:pt x="17737" y="21042"/>
                  </a:lnTo>
                  <a:lnTo>
                    <a:pt x="17702" y="21104"/>
                  </a:lnTo>
                  <a:lnTo>
                    <a:pt x="17667" y="21166"/>
                  </a:lnTo>
                  <a:lnTo>
                    <a:pt x="17537" y="21290"/>
                  </a:lnTo>
                  <a:lnTo>
                    <a:pt x="17537" y="21290"/>
                  </a:lnTo>
                </a:path>
                <a:path w="21600" h="21600">
                  <a:moveTo>
                    <a:pt x="17380" y="21290"/>
                  </a:moveTo>
                  <a:lnTo>
                    <a:pt x="17280" y="21290"/>
                  </a:lnTo>
                  <a:lnTo>
                    <a:pt x="17249" y="21228"/>
                  </a:lnTo>
                  <a:lnTo>
                    <a:pt x="17416" y="21228"/>
                  </a:lnTo>
                  <a:lnTo>
                    <a:pt x="17380" y="21290"/>
                  </a:lnTo>
                  <a:lnTo>
                    <a:pt x="17380" y="21290"/>
                  </a:lnTo>
                </a:path>
                <a:path w="21600" h="21600">
                  <a:moveTo>
                    <a:pt x="17070" y="21352"/>
                  </a:moveTo>
                  <a:lnTo>
                    <a:pt x="16937" y="21352"/>
                  </a:lnTo>
                  <a:lnTo>
                    <a:pt x="16802" y="21290"/>
                  </a:lnTo>
                  <a:lnTo>
                    <a:pt x="17106" y="21290"/>
                  </a:lnTo>
                  <a:lnTo>
                    <a:pt x="17070" y="21352"/>
                  </a:lnTo>
                  <a:lnTo>
                    <a:pt x="17070" y="21352"/>
                  </a:lnTo>
                </a:path>
                <a:path w="21600" h="21600">
                  <a:moveTo>
                    <a:pt x="16394" y="21599"/>
                  </a:moveTo>
                  <a:lnTo>
                    <a:pt x="16092" y="21599"/>
                  </a:lnTo>
                  <a:lnTo>
                    <a:pt x="16016" y="21414"/>
                  </a:lnTo>
                  <a:lnTo>
                    <a:pt x="16628" y="21414"/>
                  </a:lnTo>
                  <a:lnTo>
                    <a:pt x="16507" y="21538"/>
                  </a:lnTo>
                  <a:lnTo>
                    <a:pt x="16394" y="21599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2108383" y="427899"/>
              <a:ext cx="177799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990783" y="427899"/>
              <a:ext cx="0" cy="0"/>
            </a:xfrm>
            <a:custGeom>
              <a:gdLst>
                <a:gd name="T1" fmla="*/ 0 w 21600"/>
                <a:gd name="T2" fmla="*/ 0 h 21600"/>
                <a:gd name="T3" fmla="*/ 0 w 21600"/>
                <a:gd name="T4" fmla="*/ 0 h 21600"/>
              </a:gdLst>
              <a:rect l="T1" t="T2" r="T3" b="T4"/>
              <a:pathLst/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7" name="曲线"/>
            <p:cNvSpPr>
              <a:spLocks/>
            </p:cNvSpPr>
            <p:nvPr/>
          </p:nvSpPr>
          <p:spPr>
            <a:xfrm rot="0">
              <a:off x="2286183" y="427899"/>
              <a:ext cx="1905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8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2302507" y="598544"/>
              <a:ext cx="174966" cy="16143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29" name="曲线"/>
            <p:cNvSpPr>
              <a:spLocks/>
            </p:cNvSpPr>
            <p:nvPr/>
          </p:nvSpPr>
          <p:spPr>
            <a:xfrm rot="0">
              <a:off x="2476683" y="427899"/>
              <a:ext cx="15240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 rot="0">
              <a:off x="2456590" y="591288"/>
              <a:ext cx="1574165" cy="43306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6" y="8361"/>
                  </a:moveTo>
                  <a:lnTo>
                    <a:pt x="696" y="7917"/>
                  </a:lnTo>
                  <a:lnTo>
                    <a:pt x="653" y="7537"/>
                  </a:lnTo>
                  <a:lnTo>
                    <a:pt x="566" y="7284"/>
                  </a:lnTo>
                  <a:lnTo>
                    <a:pt x="566" y="6967"/>
                  </a:lnTo>
                  <a:lnTo>
                    <a:pt x="543" y="6714"/>
                  </a:lnTo>
                  <a:lnTo>
                    <a:pt x="497" y="6587"/>
                  </a:lnTo>
                  <a:lnTo>
                    <a:pt x="496" y="6334"/>
                  </a:lnTo>
                  <a:lnTo>
                    <a:pt x="494" y="6270"/>
                  </a:lnTo>
                  <a:lnTo>
                    <a:pt x="488" y="6207"/>
                  </a:lnTo>
                  <a:lnTo>
                    <a:pt x="483" y="6144"/>
                  </a:lnTo>
                  <a:lnTo>
                    <a:pt x="474" y="6144"/>
                  </a:lnTo>
                  <a:lnTo>
                    <a:pt x="461" y="6017"/>
                  </a:lnTo>
                  <a:lnTo>
                    <a:pt x="449" y="5954"/>
                  </a:lnTo>
                  <a:lnTo>
                    <a:pt x="436" y="5890"/>
                  </a:lnTo>
                  <a:lnTo>
                    <a:pt x="398" y="5574"/>
                  </a:lnTo>
                  <a:lnTo>
                    <a:pt x="398" y="5447"/>
                  </a:lnTo>
                  <a:lnTo>
                    <a:pt x="362" y="5194"/>
                  </a:lnTo>
                  <a:lnTo>
                    <a:pt x="350" y="5067"/>
                  </a:lnTo>
                  <a:lnTo>
                    <a:pt x="373" y="4940"/>
                  </a:lnTo>
                  <a:lnTo>
                    <a:pt x="331" y="4877"/>
                  </a:lnTo>
                  <a:lnTo>
                    <a:pt x="237" y="4877"/>
                  </a:lnTo>
                  <a:lnTo>
                    <a:pt x="274" y="4560"/>
                  </a:lnTo>
                  <a:lnTo>
                    <a:pt x="287" y="4370"/>
                  </a:lnTo>
                  <a:lnTo>
                    <a:pt x="207" y="3483"/>
                  </a:lnTo>
                  <a:lnTo>
                    <a:pt x="211" y="3293"/>
                  </a:lnTo>
                  <a:lnTo>
                    <a:pt x="196" y="3167"/>
                  </a:lnTo>
                  <a:lnTo>
                    <a:pt x="164" y="3040"/>
                  </a:lnTo>
                  <a:lnTo>
                    <a:pt x="127" y="2597"/>
                  </a:lnTo>
                  <a:lnTo>
                    <a:pt x="91" y="2280"/>
                  </a:lnTo>
                  <a:lnTo>
                    <a:pt x="55" y="2090"/>
                  </a:lnTo>
                  <a:lnTo>
                    <a:pt x="18" y="1836"/>
                  </a:lnTo>
                  <a:lnTo>
                    <a:pt x="0" y="1583"/>
                  </a:lnTo>
                  <a:lnTo>
                    <a:pt x="0" y="696"/>
                  </a:lnTo>
                  <a:lnTo>
                    <a:pt x="45" y="316"/>
                  </a:lnTo>
                  <a:lnTo>
                    <a:pt x="228" y="63"/>
                  </a:lnTo>
                  <a:lnTo>
                    <a:pt x="322" y="0"/>
                  </a:lnTo>
                  <a:lnTo>
                    <a:pt x="537" y="0"/>
                  </a:lnTo>
                  <a:lnTo>
                    <a:pt x="566" y="126"/>
                  </a:lnTo>
                  <a:lnTo>
                    <a:pt x="597" y="253"/>
                  </a:lnTo>
                  <a:lnTo>
                    <a:pt x="686" y="253"/>
                  </a:lnTo>
                  <a:lnTo>
                    <a:pt x="710" y="380"/>
                  </a:lnTo>
                  <a:lnTo>
                    <a:pt x="733" y="506"/>
                  </a:lnTo>
                  <a:lnTo>
                    <a:pt x="748" y="633"/>
                  </a:lnTo>
                  <a:lnTo>
                    <a:pt x="755" y="696"/>
                  </a:lnTo>
                  <a:lnTo>
                    <a:pt x="764" y="760"/>
                  </a:lnTo>
                  <a:lnTo>
                    <a:pt x="770" y="760"/>
                  </a:lnTo>
                  <a:lnTo>
                    <a:pt x="791" y="823"/>
                  </a:lnTo>
                  <a:lnTo>
                    <a:pt x="804" y="886"/>
                  </a:lnTo>
                  <a:lnTo>
                    <a:pt x="819" y="950"/>
                  </a:lnTo>
                  <a:lnTo>
                    <a:pt x="846" y="1076"/>
                  </a:lnTo>
                  <a:lnTo>
                    <a:pt x="873" y="1266"/>
                  </a:lnTo>
                  <a:lnTo>
                    <a:pt x="883" y="1393"/>
                  </a:lnTo>
                  <a:lnTo>
                    <a:pt x="906" y="1456"/>
                  </a:lnTo>
                  <a:lnTo>
                    <a:pt x="941" y="1520"/>
                  </a:lnTo>
                  <a:lnTo>
                    <a:pt x="962" y="1836"/>
                  </a:lnTo>
                  <a:lnTo>
                    <a:pt x="972" y="2026"/>
                  </a:lnTo>
                  <a:lnTo>
                    <a:pt x="972" y="2280"/>
                  </a:lnTo>
                  <a:lnTo>
                    <a:pt x="984" y="2343"/>
                  </a:lnTo>
                  <a:lnTo>
                    <a:pt x="1008" y="2406"/>
                  </a:lnTo>
                  <a:lnTo>
                    <a:pt x="1058" y="2977"/>
                  </a:lnTo>
                  <a:lnTo>
                    <a:pt x="1054" y="3167"/>
                  </a:lnTo>
                  <a:lnTo>
                    <a:pt x="1065" y="3293"/>
                  </a:lnTo>
                  <a:lnTo>
                    <a:pt x="1089" y="3420"/>
                  </a:lnTo>
                  <a:lnTo>
                    <a:pt x="1114" y="3483"/>
                  </a:lnTo>
                  <a:lnTo>
                    <a:pt x="1133" y="3610"/>
                  </a:lnTo>
                  <a:lnTo>
                    <a:pt x="1144" y="3737"/>
                  </a:lnTo>
                  <a:lnTo>
                    <a:pt x="1166" y="3863"/>
                  </a:lnTo>
                  <a:lnTo>
                    <a:pt x="1184" y="3990"/>
                  </a:lnTo>
                  <a:lnTo>
                    <a:pt x="1198" y="4180"/>
                  </a:lnTo>
                  <a:lnTo>
                    <a:pt x="1212" y="4303"/>
                  </a:lnTo>
                  <a:lnTo>
                    <a:pt x="1211" y="4370"/>
                  </a:lnTo>
                  <a:lnTo>
                    <a:pt x="1209" y="4433"/>
                  </a:lnTo>
                  <a:lnTo>
                    <a:pt x="1190" y="4497"/>
                  </a:lnTo>
                  <a:lnTo>
                    <a:pt x="1241" y="4497"/>
                  </a:lnTo>
                  <a:lnTo>
                    <a:pt x="1240" y="4687"/>
                  </a:lnTo>
                  <a:lnTo>
                    <a:pt x="1332" y="4687"/>
                  </a:lnTo>
                  <a:lnTo>
                    <a:pt x="1346" y="5067"/>
                  </a:lnTo>
                  <a:lnTo>
                    <a:pt x="1367" y="5384"/>
                  </a:lnTo>
                  <a:lnTo>
                    <a:pt x="1396" y="5700"/>
                  </a:lnTo>
                  <a:lnTo>
                    <a:pt x="1433" y="5954"/>
                  </a:lnTo>
                  <a:lnTo>
                    <a:pt x="1442" y="6144"/>
                  </a:lnTo>
                  <a:lnTo>
                    <a:pt x="1447" y="6270"/>
                  </a:lnTo>
                  <a:lnTo>
                    <a:pt x="1447" y="6460"/>
                  </a:lnTo>
                  <a:lnTo>
                    <a:pt x="1445" y="6460"/>
                  </a:lnTo>
                  <a:lnTo>
                    <a:pt x="1492" y="6587"/>
                  </a:lnTo>
                  <a:lnTo>
                    <a:pt x="1509" y="6714"/>
                  </a:lnTo>
                  <a:lnTo>
                    <a:pt x="1481" y="6967"/>
                  </a:lnTo>
                  <a:lnTo>
                    <a:pt x="1520" y="6967"/>
                  </a:lnTo>
                  <a:lnTo>
                    <a:pt x="1555" y="7157"/>
                  </a:lnTo>
                  <a:lnTo>
                    <a:pt x="1582" y="7347"/>
                  </a:lnTo>
                  <a:lnTo>
                    <a:pt x="1587" y="7474"/>
                  </a:lnTo>
                  <a:lnTo>
                    <a:pt x="1593" y="7601"/>
                  </a:lnTo>
                  <a:lnTo>
                    <a:pt x="1606" y="7727"/>
                  </a:lnTo>
                  <a:lnTo>
                    <a:pt x="1636" y="7791"/>
                  </a:lnTo>
                  <a:lnTo>
                    <a:pt x="1656" y="7854"/>
                  </a:lnTo>
                  <a:lnTo>
                    <a:pt x="1682" y="8044"/>
                  </a:lnTo>
                  <a:lnTo>
                    <a:pt x="1705" y="8297"/>
                  </a:lnTo>
                  <a:lnTo>
                    <a:pt x="761" y="8297"/>
                  </a:lnTo>
                  <a:lnTo>
                    <a:pt x="696" y="8361"/>
                  </a:lnTo>
                  <a:lnTo>
                    <a:pt x="696" y="8361"/>
                  </a:lnTo>
                </a:path>
                <a:path w="21600" h="21600">
                  <a:moveTo>
                    <a:pt x="8314" y="1076"/>
                  </a:moveTo>
                  <a:lnTo>
                    <a:pt x="7518" y="1076"/>
                  </a:lnTo>
                  <a:lnTo>
                    <a:pt x="7472" y="823"/>
                  </a:lnTo>
                  <a:lnTo>
                    <a:pt x="7475" y="696"/>
                  </a:lnTo>
                  <a:lnTo>
                    <a:pt x="7504" y="633"/>
                  </a:lnTo>
                  <a:lnTo>
                    <a:pt x="7539" y="380"/>
                  </a:lnTo>
                  <a:lnTo>
                    <a:pt x="7591" y="253"/>
                  </a:lnTo>
                  <a:lnTo>
                    <a:pt x="7661" y="126"/>
                  </a:lnTo>
                  <a:lnTo>
                    <a:pt x="7802" y="0"/>
                  </a:lnTo>
                  <a:lnTo>
                    <a:pt x="8005" y="0"/>
                  </a:lnTo>
                  <a:lnTo>
                    <a:pt x="8073" y="126"/>
                  </a:lnTo>
                  <a:lnTo>
                    <a:pt x="8141" y="189"/>
                  </a:lnTo>
                  <a:lnTo>
                    <a:pt x="8211" y="316"/>
                  </a:lnTo>
                  <a:lnTo>
                    <a:pt x="8284" y="506"/>
                  </a:lnTo>
                  <a:lnTo>
                    <a:pt x="8299" y="823"/>
                  </a:lnTo>
                  <a:lnTo>
                    <a:pt x="8314" y="1076"/>
                  </a:lnTo>
                  <a:lnTo>
                    <a:pt x="8314" y="1076"/>
                  </a:lnTo>
                </a:path>
                <a:path w="21600" h="21600">
                  <a:moveTo>
                    <a:pt x="11266" y="253"/>
                  </a:moveTo>
                  <a:lnTo>
                    <a:pt x="10876" y="253"/>
                  </a:lnTo>
                  <a:lnTo>
                    <a:pt x="10894" y="189"/>
                  </a:lnTo>
                  <a:lnTo>
                    <a:pt x="10931" y="126"/>
                  </a:lnTo>
                  <a:lnTo>
                    <a:pt x="10970" y="63"/>
                  </a:lnTo>
                  <a:lnTo>
                    <a:pt x="11020" y="0"/>
                  </a:lnTo>
                  <a:lnTo>
                    <a:pt x="11174" y="0"/>
                  </a:lnTo>
                  <a:lnTo>
                    <a:pt x="11233" y="126"/>
                  </a:lnTo>
                  <a:lnTo>
                    <a:pt x="11254" y="189"/>
                  </a:lnTo>
                  <a:lnTo>
                    <a:pt x="11266" y="253"/>
                  </a:lnTo>
                  <a:lnTo>
                    <a:pt x="11266" y="253"/>
                  </a:lnTo>
                </a:path>
                <a:path w="21600" h="21600">
                  <a:moveTo>
                    <a:pt x="13940" y="8361"/>
                  </a:moveTo>
                  <a:lnTo>
                    <a:pt x="13940" y="7917"/>
                  </a:lnTo>
                  <a:lnTo>
                    <a:pt x="13897" y="7537"/>
                  </a:lnTo>
                  <a:lnTo>
                    <a:pt x="13810" y="7284"/>
                  </a:lnTo>
                  <a:lnTo>
                    <a:pt x="13810" y="6967"/>
                  </a:lnTo>
                  <a:lnTo>
                    <a:pt x="13787" y="6714"/>
                  </a:lnTo>
                  <a:lnTo>
                    <a:pt x="13741" y="6587"/>
                  </a:lnTo>
                  <a:lnTo>
                    <a:pt x="13740" y="6334"/>
                  </a:lnTo>
                  <a:lnTo>
                    <a:pt x="13738" y="6270"/>
                  </a:lnTo>
                  <a:lnTo>
                    <a:pt x="13732" y="6207"/>
                  </a:lnTo>
                  <a:lnTo>
                    <a:pt x="13727" y="6144"/>
                  </a:lnTo>
                  <a:lnTo>
                    <a:pt x="13718" y="6144"/>
                  </a:lnTo>
                  <a:lnTo>
                    <a:pt x="13705" y="6017"/>
                  </a:lnTo>
                  <a:lnTo>
                    <a:pt x="13693" y="5954"/>
                  </a:lnTo>
                  <a:lnTo>
                    <a:pt x="13680" y="5890"/>
                  </a:lnTo>
                  <a:lnTo>
                    <a:pt x="13642" y="5574"/>
                  </a:lnTo>
                  <a:lnTo>
                    <a:pt x="13642" y="5447"/>
                  </a:lnTo>
                  <a:lnTo>
                    <a:pt x="13606" y="5194"/>
                  </a:lnTo>
                  <a:lnTo>
                    <a:pt x="13594" y="5067"/>
                  </a:lnTo>
                  <a:lnTo>
                    <a:pt x="13617" y="4940"/>
                  </a:lnTo>
                  <a:lnTo>
                    <a:pt x="13575" y="4877"/>
                  </a:lnTo>
                  <a:lnTo>
                    <a:pt x="13481" y="4877"/>
                  </a:lnTo>
                  <a:lnTo>
                    <a:pt x="13518" y="4560"/>
                  </a:lnTo>
                  <a:lnTo>
                    <a:pt x="13531" y="4370"/>
                  </a:lnTo>
                  <a:lnTo>
                    <a:pt x="13451" y="3483"/>
                  </a:lnTo>
                  <a:lnTo>
                    <a:pt x="13455" y="3293"/>
                  </a:lnTo>
                  <a:lnTo>
                    <a:pt x="13440" y="3167"/>
                  </a:lnTo>
                  <a:lnTo>
                    <a:pt x="13408" y="3040"/>
                  </a:lnTo>
                  <a:lnTo>
                    <a:pt x="13371" y="2597"/>
                  </a:lnTo>
                  <a:lnTo>
                    <a:pt x="13335" y="2280"/>
                  </a:lnTo>
                  <a:lnTo>
                    <a:pt x="13299" y="2090"/>
                  </a:lnTo>
                  <a:lnTo>
                    <a:pt x="13262" y="1836"/>
                  </a:lnTo>
                  <a:lnTo>
                    <a:pt x="13244" y="1583"/>
                  </a:lnTo>
                  <a:lnTo>
                    <a:pt x="13244" y="696"/>
                  </a:lnTo>
                  <a:lnTo>
                    <a:pt x="13289" y="316"/>
                  </a:lnTo>
                  <a:lnTo>
                    <a:pt x="13472" y="63"/>
                  </a:lnTo>
                  <a:lnTo>
                    <a:pt x="13566" y="0"/>
                  </a:lnTo>
                  <a:lnTo>
                    <a:pt x="13781" y="0"/>
                  </a:lnTo>
                  <a:lnTo>
                    <a:pt x="13810" y="126"/>
                  </a:lnTo>
                  <a:lnTo>
                    <a:pt x="13841" y="253"/>
                  </a:lnTo>
                  <a:lnTo>
                    <a:pt x="13930" y="253"/>
                  </a:lnTo>
                  <a:lnTo>
                    <a:pt x="13954" y="380"/>
                  </a:lnTo>
                  <a:lnTo>
                    <a:pt x="13977" y="506"/>
                  </a:lnTo>
                  <a:lnTo>
                    <a:pt x="13992" y="633"/>
                  </a:lnTo>
                  <a:lnTo>
                    <a:pt x="13999" y="696"/>
                  </a:lnTo>
                  <a:lnTo>
                    <a:pt x="14008" y="760"/>
                  </a:lnTo>
                  <a:lnTo>
                    <a:pt x="14014" y="760"/>
                  </a:lnTo>
                  <a:lnTo>
                    <a:pt x="14035" y="823"/>
                  </a:lnTo>
                  <a:lnTo>
                    <a:pt x="14048" y="886"/>
                  </a:lnTo>
                  <a:lnTo>
                    <a:pt x="14063" y="950"/>
                  </a:lnTo>
                  <a:lnTo>
                    <a:pt x="14090" y="1076"/>
                  </a:lnTo>
                  <a:lnTo>
                    <a:pt x="14117" y="1266"/>
                  </a:lnTo>
                  <a:lnTo>
                    <a:pt x="14127" y="1393"/>
                  </a:lnTo>
                  <a:lnTo>
                    <a:pt x="14150" y="1456"/>
                  </a:lnTo>
                  <a:lnTo>
                    <a:pt x="14185" y="1520"/>
                  </a:lnTo>
                  <a:lnTo>
                    <a:pt x="14206" y="1836"/>
                  </a:lnTo>
                  <a:lnTo>
                    <a:pt x="14216" y="2026"/>
                  </a:lnTo>
                  <a:lnTo>
                    <a:pt x="14216" y="2280"/>
                  </a:lnTo>
                  <a:lnTo>
                    <a:pt x="14228" y="2343"/>
                  </a:lnTo>
                  <a:lnTo>
                    <a:pt x="14253" y="2406"/>
                  </a:lnTo>
                  <a:lnTo>
                    <a:pt x="14302" y="2977"/>
                  </a:lnTo>
                  <a:lnTo>
                    <a:pt x="14298" y="3167"/>
                  </a:lnTo>
                  <a:lnTo>
                    <a:pt x="14309" y="3293"/>
                  </a:lnTo>
                  <a:lnTo>
                    <a:pt x="14333" y="3420"/>
                  </a:lnTo>
                  <a:lnTo>
                    <a:pt x="14358" y="3483"/>
                  </a:lnTo>
                  <a:lnTo>
                    <a:pt x="14377" y="3610"/>
                  </a:lnTo>
                  <a:lnTo>
                    <a:pt x="14388" y="3737"/>
                  </a:lnTo>
                  <a:lnTo>
                    <a:pt x="14410" y="3863"/>
                  </a:lnTo>
                  <a:lnTo>
                    <a:pt x="14428" y="3990"/>
                  </a:lnTo>
                  <a:lnTo>
                    <a:pt x="14442" y="4180"/>
                  </a:lnTo>
                  <a:lnTo>
                    <a:pt x="14456" y="4303"/>
                  </a:lnTo>
                  <a:lnTo>
                    <a:pt x="14455" y="4370"/>
                  </a:lnTo>
                  <a:lnTo>
                    <a:pt x="14454" y="4433"/>
                  </a:lnTo>
                  <a:lnTo>
                    <a:pt x="14434" y="4497"/>
                  </a:lnTo>
                  <a:lnTo>
                    <a:pt x="14485" y="4497"/>
                  </a:lnTo>
                  <a:lnTo>
                    <a:pt x="14484" y="4687"/>
                  </a:lnTo>
                  <a:lnTo>
                    <a:pt x="14576" y="4687"/>
                  </a:lnTo>
                  <a:lnTo>
                    <a:pt x="14590" y="5067"/>
                  </a:lnTo>
                  <a:lnTo>
                    <a:pt x="14611" y="5384"/>
                  </a:lnTo>
                  <a:lnTo>
                    <a:pt x="14640" y="5700"/>
                  </a:lnTo>
                  <a:lnTo>
                    <a:pt x="14678" y="5954"/>
                  </a:lnTo>
                  <a:lnTo>
                    <a:pt x="14686" y="6144"/>
                  </a:lnTo>
                  <a:lnTo>
                    <a:pt x="14691" y="6270"/>
                  </a:lnTo>
                  <a:lnTo>
                    <a:pt x="14691" y="6460"/>
                  </a:lnTo>
                  <a:lnTo>
                    <a:pt x="14689" y="6460"/>
                  </a:lnTo>
                  <a:lnTo>
                    <a:pt x="14736" y="6587"/>
                  </a:lnTo>
                  <a:lnTo>
                    <a:pt x="14753" y="6714"/>
                  </a:lnTo>
                  <a:lnTo>
                    <a:pt x="14725" y="6967"/>
                  </a:lnTo>
                  <a:lnTo>
                    <a:pt x="14764" y="6967"/>
                  </a:lnTo>
                  <a:lnTo>
                    <a:pt x="14799" y="7157"/>
                  </a:lnTo>
                  <a:lnTo>
                    <a:pt x="14826" y="7347"/>
                  </a:lnTo>
                  <a:lnTo>
                    <a:pt x="14831" y="7474"/>
                  </a:lnTo>
                  <a:lnTo>
                    <a:pt x="14837" y="7601"/>
                  </a:lnTo>
                  <a:lnTo>
                    <a:pt x="14850" y="7727"/>
                  </a:lnTo>
                  <a:lnTo>
                    <a:pt x="14880" y="7791"/>
                  </a:lnTo>
                  <a:lnTo>
                    <a:pt x="14900" y="7854"/>
                  </a:lnTo>
                  <a:lnTo>
                    <a:pt x="14926" y="8044"/>
                  </a:lnTo>
                  <a:lnTo>
                    <a:pt x="14949" y="8297"/>
                  </a:lnTo>
                  <a:lnTo>
                    <a:pt x="14006" y="8297"/>
                  </a:lnTo>
                  <a:lnTo>
                    <a:pt x="13940" y="8361"/>
                  </a:lnTo>
                  <a:lnTo>
                    <a:pt x="13940" y="8361"/>
                  </a:lnTo>
                </a:path>
                <a:path w="21600" h="21600">
                  <a:moveTo>
                    <a:pt x="21558" y="1076"/>
                  </a:moveTo>
                  <a:lnTo>
                    <a:pt x="20762" y="1076"/>
                  </a:lnTo>
                  <a:lnTo>
                    <a:pt x="20716" y="823"/>
                  </a:lnTo>
                  <a:lnTo>
                    <a:pt x="20719" y="696"/>
                  </a:lnTo>
                  <a:lnTo>
                    <a:pt x="20748" y="633"/>
                  </a:lnTo>
                  <a:lnTo>
                    <a:pt x="20783" y="380"/>
                  </a:lnTo>
                  <a:lnTo>
                    <a:pt x="20835" y="253"/>
                  </a:lnTo>
                  <a:lnTo>
                    <a:pt x="20905" y="126"/>
                  </a:lnTo>
                  <a:lnTo>
                    <a:pt x="21046" y="0"/>
                  </a:lnTo>
                  <a:lnTo>
                    <a:pt x="21249" y="0"/>
                  </a:lnTo>
                  <a:lnTo>
                    <a:pt x="21317" y="126"/>
                  </a:lnTo>
                  <a:lnTo>
                    <a:pt x="21385" y="189"/>
                  </a:lnTo>
                  <a:lnTo>
                    <a:pt x="21455" y="316"/>
                  </a:lnTo>
                  <a:lnTo>
                    <a:pt x="21528" y="506"/>
                  </a:lnTo>
                  <a:lnTo>
                    <a:pt x="21543" y="823"/>
                  </a:lnTo>
                  <a:lnTo>
                    <a:pt x="21558" y="1076"/>
                  </a:lnTo>
                  <a:lnTo>
                    <a:pt x="21558" y="1076"/>
                  </a:lnTo>
                </a:path>
                <a:path w="21600" h="21600">
                  <a:moveTo>
                    <a:pt x="11607" y="380"/>
                  </a:moveTo>
                  <a:lnTo>
                    <a:pt x="10749" y="380"/>
                  </a:lnTo>
                  <a:lnTo>
                    <a:pt x="10783" y="126"/>
                  </a:lnTo>
                  <a:lnTo>
                    <a:pt x="10812" y="63"/>
                  </a:lnTo>
                  <a:lnTo>
                    <a:pt x="10863" y="253"/>
                  </a:lnTo>
                  <a:lnTo>
                    <a:pt x="11266" y="253"/>
                  </a:lnTo>
                  <a:lnTo>
                    <a:pt x="11289" y="316"/>
                  </a:lnTo>
                  <a:lnTo>
                    <a:pt x="11594" y="316"/>
                  </a:lnTo>
                  <a:lnTo>
                    <a:pt x="11607" y="380"/>
                  </a:lnTo>
                  <a:lnTo>
                    <a:pt x="11607" y="380"/>
                  </a:lnTo>
                </a:path>
                <a:path w="21600" h="21600">
                  <a:moveTo>
                    <a:pt x="11594" y="316"/>
                  </a:moveTo>
                  <a:lnTo>
                    <a:pt x="11395" y="316"/>
                  </a:lnTo>
                  <a:lnTo>
                    <a:pt x="11452" y="189"/>
                  </a:lnTo>
                  <a:lnTo>
                    <a:pt x="11511" y="126"/>
                  </a:lnTo>
                  <a:lnTo>
                    <a:pt x="11567" y="189"/>
                  </a:lnTo>
                  <a:lnTo>
                    <a:pt x="11594" y="316"/>
                  </a:lnTo>
                  <a:lnTo>
                    <a:pt x="11594" y="316"/>
                  </a:lnTo>
                </a:path>
                <a:path w="21600" h="21600">
                  <a:moveTo>
                    <a:pt x="686" y="253"/>
                  </a:moveTo>
                  <a:lnTo>
                    <a:pt x="633" y="253"/>
                  </a:lnTo>
                  <a:lnTo>
                    <a:pt x="673" y="189"/>
                  </a:lnTo>
                  <a:lnTo>
                    <a:pt x="686" y="253"/>
                  </a:lnTo>
                  <a:lnTo>
                    <a:pt x="686" y="253"/>
                  </a:lnTo>
                </a:path>
                <a:path w="21600" h="21600">
                  <a:moveTo>
                    <a:pt x="11621" y="443"/>
                  </a:moveTo>
                  <a:lnTo>
                    <a:pt x="10266" y="443"/>
                  </a:lnTo>
                  <a:lnTo>
                    <a:pt x="10319" y="380"/>
                  </a:lnTo>
                  <a:lnTo>
                    <a:pt x="10427" y="253"/>
                  </a:lnTo>
                  <a:lnTo>
                    <a:pt x="10483" y="253"/>
                  </a:lnTo>
                  <a:lnTo>
                    <a:pt x="10541" y="189"/>
                  </a:lnTo>
                  <a:lnTo>
                    <a:pt x="10716" y="189"/>
                  </a:lnTo>
                  <a:lnTo>
                    <a:pt x="10747" y="253"/>
                  </a:lnTo>
                  <a:lnTo>
                    <a:pt x="10749" y="380"/>
                  </a:lnTo>
                  <a:lnTo>
                    <a:pt x="11607" y="380"/>
                  </a:lnTo>
                  <a:lnTo>
                    <a:pt x="11621" y="443"/>
                  </a:lnTo>
                  <a:lnTo>
                    <a:pt x="11621" y="443"/>
                  </a:lnTo>
                </a:path>
                <a:path w="21600" h="21600">
                  <a:moveTo>
                    <a:pt x="13930" y="253"/>
                  </a:moveTo>
                  <a:lnTo>
                    <a:pt x="13877" y="253"/>
                  </a:lnTo>
                  <a:lnTo>
                    <a:pt x="13917" y="189"/>
                  </a:lnTo>
                  <a:lnTo>
                    <a:pt x="13930" y="253"/>
                  </a:lnTo>
                  <a:lnTo>
                    <a:pt x="13930" y="253"/>
                  </a:lnTo>
                </a:path>
                <a:path w="21600" h="21600">
                  <a:moveTo>
                    <a:pt x="12274" y="1710"/>
                  </a:moveTo>
                  <a:lnTo>
                    <a:pt x="9616" y="1710"/>
                  </a:lnTo>
                  <a:lnTo>
                    <a:pt x="9576" y="1628"/>
                  </a:lnTo>
                  <a:lnTo>
                    <a:pt x="9579" y="1456"/>
                  </a:lnTo>
                  <a:lnTo>
                    <a:pt x="9628" y="1203"/>
                  </a:lnTo>
                  <a:lnTo>
                    <a:pt x="9711" y="1203"/>
                  </a:lnTo>
                  <a:lnTo>
                    <a:pt x="9773" y="1140"/>
                  </a:lnTo>
                  <a:lnTo>
                    <a:pt x="9857" y="950"/>
                  </a:lnTo>
                  <a:lnTo>
                    <a:pt x="9910" y="886"/>
                  </a:lnTo>
                  <a:lnTo>
                    <a:pt x="9974" y="823"/>
                  </a:lnTo>
                  <a:lnTo>
                    <a:pt x="10002" y="760"/>
                  </a:lnTo>
                  <a:lnTo>
                    <a:pt x="10039" y="696"/>
                  </a:lnTo>
                  <a:lnTo>
                    <a:pt x="10083" y="633"/>
                  </a:lnTo>
                  <a:lnTo>
                    <a:pt x="10129" y="570"/>
                  </a:lnTo>
                  <a:lnTo>
                    <a:pt x="10173" y="506"/>
                  </a:lnTo>
                  <a:lnTo>
                    <a:pt x="10215" y="506"/>
                  </a:lnTo>
                  <a:lnTo>
                    <a:pt x="10232" y="443"/>
                  </a:lnTo>
                  <a:lnTo>
                    <a:pt x="11755" y="443"/>
                  </a:lnTo>
                  <a:lnTo>
                    <a:pt x="11787" y="633"/>
                  </a:lnTo>
                  <a:lnTo>
                    <a:pt x="11816" y="696"/>
                  </a:lnTo>
                  <a:lnTo>
                    <a:pt x="11871" y="760"/>
                  </a:lnTo>
                  <a:lnTo>
                    <a:pt x="11906" y="823"/>
                  </a:lnTo>
                  <a:lnTo>
                    <a:pt x="11948" y="950"/>
                  </a:lnTo>
                  <a:lnTo>
                    <a:pt x="12012" y="950"/>
                  </a:lnTo>
                  <a:lnTo>
                    <a:pt x="12040" y="1076"/>
                  </a:lnTo>
                  <a:lnTo>
                    <a:pt x="12068" y="1140"/>
                  </a:lnTo>
                  <a:lnTo>
                    <a:pt x="12099" y="1203"/>
                  </a:lnTo>
                  <a:lnTo>
                    <a:pt x="12132" y="1330"/>
                  </a:lnTo>
                  <a:lnTo>
                    <a:pt x="12183" y="1520"/>
                  </a:lnTo>
                  <a:lnTo>
                    <a:pt x="12196" y="1583"/>
                  </a:lnTo>
                  <a:lnTo>
                    <a:pt x="12217" y="1583"/>
                  </a:lnTo>
                  <a:lnTo>
                    <a:pt x="12245" y="1646"/>
                  </a:lnTo>
                  <a:lnTo>
                    <a:pt x="12274" y="1710"/>
                  </a:lnTo>
                  <a:lnTo>
                    <a:pt x="12274" y="1710"/>
                  </a:lnTo>
                </a:path>
                <a:path w="21600" h="21600">
                  <a:moveTo>
                    <a:pt x="5647" y="2850"/>
                  </a:moveTo>
                  <a:lnTo>
                    <a:pt x="4594" y="2850"/>
                  </a:lnTo>
                  <a:lnTo>
                    <a:pt x="4602" y="2533"/>
                  </a:lnTo>
                  <a:lnTo>
                    <a:pt x="4631" y="2343"/>
                  </a:lnTo>
                  <a:lnTo>
                    <a:pt x="4733" y="2026"/>
                  </a:lnTo>
                  <a:lnTo>
                    <a:pt x="4762" y="1963"/>
                  </a:lnTo>
                  <a:lnTo>
                    <a:pt x="4769" y="1963"/>
                  </a:lnTo>
                  <a:lnTo>
                    <a:pt x="4778" y="1900"/>
                  </a:lnTo>
                  <a:lnTo>
                    <a:pt x="4795" y="1773"/>
                  </a:lnTo>
                  <a:lnTo>
                    <a:pt x="4820" y="1646"/>
                  </a:lnTo>
                  <a:lnTo>
                    <a:pt x="4846" y="1456"/>
                  </a:lnTo>
                  <a:lnTo>
                    <a:pt x="4881" y="1266"/>
                  </a:lnTo>
                  <a:lnTo>
                    <a:pt x="4926" y="1076"/>
                  </a:lnTo>
                  <a:lnTo>
                    <a:pt x="5033" y="1013"/>
                  </a:lnTo>
                  <a:lnTo>
                    <a:pt x="5121" y="950"/>
                  </a:lnTo>
                  <a:lnTo>
                    <a:pt x="5259" y="823"/>
                  </a:lnTo>
                  <a:lnTo>
                    <a:pt x="5363" y="886"/>
                  </a:lnTo>
                  <a:lnTo>
                    <a:pt x="5504" y="950"/>
                  </a:lnTo>
                  <a:lnTo>
                    <a:pt x="5517" y="1203"/>
                  </a:lnTo>
                  <a:lnTo>
                    <a:pt x="5542" y="1456"/>
                  </a:lnTo>
                  <a:lnTo>
                    <a:pt x="5556" y="1520"/>
                  </a:lnTo>
                  <a:lnTo>
                    <a:pt x="5584" y="1773"/>
                  </a:lnTo>
                  <a:lnTo>
                    <a:pt x="5599" y="1963"/>
                  </a:lnTo>
                  <a:lnTo>
                    <a:pt x="5606" y="2090"/>
                  </a:lnTo>
                  <a:lnTo>
                    <a:pt x="5602" y="2280"/>
                  </a:lnTo>
                  <a:lnTo>
                    <a:pt x="5613" y="2343"/>
                  </a:lnTo>
                  <a:lnTo>
                    <a:pt x="5636" y="2470"/>
                  </a:lnTo>
                  <a:lnTo>
                    <a:pt x="5636" y="2660"/>
                  </a:lnTo>
                  <a:lnTo>
                    <a:pt x="5628" y="2715"/>
                  </a:lnTo>
                  <a:lnTo>
                    <a:pt x="5578" y="2787"/>
                  </a:lnTo>
                  <a:lnTo>
                    <a:pt x="5654" y="2787"/>
                  </a:lnTo>
                  <a:lnTo>
                    <a:pt x="5647" y="2850"/>
                  </a:lnTo>
                  <a:lnTo>
                    <a:pt x="5647" y="2850"/>
                  </a:lnTo>
                </a:path>
                <a:path w="21600" h="21600">
                  <a:moveTo>
                    <a:pt x="18891" y="2850"/>
                  </a:moveTo>
                  <a:lnTo>
                    <a:pt x="17838" y="2850"/>
                  </a:lnTo>
                  <a:lnTo>
                    <a:pt x="17846" y="2533"/>
                  </a:lnTo>
                  <a:lnTo>
                    <a:pt x="17875" y="2343"/>
                  </a:lnTo>
                  <a:lnTo>
                    <a:pt x="17978" y="2026"/>
                  </a:lnTo>
                  <a:lnTo>
                    <a:pt x="18006" y="1963"/>
                  </a:lnTo>
                  <a:lnTo>
                    <a:pt x="18013" y="1963"/>
                  </a:lnTo>
                  <a:lnTo>
                    <a:pt x="18022" y="1900"/>
                  </a:lnTo>
                  <a:lnTo>
                    <a:pt x="18039" y="1773"/>
                  </a:lnTo>
                  <a:lnTo>
                    <a:pt x="18064" y="1646"/>
                  </a:lnTo>
                  <a:lnTo>
                    <a:pt x="18090" y="1456"/>
                  </a:lnTo>
                  <a:lnTo>
                    <a:pt x="18125" y="1266"/>
                  </a:lnTo>
                  <a:lnTo>
                    <a:pt x="18170" y="1076"/>
                  </a:lnTo>
                  <a:lnTo>
                    <a:pt x="18277" y="1013"/>
                  </a:lnTo>
                  <a:lnTo>
                    <a:pt x="18365" y="950"/>
                  </a:lnTo>
                  <a:lnTo>
                    <a:pt x="18503" y="823"/>
                  </a:lnTo>
                  <a:lnTo>
                    <a:pt x="18607" y="886"/>
                  </a:lnTo>
                  <a:lnTo>
                    <a:pt x="18748" y="950"/>
                  </a:lnTo>
                  <a:lnTo>
                    <a:pt x="18761" y="1203"/>
                  </a:lnTo>
                  <a:lnTo>
                    <a:pt x="18786" y="1456"/>
                  </a:lnTo>
                  <a:lnTo>
                    <a:pt x="18800" y="1520"/>
                  </a:lnTo>
                  <a:lnTo>
                    <a:pt x="18828" y="1773"/>
                  </a:lnTo>
                  <a:lnTo>
                    <a:pt x="18844" y="1963"/>
                  </a:lnTo>
                  <a:lnTo>
                    <a:pt x="18850" y="2090"/>
                  </a:lnTo>
                  <a:lnTo>
                    <a:pt x="18846" y="2280"/>
                  </a:lnTo>
                  <a:lnTo>
                    <a:pt x="18857" y="2343"/>
                  </a:lnTo>
                  <a:lnTo>
                    <a:pt x="18880" y="2470"/>
                  </a:lnTo>
                  <a:lnTo>
                    <a:pt x="18880" y="2660"/>
                  </a:lnTo>
                  <a:lnTo>
                    <a:pt x="18872" y="2715"/>
                  </a:lnTo>
                  <a:lnTo>
                    <a:pt x="18822" y="2787"/>
                  </a:lnTo>
                  <a:lnTo>
                    <a:pt x="18898" y="2787"/>
                  </a:lnTo>
                  <a:lnTo>
                    <a:pt x="18891" y="2850"/>
                  </a:lnTo>
                  <a:lnTo>
                    <a:pt x="18891" y="2850"/>
                  </a:lnTo>
                </a:path>
                <a:path w="21600" h="21600">
                  <a:moveTo>
                    <a:pt x="3427" y="1140"/>
                  </a:moveTo>
                  <a:lnTo>
                    <a:pt x="3079" y="1140"/>
                  </a:lnTo>
                  <a:lnTo>
                    <a:pt x="3096" y="1076"/>
                  </a:lnTo>
                  <a:lnTo>
                    <a:pt x="3144" y="950"/>
                  </a:lnTo>
                  <a:lnTo>
                    <a:pt x="3181" y="886"/>
                  </a:lnTo>
                  <a:lnTo>
                    <a:pt x="3329" y="886"/>
                  </a:lnTo>
                  <a:lnTo>
                    <a:pt x="3403" y="1013"/>
                  </a:lnTo>
                  <a:lnTo>
                    <a:pt x="3427" y="1140"/>
                  </a:lnTo>
                  <a:lnTo>
                    <a:pt x="3427" y="1140"/>
                  </a:lnTo>
                </a:path>
                <a:path w="21600" h="21600">
                  <a:moveTo>
                    <a:pt x="16671" y="1140"/>
                  </a:moveTo>
                  <a:lnTo>
                    <a:pt x="16323" y="1140"/>
                  </a:lnTo>
                  <a:lnTo>
                    <a:pt x="16340" y="1076"/>
                  </a:lnTo>
                  <a:lnTo>
                    <a:pt x="16388" y="950"/>
                  </a:lnTo>
                  <a:lnTo>
                    <a:pt x="16425" y="886"/>
                  </a:lnTo>
                  <a:lnTo>
                    <a:pt x="16574" y="886"/>
                  </a:lnTo>
                  <a:lnTo>
                    <a:pt x="16647" y="1013"/>
                  </a:lnTo>
                  <a:lnTo>
                    <a:pt x="16671" y="1140"/>
                  </a:lnTo>
                  <a:lnTo>
                    <a:pt x="16671" y="1140"/>
                  </a:lnTo>
                </a:path>
                <a:path w="21600" h="21600">
                  <a:moveTo>
                    <a:pt x="8354" y="1900"/>
                  </a:moveTo>
                  <a:lnTo>
                    <a:pt x="7432" y="1900"/>
                  </a:lnTo>
                  <a:lnTo>
                    <a:pt x="7388" y="1646"/>
                  </a:lnTo>
                  <a:lnTo>
                    <a:pt x="7381" y="1456"/>
                  </a:lnTo>
                  <a:lnTo>
                    <a:pt x="7409" y="1393"/>
                  </a:lnTo>
                  <a:lnTo>
                    <a:pt x="7437" y="1266"/>
                  </a:lnTo>
                  <a:lnTo>
                    <a:pt x="7461" y="1140"/>
                  </a:lnTo>
                  <a:lnTo>
                    <a:pt x="7481" y="1013"/>
                  </a:lnTo>
                  <a:lnTo>
                    <a:pt x="7513" y="1076"/>
                  </a:lnTo>
                  <a:lnTo>
                    <a:pt x="8314" y="1076"/>
                  </a:lnTo>
                  <a:lnTo>
                    <a:pt x="8330" y="1266"/>
                  </a:lnTo>
                  <a:lnTo>
                    <a:pt x="8346" y="1520"/>
                  </a:lnTo>
                  <a:lnTo>
                    <a:pt x="8354" y="1710"/>
                  </a:lnTo>
                  <a:lnTo>
                    <a:pt x="8354" y="1900"/>
                  </a:lnTo>
                  <a:lnTo>
                    <a:pt x="8354" y="1900"/>
                  </a:lnTo>
                </a:path>
                <a:path w="21600" h="21600">
                  <a:moveTo>
                    <a:pt x="21599" y="1900"/>
                  </a:moveTo>
                  <a:lnTo>
                    <a:pt x="20676" y="1900"/>
                  </a:lnTo>
                  <a:lnTo>
                    <a:pt x="20632" y="1646"/>
                  </a:lnTo>
                  <a:lnTo>
                    <a:pt x="20625" y="1456"/>
                  </a:lnTo>
                  <a:lnTo>
                    <a:pt x="20653" y="1393"/>
                  </a:lnTo>
                  <a:lnTo>
                    <a:pt x="20681" y="1266"/>
                  </a:lnTo>
                  <a:lnTo>
                    <a:pt x="20705" y="1140"/>
                  </a:lnTo>
                  <a:lnTo>
                    <a:pt x="20726" y="1013"/>
                  </a:lnTo>
                  <a:lnTo>
                    <a:pt x="20757" y="1076"/>
                  </a:lnTo>
                  <a:lnTo>
                    <a:pt x="21558" y="1076"/>
                  </a:lnTo>
                  <a:lnTo>
                    <a:pt x="21574" y="1266"/>
                  </a:lnTo>
                  <a:lnTo>
                    <a:pt x="21590" y="1520"/>
                  </a:lnTo>
                  <a:lnTo>
                    <a:pt x="21599" y="1710"/>
                  </a:lnTo>
                  <a:lnTo>
                    <a:pt x="21599" y="1900"/>
                  </a:lnTo>
                  <a:lnTo>
                    <a:pt x="21599" y="1900"/>
                  </a:lnTo>
                </a:path>
                <a:path w="21600" h="21600">
                  <a:moveTo>
                    <a:pt x="3634" y="1900"/>
                  </a:moveTo>
                  <a:lnTo>
                    <a:pt x="2833" y="1900"/>
                  </a:lnTo>
                  <a:lnTo>
                    <a:pt x="2777" y="1646"/>
                  </a:lnTo>
                  <a:lnTo>
                    <a:pt x="2770" y="1456"/>
                  </a:lnTo>
                  <a:lnTo>
                    <a:pt x="2855" y="1456"/>
                  </a:lnTo>
                  <a:lnTo>
                    <a:pt x="2874" y="1393"/>
                  </a:lnTo>
                  <a:lnTo>
                    <a:pt x="2867" y="1266"/>
                  </a:lnTo>
                  <a:lnTo>
                    <a:pt x="2941" y="1140"/>
                  </a:lnTo>
                  <a:lnTo>
                    <a:pt x="2991" y="1076"/>
                  </a:lnTo>
                  <a:lnTo>
                    <a:pt x="3044" y="1140"/>
                  </a:lnTo>
                  <a:lnTo>
                    <a:pt x="3427" y="1140"/>
                  </a:lnTo>
                  <a:lnTo>
                    <a:pt x="3451" y="1266"/>
                  </a:lnTo>
                  <a:lnTo>
                    <a:pt x="3501" y="1456"/>
                  </a:lnTo>
                  <a:lnTo>
                    <a:pt x="3557" y="1646"/>
                  </a:lnTo>
                  <a:lnTo>
                    <a:pt x="3620" y="1773"/>
                  </a:lnTo>
                  <a:lnTo>
                    <a:pt x="3634" y="1900"/>
                  </a:lnTo>
                  <a:lnTo>
                    <a:pt x="3634" y="1900"/>
                  </a:lnTo>
                </a:path>
                <a:path w="21600" h="21600">
                  <a:moveTo>
                    <a:pt x="16878" y="1900"/>
                  </a:moveTo>
                  <a:lnTo>
                    <a:pt x="16077" y="1900"/>
                  </a:lnTo>
                  <a:lnTo>
                    <a:pt x="16021" y="1646"/>
                  </a:lnTo>
                  <a:lnTo>
                    <a:pt x="16014" y="1456"/>
                  </a:lnTo>
                  <a:lnTo>
                    <a:pt x="16099" y="1456"/>
                  </a:lnTo>
                  <a:lnTo>
                    <a:pt x="16118" y="1393"/>
                  </a:lnTo>
                  <a:lnTo>
                    <a:pt x="16112" y="1266"/>
                  </a:lnTo>
                  <a:lnTo>
                    <a:pt x="16186" y="1140"/>
                  </a:lnTo>
                  <a:lnTo>
                    <a:pt x="16235" y="1076"/>
                  </a:lnTo>
                  <a:lnTo>
                    <a:pt x="16288" y="1140"/>
                  </a:lnTo>
                  <a:lnTo>
                    <a:pt x="16671" y="1140"/>
                  </a:lnTo>
                  <a:lnTo>
                    <a:pt x="16695" y="1266"/>
                  </a:lnTo>
                  <a:lnTo>
                    <a:pt x="16745" y="1456"/>
                  </a:lnTo>
                  <a:lnTo>
                    <a:pt x="16801" y="1646"/>
                  </a:lnTo>
                  <a:lnTo>
                    <a:pt x="16864" y="1773"/>
                  </a:lnTo>
                  <a:lnTo>
                    <a:pt x="16878" y="1900"/>
                  </a:lnTo>
                  <a:lnTo>
                    <a:pt x="16878" y="1900"/>
                  </a:lnTo>
                </a:path>
                <a:path w="21600" h="21600">
                  <a:moveTo>
                    <a:pt x="11085" y="3547"/>
                  </a:moveTo>
                  <a:lnTo>
                    <a:pt x="11012" y="3420"/>
                  </a:lnTo>
                  <a:lnTo>
                    <a:pt x="9053" y="3420"/>
                  </a:lnTo>
                  <a:lnTo>
                    <a:pt x="9007" y="3293"/>
                  </a:lnTo>
                  <a:lnTo>
                    <a:pt x="9013" y="3230"/>
                  </a:lnTo>
                  <a:lnTo>
                    <a:pt x="9021" y="3167"/>
                  </a:lnTo>
                  <a:lnTo>
                    <a:pt x="9041" y="3040"/>
                  </a:lnTo>
                  <a:lnTo>
                    <a:pt x="9074" y="2787"/>
                  </a:lnTo>
                  <a:lnTo>
                    <a:pt x="9159" y="2787"/>
                  </a:lnTo>
                  <a:lnTo>
                    <a:pt x="9231" y="2470"/>
                  </a:lnTo>
                  <a:lnTo>
                    <a:pt x="9280" y="2280"/>
                  </a:lnTo>
                  <a:lnTo>
                    <a:pt x="9304" y="2280"/>
                  </a:lnTo>
                  <a:lnTo>
                    <a:pt x="9330" y="2216"/>
                  </a:lnTo>
                  <a:lnTo>
                    <a:pt x="9356" y="2090"/>
                  </a:lnTo>
                  <a:lnTo>
                    <a:pt x="9384" y="1836"/>
                  </a:lnTo>
                  <a:lnTo>
                    <a:pt x="9442" y="1836"/>
                  </a:lnTo>
                  <a:lnTo>
                    <a:pt x="9479" y="1773"/>
                  </a:lnTo>
                  <a:lnTo>
                    <a:pt x="9513" y="1583"/>
                  </a:lnTo>
                  <a:lnTo>
                    <a:pt x="9554" y="1583"/>
                  </a:lnTo>
                  <a:lnTo>
                    <a:pt x="9576" y="1628"/>
                  </a:lnTo>
                  <a:lnTo>
                    <a:pt x="9575" y="1646"/>
                  </a:lnTo>
                  <a:lnTo>
                    <a:pt x="9616" y="1710"/>
                  </a:lnTo>
                  <a:lnTo>
                    <a:pt x="12274" y="1710"/>
                  </a:lnTo>
                  <a:lnTo>
                    <a:pt x="12287" y="1773"/>
                  </a:lnTo>
                  <a:lnTo>
                    <a:pt x="12285" y="1900"/>
                  </a:lnTo>
                  <a:lnTo>
                    <a:pt x="12326" y="1900"/>
                  </a:lnTo>
                  <a:lnTo>
                    <a:pt x="12324" y="2026"/>
                  </a:lnTo>
                  <a:lnTo>
                    <a:pt x="12422" y="2026"/>
                  </a:lnTo>
                  <a:lnTo>
                    <a:pt x="12458" y="2216"/>
                  </a:lnTo>
                  <a:lnTo>
                    <a:pt x="12517" y="2470"/>
                  </a:lnTo>
                  <a:lnTo>
                    <a:pt x="12608" y="2787"/>
                  </a:lnTo>
                  <a:lnTo>
                    <a:pt x="12679" y="2977"/>
                  </a:lnTo>
                  <a:lnTo>
                    <a:pt x="12775" y="3167"/>
                  </a:lnTo>
                  <a:lnTo>
                    <a:pt x="12755" y="3357"/>
                  </a:lnTo>
                  <a:lnTo>
                    <a:pt x="11149" y="3357"/>
                  </a:lnTo>
                  <a:lnTo>
                    <a:pt x="11150" y="3403"/>
                  </a:lnTo>
                  <a:lnTo>
                    <a:pt x="11134" y="3483"/>
                  </a:lnTo>
                  <a:lnTo>
                    <a:pt x="11085" y="3547"/>
                  </a:lnTo>
                  <a:lnTo>
                    <a:pt x="11085" y="3547"/>
                  </a:lnTo>
                </a:path>
                <a:path w="21600" h="21600">
                  <a:moveTo>
                    <a:pt x="9616" y="1710"/>
                  </a:moveTo>
                  <a:lnTo>
                    <a:pt x="9575" y="1646"/>
                  </a:lnTo>
                  <a:lnTo>
                    <a:pt x="9576" y="1628"/>
                  </a:lnTo>
                  <a:lnTo>
                    <a:pt x="9616" y="1710"/>
                  </a:lnTo>
                  <a:lnTo>
                    <a:pt x="9616" y="1710"/>
                  </a:lnTo>
                </a:path>
                <a:path w="21600" h="21600">
                  <a:moveTo>
                    <a:pt x="2821" y="3452"/>
                  </a:moveTo>
                  <a:lnTo>
                    <a:pt x="2791" y="3420"/>
                  </a:lnTo>
                  <a:lnTo>
                    <a:pt x="2689" y="3357"/>
                  </a:lnTo>
                  <a:lnTo>
                    <a:pt x="2715" y="2977"/>
                  </a:lnTo>
                  <a:lnTo>
                    <a:pt x="2728" y="2850"/>
                  </a:lnTo>
                  <a:lnTo>
                    <a:pt x="2710" y="2787"/>
                  </a:lnTo>
                  <a:lnTo>
                    <a:pt x="2670" y="2597"/>
                  </a:lnTo>
                  <a:lnTo>
                    <a:pt x="2700" y="2343"/>
                  </a:lnTo>
                  <a:lnTo>
                    <a:pt x="2724" y="2153"/>
                  </a:lnTo>
                  <a:lnTo>
                    <a:pt x="2745" y="2026"/>
                  </a:lnTo>
                  <a:lnTo>
                    <a:pt x="2767" y="1836"/>
                  </a:lnTo>
                  <a:lnTo>
                    <a:pt x="2796" y="1836"/>
                  </a:lnTo>
                  <a:lnTo>
                    <a:pt x="2833" y="1900"/>
                  </a:lnTo>
                  <a:lnTo>
                    <a:pt x="3634" y="1900"/>
                  </a:lnTo>
                  <a:lnTo>
                    <a:pt x="3642" y="1963"/>
                  </a:lnTo>
                  <a:lnTo>
                    <a:pt x="3658" y="2090"/>
                  </a:lnTo>
                  <a:lnTo>
                    <a:pt x="3670" y="2216"/>
                  </a:lnTo>
                  <a:lnTo>
                    <a:pt x="3681" y="2280"/>
                  </a:lnTo>
                  <a:lnTo>
                    <a:pt x="3688" y="2406"/>
                  </a:lnTo>
                  <a:lnTo>
                    <a:pt x="3691" y="2406"/>
                  </a:lnTo>
                  <a:lnTo>
                    <a:pt x="3707" y="2470"/>
                  </a:lnTo>
                  <a:lnTo>
                    <a:pt x="3733" y="2660"/>
                  </a:lnTo>
                  <a:lnTo>
                    <a:pt x="3767" y="2850"/>
                  </a:lnTo>
                  <a:lnTo>
                    <a:pt x="3803" y="3040"/>
                  </a:lnTo>
                  <a:lnTo>
                    <a:pt x="3816" y="3230"/>
                  </a:lnTo>
                  <a:lnTo>
                    <a:pt x="2908" y="3230"/>
                  </a:lnTo>
                  <a:lnTo>
                    <a:pt x="2826" y="3420"/>
                  </a:lnTo>
                  <a:lnTo>
                    <a:pt x="2821" y="3452"/>
                  </a:lnTo>
                  <a:lnTo>
                    <a:pt x="2821" y="3452"/>
                  </a:lnTo>
                </a:path>
                <a:path w="21600" h="21600">
                  <a:moveTo>
                    <a:pt x="8354" y="2026"/>
                  </a:moveTo>
                  <a:lnTo>
                    <a:pt x="7393" y="2026"/>
                  </a:lnTo>
                  <a:lnTo>
                    <a:pt x="7380" y="1900"/>
                  </a:lnTo>
                  <a:lnTo>
                    <a:pt x="7368" y="1836"/>
                  </a:lnTo>
                  <a:lnTo>
                    <a:pt x="7386" y="1836"/>
                  </a:lnTo>
                  <a:lnTo>
                    <a:pt x="7432" y="1900"/>
                  </a:lnTo>
                  <a:lnTo>
                    <a:pt x="8354" y="1900"/>
                  </a:lnTo>
                  <a:lnTo>
                    <a:pt x="8354" y="2026"/>
                  </a:lnTo>
                  <a:lnTo>
                    <a:pt x="8354" y="2026"/>
                  </a:lnTo>
                </a:path>
                <a:path w="21600" h="21600">
                  <a:moveTo>
                    <a:pt x="12326" y="1900"/>
                  </a:moveTo>
                  <a:lnTo>
                    <a:pt x="12285" y="1900"/>
                  </a:lnTo>
                  <a:lnTo>
                    <a:pt x="12313" y="1836"/>
                  </a:lnTo>
                  <a:lnTo>
                    <a:pt x="12326" y="1900"/>
                  </a:lnTo>
                  <a:lnTo>
                    <a:pt x="12326" y="1900"/>
                  </a:lnTo>
                </a:path>
                <a:path w="21600" h="21600">
                  <a:moveTo>
                    <a:pt x="12422" y="2026"/>
                  </a:moveTo>
                  <a:lnTo>
                    <a:pt x="12324" y="2026"/>
                  </a:lnTo>
                  <a:lnTo>
                    <a:pt x="12344" y="1963"/>
                  </a:lnTo>
                  <a:lnTo>
                    <a:pt x="12386" y="1836"/>
                  </a:lnTo>
                  <a:lnTo>
                    <a:pt x="12422" y="2026"/>
                  </a:lnTo>
                  <a:lnTo>
                    <a:pt x="12422" y="2026"/>
                  </a:lnTo>
                </a:path>
                <a:path w="21600" h="21600">
                  <a:moveTo>
                    <a:pt x="16065" y="3452"/>
                  </a:moveTo>
                  <a:lnTo>
                    <a:pt x="16036" y="3420"/>
                  </a:lnTo>
                  <a:lnTo>
                    <a:pt x="15933" y="3357"/>
                  </a:lnTo>
                  <a:lnTo>
                    <a:pt x="15959" y="2977"/>
                  </a:lnTo>
                  <a:lnTo>
                    <a:pt x="15972" y="2850"/>
                  </a:lnTo>
                  <a:lnTo>
                    <a:pt x="15954" y="2787"/>
                  </a:lnTo>
                  <a:lnTo>
                    <a:pt x="15914" y="2597"/>
                  </a:lnTo>
                  <a:lnTo>
                    <a:pt x="15944" y="2343"/>
                  </a:lnTo>
                  <a:lnTo>
                    <a:pt x="15969" y="2153"/>
                  </a:lnTo>
                  <a:lnTo>
                    <a:pt x="15989" y="2026"/>
                  </a:lnTo>
                  <a:lnTo>
                    <a:pt x="16011" y="1836"/>
                  </a:lnTo>
                  <a:lnTo>
                    <a:pt x="16040" y="1836"/>
                  </a:lnTo>
                  <a:lnTo>
                    <a:pt x="16077" y="1900"/>
                  </a:lnTo>
                  <a:lnTo>
                    <a:pt x="16878" y="1900"/>
                  </a:lnTo>
                  <a:lnTo>
                    <a:pt x="16886" y="1963"/>
                  </a:lnTo>
                  <a:lnTo>
                    <a:pt x="16902" y="2090"/>
                  </a:lnTo>
                  <a:lnTo>
                    <a:pt x="16914" y="2216"/>
                  </a:lnTo>
                  <a:lnTo>
                    <a:pt x="16925" y="2280"/>
                  </a:lnTo>
                  <a:lnTo>
                    <a:pt x="16932" y="2406"/>
                  </a:lnTo>
                  <a:lnTo>
                    <a:pt x="16935" y="2406"/>
                  </a:lnTo>
                  <a:lnTo>
                    <a:pt x="16951" y="2470"/>
                  </a:lnTo>
                  <a:lnTo>
                    <a:pt x="16977" y="2660"/>
                  </a:lnTo>
                  <a:lnTo>
                    <a:pt x="17011" y="2850"/>
                  </a:lnTo>
                  <a:lnTo>
                    <a:pt x="17047" y="3040"/>
                  </a:lnTo>
                  <a:lnTo>
                    <a:pt x="17060" y="3230"/>
                  </a:lnTo>
                  <a:lnTo>
                    <a:pt x="16152" y="3230"/>
                  </a:lnTo>
                  <a:lnTo>
                    <a:pt x="16070" y="3420"/>
                  </a:lnTo>
                  <a:lnTo>
                    <a:pt x="16065" y="3452"/>
                  </a:lnTo>
                  <a:lnTo>
                    <a:pt x="16065" y="3452"/>
                  </a:lnTo>
                </a:path>
                <a:path w="21600" h="21600">
                  <a:moveTo>
                    <a:pt x="21599" y="2026"/>
                  </a:moveTo>
                  <a:lnTo>
                    <a:pt x="20637" y="2026"/>
                  </a:lnTo>
                  <a:lnTo>
                    <a:pt x="20624" y="1900"/>
                  </a:lnTo>
                  <a:lnTo>
                    <a:pt x="20613" y="1836"/>
                  </a:lnTo>
                  <a:lnTo>
                    <a:pt x="20630" y="1836"/>
                  </a:lnTo>
                  <a:lnTo>
                    <a:pt x="20676" y="1900"/>
                  </a:lnTo>
                  <a:lnTo>
                    <a:pt x="21599" y="1900"/>
                  </a:lnTo>
                  <a:lnTo>
                    <a:pt x="21599" y="2026"/>
                  </a:lnTo>
                  <a:lnTo>
                    <a:pt x="21599" y="2026"/>
                  </a:lnTo>
                </a:path>
                <a:path w="21600" h="21600">
                  <a:moveTo>
                    <a:pt x="8188" y="4433"/>
                  </a:moveTo>
                  <a:lnTo>
                    <a:pt x="7198" y="4433"/>
                  </a:lnTo>
                  <a:lnTo>
                    <a:pt x="7129" y="4204"/>
                  </a:lnTo>
                  <a:lnTo>
                    <a:pt x="7113" y="3990"/>
                  </a:lnTo>
                  <a:lnTo>
                    <a:pt x="7143" y="3733"/>
                  </a:lnTo>
                  <a:lnTo>
                    <a:pt x="7168" y="3357"/>
                  </a:lnTo>
                  <a:lnTo>
                    <a:pt x="7230" y="3167"/>
                  </a:lnTo>
                  <a:lnTo>
                    <a:pt x="7328" y="3103"/>
                  </a:lnTo>
                  <a:lnTo>
                    <a:pt x="7268" y="3103"/>
                  </a:lnTo>
                  <a:lnTo>
                    <a:pt x="7241" y="3040"/>
                  </a:lnTo>
                  <a:lnTo>
                    <a:pt x="7246" y="2913"/>
                  </a:lnTo>
                  <a:lnTo>
                    <a:pt x="7252" y="2787"/>
                  </a:lnTo>
                  <a:lnTo>
                    <a:pt x="7262" y="2660"/>
                  </a:lnTo>
                  <a:lnTo>
                    <a:pt x="7287" y="2470"/>
                  </a:lnTo>
                  <a:lnTo>
                    <a:pt x="7295" y="2470"/>
                  </a:lnTo>
                  <a:lnTo>
                    <a:pt x="7300" y="2406"/>
                  </a:lnTo>
                  <a:lnTo>
                    <a:pt x="7295" y="2216"/>
                  </a:lnTo>
                  <a:lnTo>
                    <a:pt x="7282" y="1963"/>
                  </a:lnTo>
                  <a:lnTo>
                    <a:pt x="7360" y="2026"/>
                  </a:lnTo>
                  <a:lnTo>
                    <a:pt x="8354" y="2026"/>
                  </a:lnTo>
                  <a:lnTo>
                    <a:pt x="8354" y="2280"/>
                  </a:lnTo>
                  <a:lnTo>
                    <a:pt x="8343" y="2406"/>
                  </a:lnTo>
                  <a:lnTo>
                    <a:pt x="8270" y="2406"/>
                  </a:lnTo>
                  <a:lnTo>
                    <a:pt x="8272" y="2533"/>
                  </a:lnTo>
                  <a:lnTo>
                    <a:pt x="8310" y="2723"/>
                  </a:lnTo>
                  <a:lnTo>
                    <a:pt x="8244" y="2850"/>
                  </a:lnTo>
                  <a:lnTo>
                    <a:pt x="8129" y="2850"/>
                  </a:lnTo>
                  <a:lnTo>
                    <a:pt x="8172" y="2977"/>
                  </a:lnTo>
                  <a:lnTo>
                    <a:pt x="8187" y="3103"/>
                  </a:lnTo>
                  <a:lnTo>
                    <a:pt x="8174" y="3230"/>
                  </a:lnTo>
                  <a:lnTo>
                    <a:pt x="8129" y="3737"/>
                  </a:lnTo>
                  <a:lnTo>
                    <a:pt x="8122" y="3800"/>
                  </a:lnTo>
                  <a:lnTo>
                    <a:pt x="8120" y="3863"/>
                  </a:lnTo>
                  <a:lnTo>
                    <a:pt x="8142" y="4117"/>
                  </a:lnTo>
                  <a:lnTo>
                    <a:pt x="8188" y="4433"/>
                  </a:lnTo>
                  <a:lnTo>
                    <a:pt x="8188" y="4433"/>
                  </a:lnTo>
                </a:path>
                <a:path w="21600" h="21600">
                  <a:moveTo>
                    <a:pt x="21432" y="4433"/>
                  </a:moveTo>
                  <a:lnTo>
                    <a:pt x="20442" y="4433"/>
                  </a:lnTo>
                  <a:lnTo>
                    <a:pt x="20373" y="4204"/>
                  </a:lnTo>
                  <a:lnTo>
                    <a:pt x="20357" y="3990"/>
                  </a:lnTo>
                  <a:lnTo>
                    <a:pt x="20387" y="3733"/>
                  </a:lnTo>
                  <a:lnTo>
                    <a:pt x="20412" y="3357"/>
                  </a:lnTo>
                  <a:lnTo>
                    <a:pt x="20474" y="3167"/>
                  </a:lnTo>
                  <a:lnTo>
                    <a:pt x="20572" y="3103"/>
                  </a:lnTo>
                  <a:lnTo>
                    <a:pt x="20512" y="3103"/>
                  </a:lnTo>
                  <a:lnTo>
                    <a:pt x="20485" y="3040"/>
                  </a:lnTo>
                  <a:lnTo>
                    <a:pt x="20490" y="2913"/>
                  </a:lnTo>
                  <a:lnTo>
                    <a:pt x="20496" y="2787"/>
                  </a:lnTo>
                  <a:lnTo>
                    <a:pt x="20506" y="2660"/>
                  </a:lnTo>
                  <a:lnTo>
                    <a:pt x="20531" y="2470"/>
                  </a:lnTo>
                  <a:lnTo>
                    <a:pt x="20539" y="2470"/>
                  </a:lnTo>
                  <a:lnTo>
                    <a:pt x="20544" y="2406"/>
                  </a:lnTo>
                  <a:lnTo>
                    <a:pt x="20539" y="2216"/>
                  </a:lnTo>
                  <a:lnTo>
                    <a:pt x="20526" y="1963"/>
                  </a:lnTo>
                  <a:lnTo>
                    <a:pt x="20604" y="2026"/>
                  </a:lnTo>
                  <a:lnTo>
                    <a:pt x="21599" y="2026"/>
                  </a:lnTo>
                  <a:lnTo>
                    <a:pt x="21599" y="2280"/>
                  </a:lnTo>
                  <a:lnTo>
                    <a:pt x="21587" y="2406"/>
                  </a:lnTo>
                  <a:lnTo>
                    <a:pt x="21514" y="2406"/>
                  </a:lnTo>
                  <a:lnTo>
                    <a:pt x="21516" y="2533"/>
                  </a:lnTo>
                  <a:lnTo>
                    <a:pt x="21554" y="2723"/>
                  </a:lnTo>
                  <a:lnTo>
                    <a:pt x="21488" y="2850"/>
                  </a:lnTo>
                  <a:lnTo>
                    <a:pt x="21373" y="2850"/>
                  </a:lnTo>
                  <a:lnTo>
                    <a:pt x="21416" y="2977"/>
                  </a:lnTo>
                  <a:lnTo>
                    <a:pt x="21431" y="3103"/>
                  </a:lnTo>
                  <a:lnTo>
                    <a:pt x="21419" y="3230"/>
                  </a:lnTo>
                  <a:lnTo>
                    <a:pt x="21373" y="3737"/>
                  </a:lnTo>
                  <a:lnTo>
                    <a:pt x="21366" y="3800"/>
                  </a:lnTo>
                  <a:lnTo>
                    <a:pt x="21364" y="3863"/>
                  </a:lnTo>
                  <a:lnTo>
                    <a:pt x="21386" y="4117"/>
                  </a:lnTo>
                  <a:lnTo>
                    <a:pt x="21432" y="4433"/>
                  </a:lnTo>
                  <a:lnTo>
                    <a:pt x="21432" y="4433"/>
                  </a:lnTo>
                </a:path>
                <a:path w="21600" h="21600">
                  <a:moveTo>
                    <a:pt x="8337" y="2470"/>
                  </a:moveTo>
                  <a:lnTo>
                    <a:pt x="8270" y="2406"/>
                  </a:lnTo>
                  <a:lnTo>
                    <a:pt x="8343" y="2406"/>
                  </a:lnTo>
                  <a:lnTo>
                    <a:pt x="8337" y="2470"/>
                  </a:lnTo>
                  <a:lnTo>
                    <a:pt x="8337" y="2470"/>
                  </a:lnTo>
                </a:path>
                <a:path w="21600" h="21600">
                  <a:moveTo>
                    <a:pt x="21581" y="2470"/>
                  </a:moveTo>
                  <a:lnTo>
                    <a:pt x="21514" y="2406"/>
                  </a:lnTo>
                  <a:lnTo>
                    <a:pt x="21587" y="2406"/>
                  </a:lnTo>
                  <a:lnTo>
                    <a:pt x="21581" y="2470"/>
                  </a:lnTo>
                  <a:lnTo>
                    <a:pt x="21581" y="2470"/>
                  </a:lnTo>
                </a:path>
                <a:path w="21600" h="21600">
                  <a:moveTo>
                    <a:pt x="5413" y="4497"/>
                  </a:moveTo>
                  <a:lnTo>
                    <a:pt x="4388" y="4497"/>
                  </a:lnTo>
                  <a:lnTo>
                    <a:pt x="4340" y="4243"/>
                  </a:lnTo>
                  <a:lnTo>
                    <a:pt x="4342" y="4117"/>
                  </a:lnTo>
                  <a:lnTo>
                    <a:pt x="4326" y="3990"/>
                  </a:lnTo>
                  <a:lnTo>
                    <a:pt x="4391" y="3800"/>
                  </a:lnTo>
                  <a:lnTo>
                    <a:pt x="4440" y="3483"/>
                  </a:lnTo>
                  <a:lnTo>
                    <a:pt x="4474" y="3167"/>
                  </a:lnTo>
                  <a:lnTo>
                    <a:pt x="4493" y="2660"/>
                  </a:lnTo>
                  <a:lnTo>
                    <a:pt x="4566" y="2977"/>
                  </a:lnTo>
                  <a:lnTo>
                    <a:pt x="4593" y="3103"/>
                  </a:lnTo>
                  <a:lnTo>
                    <a:pt x="5622" y="3103"/>
                  </a:lnTo>
                  <a:lnTo>
                    <a:pt x="5615" y="3167"/>
                  </a:lnTo>
                  <a:lnTo>
                    <a:pt x="5578" y="3420"/>
                  </a:lnTo>
                  <a:lnTo>
                    <a:pt x="5555" y="3547"/>
                  </a:lnTo>
                  <a:lnTo>
                    <a:pt x="5532" y="3610"/>
                  </a:lnTo>
                  <a:lnTo>
                    <a:pt x="5521" y="3800"/>
                  </a:lnTo>
                  <a:lnTo>
                    <a:pt x="5521" y="4053"/>
                  </a:lnTo>
                  <a:lnTo>
                    <a:pt x="5439" y="4243"/>
                  </a:lnTo>
                  <a:lnTo>
                    <a:pt x="5397" y="4243"/>
                  </a:lnTo>
                  <a:lnTo>
                    <a:pt x="5397" y="4307"/>
                  </a:lnTo>
                  <a:lnTo>
                    <a:pt x="5400" y="4307"/>
                  </a:lnTo>
                  <a:lnTo>
                    <a:pt x="5408" y="4433"/>
                  </a:lnTo>
                  <a:lnTo>
                    <a:pt x="5413" y="4497"/>
                  </a:lnTo>
                  <a:lnTo>
                    <a:pt x="5413" y="4497"/>
                  </a:lnTo>
                </a:path>
                <a:path w="21600" h="21600">
                  <a:moveTo>
                    <a:pt x="5654" y="2787"/>
                  </a:moveTo>
                  <a:lnTo>
                    <a:pt x="5619" y="2787"/>
                  </a:lnTo>
                  <a:lnTo>
                    <a:pt x="5628" y="2715"/>
                  </a:lnTo>
                  <a:lnTo>
                    <a:pt x="5666" y="2660"/>
                  </a:lnTo>
                  <a:lnTo>
                    <a:pt x="5654" y="2787"/>
                  </a:lnTo>
                  <a:lnTo>
                    <a:pt x="5654" y="2787"/>
                  </a:lnTo>
                </a:path>
                <a:path w="21600" h="21600">
                  <a:moveTo>
                    <a:pt x="18657" y="4497"/>
                  </a:moveTo>
                  <a:lnTo>
                    <a:pt x="17632" y="4497"/>
                  </a:lnTo>
                  <a:lnTo>
                    <a:pt x="17584" y="4243"/>
                  </a:lnTo>
                  <a:lnTo>
                    <a:pt x="17586" y="4117"/>
                  </a:lnTo>
                  <a:lnTo>
                    <a:pt x="17570" y="3990"/>
                  </a:lnTo>
                  <a:lnTo>
                    <a:pt x="17635" y="3800"/>
                  </a:lnTo>
                  <a:lnTo>
                    <a:pt x="17684" y="3483"/>
                  </a:lnTo>
                  <a:lnTo>
                    <a:pt x="17718" y="3167"/>
                  </a:lnTo>
                  <a:lnTo>
                    <a:pt x="17737" y="2660"/>
                  </a:lnTo>
                  <a:lnTo>
                    <a:pt x="17810" y="2977"/>
                  </a:lnTo>
                  <a:lnTo>
                    <a:pt x="17837" y="3103"/>
                  </a:lnTo>
                  <a:lnTo>
                    <a:pt x="18866" y="3103"/>
                  </a:lnTo>
                  <a:lnTo>
                    <a:pt x="18859" y="3167"/>
                  </a:lnTo>
                  <a:lnTo>
                    <a:pt x="18822" y="3420"/>
                  </a:lnTo>
                  <a:lnTo>
                    <a:pt x="18799" y="3547"/>
                  </a:lnTo>
                  <a:lnTo>
                    <a:pt x="18777" y="3610"/>
                  </a:lnTo>
                  <a:lnTo>
                    <a:pt x="18765" y="3800"/>
                  </a:lnTo>
                  <a:lnTo>
                    <a:pt x="18765" y="4053"/>
                  </a:lnTo>
                  <a:lnTo>
                    <a:pt x="18683" y="4243"/>
                  </a:lnTo>
                  <a:lnTo>
                    <a:pt x="18641" y="4243"/>
                  </a:lnTo>
                  <a:lnTo>
                    <a:pt x="18641" y="4307"/>
                  </a:lnTo>
                  <a:lnTo>
                    <a:pt x="18644" y="4307"/>
                  </a:lnTo>
                  <a:lnTo>
                    <a:pt x="18652" y="4433"/>
                  </a:lnTo>
                  <a:lnTo>
                    <a:pt x="18657" y="4497"/>
                  </a:lnTo>
                  <a:lnTo>
                    <a:pt x="18657" y="4497"/>
                  </a:lnTo>
                </a:path>
                <a:path w="21600" h="21600">
                  <a:moveTo>
                    <a:pt x="18898" y="2787"/>
                  </a:moveTo>
                  <a:lnTo>
                    <a:pt x="18863" y="2787"/>
                  </a:lnTo>
                  <a:lnTo>
                    <a:pt x="18872" y="2715"/>
                  </a:lnTo>
                  <a:lnTo>
                    <a:pt x="18911" y="2660"/>
                  </a:lnTo>
                  <a:lnTo>
                    <a:pt x="18898" y="2787"/>
                  </a:lnTo>
                  <a:lnTo>
                    <a:pt x="18898" y="2787"/>
                  </a:lnTo>
                </a:path>
                <a:path w="21600" h="21600">
                  <a:moveTo>
                    <a:pt x="5619" y="2787"/>
                  </a:moveTo>
                  <a:lnTo>
                    <a:pt x="5578" y="2787"/>
                  </a:lnTo>
                  <a:lnTo>
                    <a:pt x="5628" y="2715"/>
                  </a:lnTo>
                  <a:lnTo>
                    <a:pt x="5619" y="2787"/>
                  </a:lnTo>
                  <a:lnTo>
                    <a:pt x="5619" y="2787"/>
                  </a:lnTo>
                </a:path>
                <a:path w="21600" h="21600">
                  <a:moveTo>
                    <a:pt x="18863" y="2787"/>
                  </a:moveTo>
                  <a:lnTo>
                    <a:pt x="18822" y="2787"/>
                  </a:lnTo>
                  <a:lnTo>
                    <a:pt x="18872" y="2715"/>
                  </a:lnTo>
                  <a:lnTo>
                    <a:pt x="18863" y="2787"/>
                  </a:lnTo>
                  <a:lnTo>
                    <a:pt x="18863" y="2787"/>
                  </a:lnTo>
                </a:path>
                <a:path w="21600" h="21600">
                  <a:moveTo>
                    <a:pt x="5622" y="3103"/>
                  </a:moveTo>
                  <a:lnTo>
                    <a:pt x="4593" y="3103"/>
                  </a:lnTo>
                  <a:lnTo>
                    <a:pt x="4557" y="2850"/>
                  </a:lnTo>
                  <a:lnTo>
                    <a:pt x="4564" y="2787"/>
                  </a:lnTo>
                  <a:lnTo>
                    <a:pt x="4594" y="2850"/>
                  </a:lnTo>
                  <a:lnTo>
                    <a:pt x="5647" y="2850"/>
                  </a:lnTo>
                  <a:lnTo>
                    <a:pt x="5622" y="3103"/>
                  </a:lnTo>
                  <a:lnTo>
                    <a:pt x="5622" y="3103"/>
                  </a:lnTo>
                </a:path>
                <a:path w="21600" h="21600">
                  <a:moveTo>
                    <a:pt x="18866" y="3103"/>
                  </a:moveTo>
                  <a:lnTo>
                    <a:pt x="17837" y="3103"/>
                  </a:lnTo>
                  <a:lnTo>
                    <a:pt x="17801" y="2850"/>
                  </a:lnTo>
                  <a:lnTo>
                    <a:pt x="17808" y="2787"/>
                  </a:lnTo>
                  <a:lnTo>
                    <a:pt x="17838" y="2850"/>
                  </a:lnTo>
                  <a:lnTo>
                    <a:pt x="18891" y="2850"/>
                  </a:lnTo>
                  <a:lnTo>
                    <a:pt x="18866" y="3103"/>
                  </a:lnTo>
                  <a:lnTo>
                    <a:pt x="18866" y="3103"/>
                  </a:lnTo>
                </a:path>
                <a:path w="21600" h="21600">
                  <a:moveTo>
                    <a:pt x="8177" y="2977"/>
                  </a:moveTo>
                  <a:lnTo>
                    <a:pt x="8157" y="2913"/>
                  </a:lnTo>
                  <a:lnTo>
                    <a:pt x="8129" y="2850"/>
                  </a:lnTo>
                  <a:lnTo>
                    <a:pt x="8244" y="2850"/>
                  </a:lnTo>
                  <a:lnTo>
                    <a:pt x="8204" y="2913"/>
                  </a:lnTo>
                  <a:lnTo>
                    <a:pt x="8177" y="2977"/>
                  </a:lnTo>
                  <a:lnTo>
                    <a:pt x="8177" y="2977"/>
                  </a:lnTo>
                </a:path>
                <a:path w="21600" h="21600">
                  <a:moveTo>
                    <a:pt x="21421" y="2977"/>
                  </a:moveTo>
                  <a:lnTo>
                    <a:pt x="21401" y="2913"/>
                  </a:lnTo>
                  <a:lnTo>
                    <a:pt x="21373" y="2850"/>
                  </a:lnTo>
                  <a:lnTo>
                    <a:pt x="21488" y="2850"/>
                  </a:lnTo>
                  <a:lnTo>
                    <a:pt x="21448" y="2913"/>
                  </a:lnTo>
                  <a:lnTo>
                    <a:pt x="21421" y="2977"/>
                  </a:lnTo>
                  <a:lnTo>
                    <a:pt x="21421" y="2977"/>
                  </a:lnTo>
                </a:path>
                <a:path w="21600" h="21600">
                  <a:moveTo>
                    <a:pt x="2882" y="3483"/>
                  </a:moveTo>
                  <a:lnTo>
                    <a:pt x="2850" y="3483"/>
                  </a:lnTo>
                  <a:lnTo>
                    <a:pt x="2821" y="3452"/>
                  </a:lnTo>
                  <a:lnTo>
                    <a:pt x="2826" y="3420"/>
                  </a:lnTo>
                  <a:lnTo>
                    <a:pt x="2908" y="3230"/>
                  </a:lnTo>
                  <a:lnTo>
                    <a:pt x="2896" y="3420"/>
                  </a:lnTo>
                  <a:lnTo>
                    <a:pt x="2882" y="3483"/>
                  </a:lnTo>
                  <a:lnTo>
                    <a:pt x="2882" y="3483"/>
                  </a:lnTo>
                </a:path>
                <a:path w="21600" h="21600">
                  <a:moveTo>
                    <a:pt x="3865" y="3483"/>
                  </a:moveTo>
                  <a:lnTo>
                    <a:pt x="2882" y="3483"/>
                  </a:lnTo>
                  <a:lnTo>
                    <a:pt x="2896" y="3420"/>
                  </a:lnTo>
                  <a:lnTo>
                    <a:pt x="2908" y="3230"/>
                  </a:lnTo>
                  <a:lnTo>
                    <a:pt x="3816" y="3230"/>
                  </a:lnTo>
                  <a:lnTo>
                    <a:pt x="3806" y="3357"/>
                  </a:lnTo>
                  <a:lnTo>
                    <a:pt x="3825" y="3420"/>
                  </a:lnTo>
                  <a:lnTo>
                    <a:pt x="3865" y="3483"/>
                  </a:lnTo>
                  <a:lnTo>
                    <a:pt x="3865" y="3483"/>
                  </a:lnTo>
                </a:path>
                <a:path w="21600" h="21600">
                  <a:moveTo>
                    <a:pt x="16126" y="3483"/>
                  </a:moveTo>
                  <a:lnTo>
                    <a:pt x="16094" y="3483"/>
                  </a:lnTo>
                  <a:lnTo>
                    <a:pt x="16065" y="3452"/>
                  </a:lnTo>
                  <a:lnTo>
                    <a:pt x="16070" y="3420"/>
                  </a:lnTo>
                  <a:lnTo>
                    <a:pt x="16152" y="3230"/>
                  </a:lnTo>
                  <a:lnTo>
                    <a:pt x="16140" y="3420"/>
                  </a:lnTo>
                  <a:lnTo>
                    <a:pt x="16126" y="3483"/>
                  </a:lnTo>
                  <a:lnTo>
                    <a:pt x="16126" y="3483"/>
                  </a:lnTo>
                </a:path>
                <a:path w="21600" h="21600">
                  <a:moveTo>
                    <a:pt x="17109" y="3483"/>
                  </a:moveTo>
                  <a:lnTo>
                    <a:pt x="16126" y="3483"/>
                  </a:lnTo>
                  <a:lnTo>
                    <a:pt x="16140" y="3420"/>
                  </a:lnTo>
                  <a:lnTo>
                    <a:pt x="16152" y="3230"/>
                  </a:lnTo>
                  <a:lnTo>
                    <a:pt x="17060" y="3230"/>
                  </a:lnTo>
                  <a:lnTo>
                    <a:pt x="17050" y="3357"/>
                  </a:lnTo>
                  <a:lnTo>
                    <a:pt x="17069" y="3420"/>
                  </a:lnTo>
                  <a:lnTo>
                    <a:pt x="17109" y="3483"/>
                  </a:lnTo>
                  <a:lnTo>
                    <a:pt x="17109" y="3483"/>
                  </a:lnTo>
                </a:path>
                <a:path w="21600" h="21600">
                  <a:moveTo>
                    <a:pt x="8429" y="7854"/>
                  </a:moveTo>
                  <a:lnTo>
                    <a:pt x="8395" y="7664"/>
                  </a:lnTo>
                  <a:lnTo>
                    <a:pt x="8385" y="7537"/>
                  </a:lnTo>
                  <a:lnTo>
                    <a:pt x="8401" y="7407"/>
                  </a:lnTo>
                  <a:lnTo>
                    <a:pt x="8417" y="7221"/>
                  </a:lnTo>
                  <a:lnTo>
                    <a:pt x="8435" y="7094"/>
                  </a:lnTo>
                  <a:lnTo>
                    <a:pt x="8454" y="7031"/>
                  </a:lnTo>
                  <a:lnTo>
                    <a:pt x="8462" y="6777"/>
                  </a:lnTo>
                  <a:lnTo>
                    <a:pt x="8481" y="6524"/>
                  </a:lnTo>
                  <a:lnTo>
                    <a:pt x="8511" y="6207"/>
                  </a:lnTo>
                  <a:lnTo>
                    <a:pt x="8543" y="5890"/>
                  </a:lnTo>
                  <a:lnTo>
                    <a:pt x="8568" y="5574"/>
                  </a:lnTo>
                  <a:lnTo>
                    <a:pt x="8586" y="5194"/>
                  </a:lnTo>
                  <a:lnTo>
                    <a:pt x="8687" y="4814"/>
                  </a:lnTo>
                  <a:lnTo>
                    <a:pt x="8705" y="4750"/>
                  </a:lnTo>
                  <a:lnTo>
                    <a:pt x="8724" y="4624"/>
                  </a:lnTo>
                  <a:lnTo>
                    <a:pt x="8741" y="4497"/>
                  </a:lnTo>
                  <a:lnTo>
                    <a:pt x="8756" y="4243"/>
                  </a:lnTo>
                  <a:lnTo>
                    <a:pt x="8801" y="4053"/>
                  </a:lnTo>
                  <a:lnTo>
                    <a:pt x="8827" y="3927"/>
                  </a:lnTo>
                  <a:lnTo>
                    <a:pt x="8839" y="3800"/>
                  </a:lnTo>
                  <a:lnTo>
                    <a:pt x="8869" y="3673"/>
                  </a:lnTo>
                  <a:lnTo>
                    <a:pt x="8921" y="3610"/>
                  </a:lnTo>
                  <a:lnTo>
                    <a:pt x="8926" y="3547"/>
                  </a:lnTo>
                  <a:lnTo>
                    <a:pt x="8938" y="3547"/>
                  </a:lnTo>
                  <a:lnTo>
                    <a:pt x="8975" y="3293"/>
                  </a:lnTo>
                  <a:lnTo>
                    <a:pt x="9007" y="3293"/>
                  </a:lnTo>
                  <a:lnTo>
                    <a:pt x="9020" y="3357"/>
                  </a:lnTo>
                  <a:lnTo>
                    <a:pt x="9053" y="3420"/>
                  </a:lnTo>
                  <a:lnTo>
                    <a:pt x="11012" y="3420"/>
                  </a:lnTo>
                  <a:lnTo>
                    <a:pt x="11013" y="3483"/>
                  </a:lnTo>
                  <a:lnTo>
                    <a:pt x="10855" y="3483"/>
                  </a:lnTo>
                  <a:lnTo>
                    <a:pt x="10846" y="3610"/>
                  </a:lnTo>
                  <a:lnTo>
                    <a:pt x="10508" y="3610"/>
                  </a:lnTo>
                  <a:lnTo>
                    <a:pt x="10471" y="3673"/>
                  </a:lnTo>
                  <a:lnTo>
                    <a:pt x="10428" y="3673"/>
                  </a:lnTo>
                  <a:lnTo>
                    <a:pt x="10384" y="3800"/>
                  </a:lnTo>
                  <a:lnTo>
                    <a:pt x="10286" y="3800"/>
                  </a:lnTo>
                  <a:lnTo>
                    <a:pt x="10277" y="3863"/>
                  </a:lnTo>
                  <a:lnTo>
                    <a:pt x="10256" y="3927"/>
                  </a:lnTo>
                  <a:lnTo>
                    <a:pt x="10223" y="3990"/>
                  </a:lnTo>
                  <a:lnTo>
                    <a:pt x="10173" y="3990"/>
                  </a:lnTo>
                  <a:lnTo>
                    <a:pt x="10169" y="4053"/>
                  </a:lnTo>
                  <a:lnTo>
                    <a:pt x="10160" y="4053"/>
                  </a:lnTo>
                  <a:lnTo>
                    <a:pt x="10149" y="4117"/>
                  </a:lnTo>
                  <a:lnTo>
                    <a:pt x="10124" y="4433"/>
                  </a:lnTo>
                  <a:lnTo>
                    <a:pt x="9938" y="4433"/>
                  </a:lnTo>
                  <a:lnTo>
                    <a:pt x="9933" y="4560"/>
                  </a:lnTo>
                  <a:lnTo>
                    <a:pt x="9953" y="4606"/>
                  </a:lnTo>
                  <a:lnTo>
                    <a:pt x="9909" y="4750"/>
                  </a:lnTo>
                  <a:lnTo>
                    <a:pt x="9890" y="4750"/>
                  </a:lnTo>
                  <a:lnTo>
                    <a:pt x="9873" y="5004"/>
                  </a:lnTo>
                  <a:lnTo>
                    <a:pt x="9818" y="5130"/>
                  </a:lnTo>
                  <a:lnTo>
                    <a:pt x="9776" y="5257"/>
                  </a:lnTo>
                  <a:lnTo>
                    <a:pt x="9746" y="5384"/>
                  </a:lnTo>
                  <a:lnTo>
                    <a:pt x="9717" y="5574"/>
                  </a:lnTo>
                  <a:lnTo>
                    <a:pt x="9682" y="5637"/>
                  </a:lnTo>
                  <a:lnTo>
                    <a:pt x="9641" y="5700"/>
                  </a:lnTo>
                  <a:lnTo>
                    <a:pt x="9632" y="5827"/>
                  </a:lnTo>
                  <a:lnTo>
                    <a:pt x="9564" y="6080"/>
                  </a:lnTo>
                  <a:lnTo>
                    <a:pt x="9545" y="6144"/>
                  </a:lnTo>
                  <a:lnTo>
                    <a:pt x="9534" y="6144"/>
                  </a:lnTo>
                  <a:lnTo>
                    <a:pt x="9540" y="6207"/>
                  </a:lnTo>
                  <a:lnTo>
                    <a:pt x="9529" y="6334"/>
                  </a:lnTo>
                  <a:lnTo>
                    <a:pt x="9499" y="6524"/>
                  </a:lnTo>
                  <a:lnTo>
                    <a:pt x="9490" y="6714"/>
                  </a:lnTo>
                  <a:lnTo>
                    <a:pt x="9462" y="6777"/>
                  </a:lnTo>
                  <a:lnTo>
                    <a:pt x="9413" y="6777"/>
                  </a:lnTo>
                  <a:lnTo>
                    <a:pt x="9434" y="6841"/>
                  </a:lnTo>
                  <a:lnTo>
                    <a:pt x="9442" y="6967"/>
                  </a:lnTo>
                  <a:lnTo>
                    <a:pt x="9438" y="7094"/>
                  </a:lnTo>
                  <a:lnTo>
                    <a:pt x="9435" y="7284"/>
                  </a:lnTo>
                  <a:lnTo>
                    <a:pt x="9416" y="7474"/>
                  </a:lnTo>
                  <a:lnTo>
                    <a:pt x="9379" y="7727"/>
                  </a:lnTo>
                  <a:lnTo>
                    <a:pt x="9374" y="7727"/>
                  </a:lnTo>
                  <a:lnTo>
                    <a:pt x="9369" y="7791"/>
                  </a:lnTo>
                  <a:lnTo>
                    <a:pt x="8420" y="7791"/>
                  </a:lnTo>
                  <a:lnTo>
                    <a:pt x="8429" y="7854"/>
                  </a:lnTo>
                  <a:lnTo>
                    <a:pt x="8429" y="7854"/>
                  </a:lnTo>
                </a:path>
                <a:path w="21600" h="21600">
                  <a:moveTo>
                    <a:pt x="9053" y="3420"/>
                  </a:moveTo>
                  <a:lnTo>
                    <a:pt x="9020" y="3357"/>
                  </a:lnTo>
                  <a:lnTo>
                    <a:pt x="9007" y="3293"/>
                  </a:lnTo>
                  <a:lnTo>
                    <a:pt x="9053" y="3420"/>
                  </a:lnTo>
                  <a:lnTo>
                    <a:pt x="9053" y="3420"/>
                  </a:lnTo>
                </a:path>
                <a:path w="21600" h="21600">
                  <a:moveTo>
                    <a:pt x="11150" y="3403"/>
                  </a:moveTo>
                  <a:lnTo>
                    <a:pt x="11149" y="3357"/>
                  </a:lnTo>
                  <a:lnTo>
                    <a:pt x="11159" y="3357"/>
                  </a:lnTo>
                  <a:lnTo>
                    <a:pt x="11150" y="3403"/>
                  </a:lnTo>
                  <a:lnTo>
                    <a:pt x="11150" y="3403"/>
                  </a:lnTo>
                </a:path>
                <a:path w="21600" h="21600">
                  <a:moveTo>
                    <a:pt x="11354" y="3800"/>
                  </a:moveTo>
                  <a:lnTo>
                    <a:pt x="11335" y="3800"/>
                  </a:lnTo>
                  <a:lnTo>
                    <a:pt x="11298" y="3737"/>
                  </a:lnTo>
                  <a:lnTo>
                    <a:pt x="11243" y="3673"/>
                  </a:lnTo>
                  <a:lnTo>
                    <a:pt x="11204" y="3483"/>
                  </a:lnTo>
                  <a:lnTo>
                    <a:pt x="11177" y="3420"/>
                  </a:lnTo>
                  <a:lnTo>
                    <a:pt x="11150" y="3420"/>
                  </a:lnTo>
                  <a:lnTo>
                    <a:pt x="11150" y="3403"/>
                  </a:lnTo>
                  <a:lnTo>
                    <a:pt x="11159" y="3357"/>
                  </a:lnTo>
                  <a:lnTo>
                    <a:pt x="12755" y="3357"/>
                  </a:lnTo>
                  <a:lnTo>
                    <a:pt x="12755" y="3483"/>
                  </a:lnTo>
                  <a:lnTo>
                    <a:pt x="12777" y="3547"/>
                  </a:lnTo>
                  <a:lnTo>
                    <a:pt x="11399" y="3547"/>
                  </a:lnTo>
                  <a:lnTo>
                    <a:pt x="11365" y="3673"/>
                  </a:lnTo>
                  <a:lnTo>
                    <a:pt x="11374" y="3733"/>
                  </a:lnTo>
                  <a:lnTo>
                    <a:pt x="11354" y="3800"/>
                  </a:lnTo>
                  <a:lnTo>
                    <a:pt x="11354" y="3800"/>
                  </a:lnTo>
                </a:path>
                <a:path w="21600" h="21600">
                  <a:moveTo>
                    <a:pt x="16163" y="3962"/>
                  </a:moveTo>
                  <a:lnTo>
                    <a:pt x="16154" y="3927"/>
                  </a:lnTo>
                  <a:lnTo>
                    <a:pt x="16108" y="3673"/>
                  </a:lnTo>
                  <a:lnTo>
                    <a:pt x="16149" y="3610"/>
                  </a:lnTo>
                  <a:lnTo>
                    <a:pt x="16145" y="3547"/>
                  </a:lnTo>
                  <a:lnTo>
                    <a:pt x="16052" y="3547"/>
                  </a:lnTo>
                  <a:lnTo>
                    <a:pt x="16065" y="3452"/>
                  </a:lnTo>
                  <a:lnTo>
                    <a:pt x="16094" y="3483"/>
                  </a:lnTo>
                  <a:lnTo>
                    <a:pt x="17109" y="3483"/>
                  </a:lnTo>
                  <a:lnTo>
                    <a:pt x="17150" y="3610"/>
                  </a:lnTo>
                  <a:lnTo>
                    <a:pt x="17147" y="3800"/>
                  </a:lnTo>
                  <a:lnTo>
                    <a:pt x="17136" y="3863"/>
                  </a:lnTo>
                  <a:lnTo>
                    <a:pt x="16169" y="3863"/>
                  </a:lnTo>
                  <a:lnTo>
                    <a:pt x="16163" y="3962"/>
                  </a:lnTo>
                  <a:lnTo>
                    <a:pt x="16163" y="3962"/>
                  </a:lnTo>
                </a:path>
                <a:path w="21600" h="21600">
                  <a:moveTo>
                    <a:pt x="2919" y="3962"/>
                  </a:moveTo>
                  <a:lnTo>
                    <a:pt x="2910" y="3927"/>
                  </a:lnTo>
                  <a:lnTo>
                    <a:pt x="2864" y="3673"/>
                  </a:lnTo>
                  <a:lnTo>
                    <a:pt x="2904" y="3610"/>
                  </a:lnTo>
                  <a:lnTo>
                    <a:pt x="2901" y="3547"/>
                  </a:lnTo>
                  <a:lnTo>
                    <a:pt x="2808" y="3547"/>
                  </a:lnTo>
                  <a:lnTo>
                    <a:pt x="2821" y="3452"/>
                  </a:lnTo>
                  <a:lnTo>
                    <a:pt x="2850" y="3483"/>
                  </a:lnTo>
                  <a:lnTo>
                    <a:pt x="3865" y="3483"/>
                  </a:lnTo>
                  <a:lnTo>
                    <a:pt x="3906" y="3610"/>
                  </a:lnTo>
                  <a:lnTo>
                    <a:pt x="3903" y="3800"/>
                  </a:lnTo>
                  <a:lnTo>
                    <a:pt x="3892" y="3863"/>
                  </a:lnTo>
                  <a:lnTo>
                    <a:pt x="2925" y="3863"/>
                  </a:lnTo>
                  <a:lnTo>
                    <a:pt x="2919" y="3962"/>
                  </a:lnTo>
                  <a:lnTo>
                    <a:pt x="2919" y="3962"/>
                  </a:lnTo>
                </a:path>
                <a:path w="21600" h="21600">
                  <a:moveTo>
                    <a:pt x="10900" y="3673"/>
                  </a:moveTo>
                  <a:lnTo>
                    <a:pt x="10870" y="3610"/>
                  </a:lnTo>
                  <a:lnTo>
                    <a:pt x="10855" y="3483"/>
                  </a:lnTo>
                  <a:lnTo>
                    <a:pt x="11013" y="3483"/>
                  </a:lnTo>
                  <a:lnTo>
                    <a:pt x="10991" y="3547"/>
                  </a:lnTo>
                  <a:lnTo>
                    <a:pt x="10945" y="3610"/>
                  </a:lnTo>
                  <a:lnTo>
                    <a:pt x="10900" y="3673"/>
                  </a:lnTo>
                  <a:lnTo>
                    <a:pt x="10900" y="3673"/>
                  </a:lnTo>
                </a:path>
                <a:path w="21600" h="21600">
                  <a:moveTo>
                    <a:pt x="11374" y="3733"/>
                  </a:moveTo>
                  <a:lnTo>
                    <a:pt x="11365" y="3673"/>
                  </a:lnTo>
                  <a:lnTo>
                    <a:pt x="11399" y="3547"/>
                  </a:lnTo>
                  <a:lnTo>
                    <a:pt x="11388" y="3673"/>
                  </a:lnTo>
                  <a:lnTo>
                    <a:pt x="11374" y="3733"/>
                  </a:lnTo>
                  <a:lnTo>
                    <a:pt x="11374" y="3733"/>
                  </a:lnTo>
                </a:path>
                <a:path w="21600" h="21600">
                  <a:moveTo>
                    <a:pt x="11485" y="4117"/>
                  </a:moveTo>
                  <a:lnTo>
                    <a:pt x="11394" y="3863"/>
                  </a:lnTo>
                  <a:lnTo>
                    <a:pt x="11374" y="3733"/>
                  </a:lnTo>
                  <a:lnTo>
                    <a:pt x="11388" y="3673"/>
                  </a:lnTo>
                  <a:lnTo>
                    <a:pt x="11399" y="3547"/>
                  </a:lnTo>
                  <a:lnTo>
                    <a:pt x="12799" y="3547"/>
                  </a:lnTo>
                  <a:lnTo>
                    <a:pt x="12819" y="3673"/>
                  </a:lnTo>
                  <a:lnTo>
                    <a:pt x="12857" y="3863"/>
                  </a:lnTo>
                  <a:lnTo>
                    <a:pt x="12875" y="3927"/>
                  </a:lnTo>
                  <a:lnTo>
                    <a:pt x="12892" y="3990"/>
                  </a:lnTo>
                  <a:lnTo>
                    <a:pt x="11522" y="3990"/>
                  </a:lnTo>
                  <a:lnTo>
                    <a:pt x="11485" y="4117"/>
                  </a:lnTo>
                  <a:lnTo>
                    <a:pt x="11485" y="4117"/>
                  </a:lnTo>
                </a:path>
                <a:path w="21600" h="21600">
                  <a:moveTo>
                    <a:pt x="10820" y="3673"/>
                  </a:moveTo>
                  <a:lnTo>
                    <a:pt x="10695" y="3673"/>
                  </a:lnTo>
                  <a:lnTo>
                    <a:pt x="10644" y="3610"/>
                  </a:lnTo>
                  <a:lnTo>
                    <a:pt x="10846" y="3610"/>
                  </a:lnTo>
                  <a:lnTo>
                    <a:pt x="10820" y="3673"/>
                  </a:lnTo>
                  <a:lnTo>
                    <a:pt x="10820" y="3673"/>
                  </a:lnTo>
                </a:path>
                <a:path w="21600" h="21600">
                  <a:moveTo>
                    <a:pt x="10337" y="3863"/>
                  </a:moveTo>
                  <a:lnTo>
                    <a:pt x="10286" y="3800"/>
                  </a:lnTo>
                  <a:lnTo>
                    <a:pt x="10384" y="3800"/>
                  </a:lnTo>
                  <a:lnTo>
                    <a:pt x="10337" y="3863"/>
                  </a:lnTo>
                  <a:lnTo>
                    <a:pt x="10337" y="3863"/>
                  </a:lnTo>
                </a:path>
                <a:path w="21600" h="21600">
                  <a:moveTo>
                    <a:pt x="2943" y="4053"/>
                  </a:moveTo>
                  <a:lnTo>
                    <a:pt x="2919" y="3962"/>
                  </a:lnTo>
                  <a:lnTo>
                    <a:pt x="2925" y="3863"/>
                  </a:lnTo>
                  <a:lnTo>
                    <a:pt x="2971" y="3863"/>
                  </a:lnTo>
                  <a:lnTo>
                    <a:pt x="2984" y="3927"/>
                  </a:lnTo>
                  <a:lnTo>
                    <a:pt x="2943" y="4053"/>
                  </a:lnTo>
                  <a:lnTo>
                    <a:pt x="2943" y="4053"/>
                  </a:lnTo>
                </a:path>
                <a:path w="21600" h="21600">
                  <a:moveTo>
                    <a:pt x="3857" y="4053"/>
                  </a:moveTo>
                  <a:lnTo>
                    <a:pt x="2943" y="4053"/>
                  </a:lnTo>
                  <a:lnTo>
                    <a:pt x="2984" y="3927"/>
                  </a:lnTo>
                  <a:lnTo>
                    <a:pt x="2971" y="3863"/>
                  </a:lnTo>
                  <a:lnTo>
                    <a:pt x="3892" y="3863"/>
                  </a:lnTo>
                  <a:lnTo>
                    <a:pt x="3857" y="4053"/>
                  </a:lnTo>
                  <a:lnTo>
                    <a:pt x="3857" y="4053"/>
                  </a:lnTo>
                </a:path>
                <a:path w="21600" h="21600">
                  <a:moveTo>
                    <a:pt x="16187" y="4053"/>
                  </a:moveTo>
                  <a:lnTo>
                    <a:pt x="16163" y="3962"/>
                  </a:lnTo>
                  <a:lnTo>
                    <a:pt x="16169" y="3863"/>
                  </a:lnTo>
                  <a:lnTo>
                    <a:pt x="16215" y="3863"/>
                  </a:lnTo>
                  <a:lnTo>
                    <a:pt x="16228" y="3927"/>
                  </a:lnTo>
                  <a:lnTo>
                    <a:pt x="16187" y="4053"/>
                  </a:lnTo>
                  <a:lnTo>
                    <a:pt x="16187" y="4053"/>
                  </a:lnTo>
                </a:path>
                <a:path w="21600" h="21600">
                  <a:moveTo>
                    <a:pt x="17101" y="4053"/>
                  </a:moveTo>
                  <a:lnTo>
                    <a:pt x="16187" y="4053"/>
                  </a:lnTo>
                  <a:lnTo>
                    <a:pt x="16228" y="3927"/>
                  </a:lnTo>
                  <a:lnTo>
                    <a:pt x="16215" y="3863"/>
                  </a:lnTo>
                  <a:lnTo>
                    <a:pt x="17136" y="3863"/>
                  </a:lnTo>
                  <a:lnTo>
                    <a:pt x="17101" y="4053"/>
                  </a:lnTo>
                  <a:lnTo>
                    <a:pt x="17101" y="4053"/>
                  </a:lnTo>
                </a:path>
                <a:path w="21600" h="21600">
                  <a:moveTo>
                    <a:pt x="4012" y="4180"/>
                  </a:moveTo>
                  <a:lnTo>
                    <a:pt x="3896" y="4180"/>
                  </a:lnTo>
                  <a:lnTo>
                    <a:pt x="3929" y="4117"/>
                  </a:lnTo>
                  <a:lnTo>
                    <a:pt x="4012" y="3927"/>
                  </a:lnTo>
                  <a:lnTo>
                    <a:pt x="4012" y="4180"/>
                  </a:lnTo>
                  <a:lnTo>
                    <a:pt x="4012" y="4180"/>
                  </a:lnTo>
                </a:path>
                <a:path w="21600" h="21600">
                  <a:moveTo>
                    <a:pt x="17256" y="4180"/>
                  </a:moveTo>
                  <a:lnTo>
                    <a:pt x="17140" y="4180"/>
                  </a:lnTo>
                  <a:lnTo>
                    <a:pt x="17173" y="4117"/>
                  </a:lnTo>
                  <a:lnTo>
                    <a:pt x="17256" y="3927"/>
                  </a:lnTo>
                  <a:lnTo>
                    <a:pt x="17256" y="4180"/>
                  </a:lnTo>
                  <a:lnTo>
                    <a:pt x="17256" y="4180"/>
                  </a:lnTo>
                </a:path>
                <a:path w="21600" h="21600">
                  <a:moveTo>
                    <a:pt x="16549" y="6904"/>
                  </a:moveTo>
                  <a:lnTo>
                    <a:pt x="16528" y="6777"/>
                  </a:lnTo>
                  <a:lnTo>
                    <a:pt x="16492" y="6460"/>
                  </a:lnTo>
                  <a:lnTo>
                    <a:pt x="16484" y="6397"/>
                  </a:lnTo>
                  <a:lnTo>
                    <a:pt x="16477" y="6144"/>
                  </a:lnTo>
                  <a:lnTo>
                    <a:pt x="16430" y="6017"/>
                  </a:lnTo>
                  <a:lnTo>
                    <a:pt x="16411" y="5827"/>
                  </a:lnTo>
                  <a:lnTo>
                    <a:pt x="16420" y="5764"/>
                  </a:lnTo>
                  <a:lnTo>
                    <a:pt x="16429" y="5637"/>
                  </a:lnTo>
                  <a:lnTo>
                    <a:pt x="16397" y="5637"/>
                  </a:lnTo>
                  <a:lnTo>
                    <a:pt x="16380" y="5574"/>
                  </a:lnTo>
                  <a:lnTo>
                    <a:pt x="16362" y="5510"/>
                  </a:lnTo>
                  <a:lnTo>
                    <a:pt x="16341" y="5320"/>
                  </a:lnTo>
                  <a:lnTo>
                    <a:pt x="16323" y="5194"/>
                  </a:lnTo>
                  <a:lnTo>
                    <a:pt x="16314" y="5067"/>
                  </a:lnTo>
                  <a:lnTo>
                    <a:pt x="16314" y="4877"/>
                  </a:lnTo>
                  <a:lnTo>
                    <a:pt x="16306" y="4877"/>
                  </a:lnTo>
                  <a:lnTo>
                    <a:pt x="16291" y="4814"/>
                  </a:lnTo>
                  <a:lnTo>
                    <a:pt x="16242" y="4624"/>
                  </a:lnTo>
                  <a:lnTo>
                    <a:pt x="16235" y="4560"/>
                  </a:lnTo>
                  <a:lnTo>
                    <a:pt x="16246" y="4433"/>
                  </a:lnTo>
                  <a:lnTo>
                    <a:pt x="16180" y="4307"/>
                  </a:lnTo>
                  <a:lnTo>
                    <a:pt x="16151" y="4180"/>
                  </a:lnTo>
                  <a:lnTo>
                    <a:pt x="16157" y="4053"/>
                  </a:lnTo>
                  <a:lnTo>
                    <a:pt x="16163" y="3962"/>
                  </a:lnTo>
                  <a:lnTo>
                    <a:pt x="16187" y="4053"/>
                  </a:lnTo>
                  <a:lnTo>
                    <a:pt x="17160" y="4053"/>
                  </a:lnTo>
                  <a:lnTo>
                    <a:pt x="17140" y="4180"/>
                  </a:lnTo>
                  <a:lnTo>
                    <a:pt x="17256" y="4180"/>
                  </a:lnTo>
                  <a:lnTo>
                    <a:pt x="17256" y="4497"/>
                  </a:lnTo>
                  <a:lnTo>
                    <a:pt x="17202" y="4497"/>
                  </a:lnTo>
                  <a:lnTo>
                    <a:pt x="17179" y="4560"/>
                  </a:lnTo>
                  <a:lnTo>
                    <a:pt x="17138" y="4624"/>
                  </a:lnTo>
                  <a:lnTo>
                    <a:pt x="17136" y="4687"/>
                  </a:lnTo>
                  <a:lnTo>
                    <a:pt x="17156" y="4750"/>
                  </a:lnTo>
                  <a:lnTo>
                    <a:pt x="17236" y="4814"/>
                  </a:lnTo>
                  <a:lnTo>
                    <a:pt x="17331" y="4814"/>
                  </a:lnTo>
                  <a:lnTo>
                    <a:pt x="17326" y="5004"/>
                  </a:lnTo>
                  <a:lnTo>
                    <a:pt x="17324" y="5130"/>
                  </a:lnTo>
                  <a:lnTo>
                    <a:pt x="17329" y="5194"/>
                  </a:lnTo>
                  <a:lnTo>
                    <a:pt x="17336" y="5257"/>
                  </a:lnTo>
                  <a:lnTo>
                    <a:pt x="17345" y="5257"/>
                  </a:lnTo>
                  <a:lnTo>
                    <a:pt x="17358" y="5320"/>
                  </a:lnTo>
                  <a:lnTo>
                    <a:pt x="17403" y="5510"/>
                  </a:lnTo>
                  <a:lnTo>
                    <a:pt x="17405" y="5525"/>
                  </a:lnTo>
                  <a:lnTo>
                    <a:pt x="17399" y="5574"/>
                  </a:lnTo>
                  <a:lnTo>
                    <a:pt x="17371" y="5700"/>
                  </a:lnTo>
                  <a:lnTo>
                    <a:pt x="17360" y="5764"/>
                  </a:lnTo>
                  <a:lnTo>
                    <a:pt x="17354" y="5890"/>
                  </a:lnTo>
                  <a:lnTo>
                    <a:pt x="17355" y="6017"/>
                  </a:lnTo>
                  <a:lnTo>
                    <a:pt x="18350" y="6017"/>
                  </a:lnTo>
                  <a:lnTo>
                    <a:pt x="18339" y="6080"/>
                  </a:lnTo>
                  <a:lnTo>
                    <a:pt x="18274" y="6080"/>
                  </a:lnTo>
                  <a:lnTo>
                    <a:pt x="18292" y="6207"/>
                  </a:lnTo>
                  <a:lnTo>
                    <a:pt x="18340" y="6397"/>
                  </a:lnTo>
                  <a:lnTo>
                    <a:pt x="18283" y="6460"/>
                  </a:lnTo>
                  <a:lnTo>
                    <a:pt x="18235" y="6650"/>
                  </a:lnTo>
                  <a:lnTo>
                    <a:pt x="18223" y="6714"/>
                  </a:lnTo>
                  <a:lnTo>
                    <a:pt x="18083" y="6714"/>
                  </a:lnTo>
                  <a:lnTo>
                    <a:pt x="18104" y="6841"/>
                  </a:lnTo>
                  <a:lnTo>
                    <a:pt x="16577" y="6841"/>
                  </a:lnTo>
                  <a:lnTo>
                    <a:pt x="16563" y="6882"/>
                  </a:lnTo>
                  <a:lnTo>
                    <a:pt x="16549" y="6904"/>
                  </a:lnTo>
                  <a:lnTo>
                    <a:pt x="16549" y="6904"/>
                  </a:lnTo>
                </a:path>
                <a:path w="21600" h="21600">
                  <a:moveTo>
                    <a:pt x="3305" y="6904"/>
                  </a:moveTo>
                  <a:lnTo>
                    <a:pt x="3284" y="6777"/>
                  </a:lnTo>
                  <a:lnTo>
                    <a:pt x="3248" y="6460"/>
                  </a:lnTo>
                  <a:lnTo>
                    <a:pt x="3240" y="6397"/>
                  </a:lnTo>
                  <a:lnTo>
                    <a:pt x="3233" y="6144"/>
                  </a:lnTo>
                  <a:lnTo>
                    <a:pt x="3186" y="6017"/>
                  </a:lnTo>
                  <a:lnTo>
                    <a:pt x="3167" y="5827"/>
                  </a:lnTo>
                  <a:lnTo>
                    <a:pt x="3176" y="5764"/>
                  </a:lnTo>
                  <a:lnTo>
                    <a:pt x="3185" y="5637"/>
                  </a:lnTo>
                  <a:lnTo>
                    <a:pt x="3153" y="5637"/>
                  </a:lnTo>
                  <a:lnTo>
                    <a:pt x="3136" y="5574"/>
                  </a:lnTo>
                  <a:lnTo>
                    <a:pt x="3118" y="5510"/>
                  </a:lnTo>
                  <a:lnTo>
                    <a:pt x="3097" y="5320"/>
                  </a:lnTo>
                  <a:lnTo>
                    <a:pt x="3079" y="5194"/>
                  </a:lnTo>
                  <a:lnTo>
                    <a:pt x="3070" y="5067"/>
                  </a:lnTo>
                  <a:lnTo>
                    <a:pt x="3070" y="4877"/>
                  </a:lnTo>
                  <a:lnTo>
                    <a:pt x="3062" y="4877"/>
                  </a:lnTo>
                  <a:lnTo>
                    <a:pt x="3047" y="4814"/>
                  </a:lnTo>
                  <a:lnTo>
                    <a:pt x="2998" y="4624"/>
                  </a:lnTo>
                  <a:lnTo>
                    <a:pt x="2991" y="4560"/>
                  </a:lnTo>
                  <a:lnTo>
                    <a:pt x="3001" y="4433"/>
                  </a:lnTo>
                  <a:lnTo>
                    <a:pt x="2936" y="4307"/>
                  </a:lnTo>
                  <a:lnTo>
                    <a:pt x="2907" y="4180"/>
                  </a:lnTo>
                  <a:lnTo>
                    <a:pt x="2913" y="4053"/>
                  </a:lnTo>
                  <a:lnTo>
                    <a:pt x="2919" y="3962"/>
                  </a:lnTo>
                  <a:lnTo>
                    <a:pt x="2943" y="4053"/>
                  </a:lnTo>
                  <a:lnTo>
                    <a:pt x="3916" y="4053"/>
                  </a:lnTo>
                  <a:lnTo>
                    <a:pt x="3896" y="4180"/>
                  </a:lnTo>
                  <a:lnTo>
                    <a:pt x="4012" y="4180"/>
                  </a:lnTo>
                  <a:lnTo>
                    <a:pt x="4012" y="4497"/>
                  </a:lnTo>
                  <a:lnTo>
                    <a:pt x="3958" y="4497"/>
                  </a:lnTo>
                  <a:lnTo>
                    <a:pt x="3934" y="4560"/>
                  </a:lnTo>
                  <a:lnTo>
                    <a:pt x="3894" y="4624"/>
                  </a:lnTo>
                  <a:lnTo>
                    <a:pt x="3892" y="4687"/>
                  </a:lnTo>
                  <a:lnTo>
                    <a:pt x="3911" y="4750"/>
                  </a:lnTo>
                  <a:lnTo>
                    <a:pt x="3992" y="4814"/>
                  </a:lnTo>
                  <a:lnTo>
                    <a:pt x="4087" y="4814"/>
                  </a:lnTo>
                  <a:lnTo>
                    <a:pt x="4082" y="5004"/>
                  </a:lnTo>
                  <a:lnTo>
                    <a:pt x="4080" y="5130"/>
                  </a:lnTo>
                  <a:lnTo>
                    <a:pt x="4085" y="5194"/>
                  </a:lnTo>
                  <a:lnTo>
                    <a:pt x="4091" y="5257"/>
                  </a:lnTo>
                  <a:lnTo>
                    <a:pt x="4101" y="5257"/>
                  </a:lnTo>
                  <a:lnTo>
                    <a:pt x="4114" y="5320"/>
                  </a:lnTo>
                  <a:lnTo>
                    <a:pt x="4158" y="5510"/>
                  </a:lnTo>
                  <a:lnTo>
                    <a:pt x="4161" y="5525"/>
                  </a:lnTo>
                  <a:lnTo>
                    <a:pt x="4155" y="5574"/>
                  </a:lnTo>
                  <a:lnTo>
                    <a:pt x="4127" y="5700"/>
                  </a:lnTo>
                  <a:lnTo>
                    <a:pt x="4116" y="5764"/>
                  </a:lnTo>
                  <a:lnTo>
                    <a:pt x="4110" y="5890"/>
                  </a:lnTo>
                  <a:lnTo>
                    <a:pt x="4111" y="6017"/>
                  </a:lnTo>
                  <a:lnTo>
                    <a:pt x="5106" y="6017"/>
                  </a:lnTo>
                  <a:lnTo>
                    <a:pt x="5095" y="6080"/>
                  </a:lnTo>
                  <a:lnTo>
                    <a:pt x="5030" y="6080"/>
                  </a:lnTo>
                  <a:lnTo>
                    <a:pt x="5047" y="6207"/>
                  </a:lnTo>
                  <a:lnTo>
                    <a:pt x="5096" y="6397"/>
                  </a:lnTo>
                  <a:lnTo>
                    <a:pt x="5039" y="6460"/>
                  </a:lnTo>
                  <a:lnTo>
                    <a:pt x="4991" y="6650"/>
                  </a:lnTo>
                  <a:lnTo>
                    <a:pt x="4979" y="6714"/>
                  </a:lnTo>
                  <a:lnTo>
                    <a:pt x="4839" y="6714"/>
                  </a:lnTo>
                  <a:lnTo>
                    <a:pt x="4860" y="6841"/>
                  </a:lnTo>
                  <a:lnTo>
                    <a:pt x="3333" y="6841"/>
                  </a:lnTo>
                  <a:lnTo>
                    <a:pt x="3319" y="6882"/>
                  </a:lnTo>
                  <a:lnTo>
                    <a:pt x="3305" y="6904"/>
                  </a:lnTo>
                  <a:lnTo>
                    <a:pt x="3305" y="6904"/>
                  </a:lnTo>
                </a:path>
                <a:path w="21600" h="21600">
                  <a:moveTo>
                    <a:pt x="3916" y="4053"/>
                  </a:moveTo>
                  <a:lnTo>
                    <a:pt x="3857" y="4053"/>
                  </a:lnTo>
                  <a:lnTo>
                    <a:pt x="3908" y="3990"/>
                  </a:lnTo>
                  <a:lnTo>
                    <a:pt x="3926" y="3990"/>
                  </a:lnTo>
                  <a:lnTo>
                    <a:pt x="3916" y="4053"/>
                  </a:lnTo>
                  <a:lnTo>
                    <a:pt x="3916" y="4053"/>
                  </a:lnTo>
                </a:path>
                <a:path w="21600" h="21600">
                  <a:moveTo>
                    <a:pt x="11754" y="4560"/>
                  </a:moveTo>
                  <a:lnTo>
                    <a:pt x="11718" y="4433"/>
                  </a:lnTo>
                  <a:lnTo>
                    <a:pt x="11668" y="4307"/>
                  </a:lnTo>
                  <a:lnTo>
                    <a:pt x="11694" y="4180"/>
                  </a:lnTo>
                  <a:lnTo>
                    <a:pt x="11700" y="4117"/>
                  </a:lnTo>
                  <a:lnTo>
                    <a:pt x="11580" y="4117"/>
                  </a:lnTo>
                  <a:lnTo>
                    <a:pt x="11563" y="4053"/>
                  </a:lnTo>
                  <a:lnTo>
                    <a:pt x="11548" y="3990"/>
                  </a:lnTo>
                  <a:lnTo>
                    <a:pt x="12892" y="3990"/>
                  </a:lnTo>
                  <a:lnTo>
                    <a:pt x="12910" y="4053"/>
                  </a:lnTo>
                  <a:lnTo>
                    <a:pt x="12952" y="4117"/>
                  </a:lnTo>
                  <a:lnTo>
                    <a:pt x="11668" y="4117"/>
                  </a:lnTo>
                  <a:lnTo>
                    <a:pt x="11615" y="4180"/>
                  </a:lnTo>
                  <a:lnTo>
                    <a:pt x="13020" y="4180"/>
                  </a:lnTo>
                  <a:lnTo>
                    <a:pt x="12933" y="4497"/>
                  </a:lnTo>
                  <a:lnTo>
                    <a:pt x="11776" y="4497"/>
                  </a:lnTo>
                  <a:lnTo>
                    <a:pt x="11754" y="4560"/>
                  </a:lnTo>
                  <a:lnTo>
                    <a:pt x="11754" y="4560"/>
                  </a:lnTo>
                </a:path>
                <a:path w="21600" h="21600">
                  <a:moveTo>
                    <a:pt x="17160" y="4053"/>
                  </a:moveTo>
                  <a:lnTo>
                    <a:pt x="17101" y="4053"/>
                  </a:lnTo>
                  <a:lnTo>
                    <a:pt x="17152" y="3990"/>
                  </a:lnTo>
                  <a:lnTo>
                    <a:pt x="17170" y="3990"/>
                  </a:lnTo>
                  <a:lnTo>
                    <a:pt x="17160" y="4053"/>
                  </a:lnTo>
                  <a:lnTo>
                    <a:pt x="17160" y="4053"/>
                  </a:lnTo>
                </a:path>
                <a:path w="21600" h="21600">
                  <a:moveTo>
                    <a:pt x="7494" y="8424"/>
                  </a:moveTo>
                  <a:lnTo>
                    <a:pt x="6616" y="8424"/>
                  </a:lnTo>
                  <a:lnTo>
                    <a:pt x="6596" y="8297"/>
                  </a:lnTo>
                  <a:lnTo>
                    <a:pt x="6584" y="8247"/>
                  </a:lnTo>
                  <a:lnTo>
                    <a:pt x="6582" y="8234"/>
                  </a:lnTo>
                  <a:lnTo>
                    <a:pt x="6575" y="8044"/>
                  </a:lnTo>
                  <a:lnTo>
                    <a:pt x="6597" y="7854"/>
                  </a:lnTo>
                  <a:lnTo>
                    <a:pt x="6619" y="7727"/>
                  </a:lnTo>
                  <a:lnTo>
                    <a:pt x="6641" y="7537"/>
                  </a:lnTo>
                  <a:lnTo>
                    <a:pt x="6687" y="7284"/>
                  </a:lnTo>
                  <a:lnTo>
                    <a:pt x="6705" y="7157"/>
                  </a:lnTo>
                  <a:lnTo>
                    <a:pt x="6718" y="7094"/>
                  </a:lnTo>
                  <a:lnTo>
                    <a:pt x="6732" y="6967"/>
                  </a:lnTo>
                  <a:lnTo>
                    <a:pt x="6739" y="6777"/>
                  </a:lnTo>
                  <a:lnTo>
                    <a:pt x="6739" y="6397"/>
                  </a:lnTo>
                  <a:lnTo>
                    <a:pt x="6799" y="6334"/>
                  </a:lnTo>
                  <a:lnTo>
                    <a:pt x="6834" y="6270"/>
                  </a:lnTo>
                  <a:lnTo>
                    <a:pt x="6854" y="6144"/>
                  </a:lnTo>
                  <a:lnTo>
                    <a:pt x="6865" y="6080"/>
                  </a:lnTo>
                  <a:lnTo>
                    <a:pt x="6876" y="6017"/>
                  </a:lnTo>
                  <a:lnTo>
                    <a:pt x="6888" y="5890"/>
                  </a:lnTo>
                  <a:lnTo>
                    <a:pt x="6903" y="5764"/>
                  </a:lnTo>
                  <a:lnTo>
                    <a:pt x="6922" y="5637"/>
                  </a:lnTo>
                  <a:lnTo>
                    <a:pt x="6943" y="5447"/>
                  </a:lnTo>
                  <a:lnTo>
                    <a:pt x="6964" y="5384"/>
                  </a:lnTo>
                  <a:lnTo>
                    <a:pt x="6986" y="5384"/>
                  </a:lnTo>
                  <a:lnTo>
                    <a:pt x="6966" y="5194"/>
                  </a:lnTo>
                  <a:lnTo>
                    <a:pt x="6970" y="5067"/>
                  </a:lnTo>
                  <a:lnTo>
                    <a:pt x="7024" y="4877"/>
                  </a:lnTo>
                  <a:lnTo>
                    <a:pt x="7037" y="4687"/>
                  </a:lnTo>
                  <a:lnTo>
                    <a:pt x="7037" y="4497"/>
                  </a:lnTo>
                  <a:lnTo>
                    <a:pt x="7106" y="4497"/>
                  </a:lnTo>
                  <a:lnTo>
                    <a:pt x="7131" y="4433"/>
                  </a:lnTo>
                  <a:lnTo>
                    <a:pt x="7093" y="4117"/>
                  </a:lnTo>
                  <a:lnTo>
                    <a:pt x="7122" y="4180"/>
                  </a:lnTo>
                  <a:lnTo>
                    <a:pt x="7129" y="4204"/>
                  </a:lnTo>
                  <a:lnTo>
                    <a:pt x="7132" y="4243"/>
                  </a:lnTo>
                  <a:lnTo>
                    <a:pt x="7198" y="4433"/>
                  </a:lnTo>
                  <a:lnTo>
                    <a:pt x="8188" y="4433"/>
                  </a:lnTo>
                  <a:lnTo>
                    <a:pt x="8092" y="4560"/>
                  </a:lnTo>
                  <a:lnTo>
                    <a:pt x="8034" y="4624"/>
                  </a:lnTo>
                  <a:lnTo>
                    <a:pt x="8014" y="4687"/>
                  </a:lnTo>
                  <a:lnTo>
                    <a:pt x="7993" y="4814"/>
                  </a:lnTo>
                  <a:lnTo>
                    <a:pt x="7972" y="4877"/>
                  </a:lnTo>
                  <a:lnTo>
                    <a:pt x="7950" y="5004"/>
                  </a:lnTo>
                  <a:lnTo>
                    <a:pt x="7943" y="5004"/>
                  </a:lnTo>
                  <a:lnTo>
                    <a:pt x="7936" y="5067"/>
                  </a:lnTo>
                  <a:lnTo>
                    <a:pt x="7931" y="5130"/>
                  </a:lnTo>
                  <a:lnTo>
                    <a:pt x="7928" y="5194"/>
                  </a:lnTo>
                  <a:lnTo>
                    <a:pt x="7915" y="5320"/>
                  </a:lnTo>
                  <a:lnTo>
                    <a:pt x="7860" y="5320"/>
                  </a:lnTo>
                  <a:lnTo>
                    <a:pt x="7893" y="5447"/>
                  </a:lnTo>
                  <a:lnTo>
                    <a:pt x="7910" y="5447"/>
                  </a:lnTo>
                  <a:lnTo>
                    <a:pt x="7910" y="5700"/>
                  </a:lnTo>
                  <a:lnTo>
                    <a:pt x="7900" y="5827"/>
                  </a:lnTo>
                  <a:lnTo>
                    <a:pt x="7859" y="6017"/>
                  </a:lnTo>
                  <a:lnTo>
                    <a:pt x="7849" y="6080"/>
                  </a:lnTo>
                  <a:lnTo>
                    <a:pt x="7849" y="6397"/>
                  </a:lnTo>
                  <a:lnTo>
                    <a:pt x="7831" y="6587"/>
                  </a:lnTo>
                  <a:lnTo>
                    <a:pt x="7758" y="6777"/>
                  </a:lnTo>
                  <a:lnTo>
                    <a:pt x="7744" y="6967"/>
                  </a:lnTo>
                  <a:lnTo>
                    <a:pt x="7751" y="7221"/>
                  </a:lnTo>
                  <a:lnTo>
                    <a:pt x="7583" y="7221"/>
                  </a:lnTo>
                  <a:lnTo>
                    <a:pt x="7626" y="7411"/>
                  </a:lnTo>
                  <a:lnTo>
                    <a:pt x="7648" y="7474"/>
                  </a:lnTo>
                  <a:lnTo>
                    <a:pt x="7600" y="7474"/>
                  </a:lnTo>
                  <a:lnTo>
                    <a:pt x="7603" y="7537"/>
                  </a:lnTo>
                  <a:lnTo>
                    <a:pt x="7642" y="7537"/>
                  </a:lnTo>
                  <a:lnTo>
                    <a:pt x="7627" y="7854"/>
                  </a:lnTo>
                  <a:lnTo>
                    <a:pt x="7600" y="8044"/>
                  </a:lnTo>
                  <a:lnTo>
                    <a:pt x="7562" y="8234"/>
                  </a:lnTo>
                  <a:lnTo>
                    <a:pt x="7525" y="8361"/>
                  </a:lnTo>
                  <a:lnTo>
                    <a:pt x="7494" y="8424"/>
                  </a:lnTo>
                  <a:lnTo>
                    <a:pt x="7494" y="8424"/>
                  </a:lnTo>
                </a:path>
                <a:path w="21600" h="21600">
                  <a:moveTo>
                    <a:pt x="11672" y="4243"/>
                  </a:moveTo>
                  <a:lnTo>
                    <a:pt x="11666" y="4180"/>
                  </a:lnTo>
                  <a:lnTo>
                    <a:pt x="11668" y="4117"/>
                  </a:lnTo>
                  <a:lnTo>
                    <a:pt x="11700" y="4117"/>
                  </a:lnTo>
                  <a:lnTo>
                    <a:pt x="11672" y="4243"/>
                  </a:lnTo>
                  <a:lnTo>
                    <a:pt x="11672" y="4243"/>
                  </a:lnTo>
                </a:path>
                <a:path w="21600" h="21600">
                  <a:moveTo>
                    <a:pt x="20738" y="8424"/>
                  </a:moveTo>
                  <a:lnTo>
                    <a:pt x="19860" y="8424"/>
                  </a:lnTo>
                  <a:lnTo>
                    <a:pt x="19840" y="8297"/>
                  </a:lnTo>
                  <a:lnTo>
                    <a:pt x="19828" y="8247"/>
                  </a:lnTo>
                  <a:lnTo>
                    <a:pt x="19826" y="8234"/>
                  </a:lnTo>
                  <a:lnTo>
                    <a:pt x="19819" y="8044"/>
                  </a:lnTo>
                  <a:lnTo>
                    <a:pt x="19841" y="7854"/>
                  </a:lnTo>
                  <a:lnTo>
                    <a:pt x="19863" y="7727"/>
                  </a:lnTo>
                  <a:lnTo>
                    <a:pt x="19885" y="7537"/>
                  </a:lnTo>
                  <a:lnTo>
                    <a:pt x="19931" y="7284"/>
                  </a:lnTo>
                  <a:lnTo>
                    <a:pt x="19949" y="7157"/>
                  </a:lnTo>
                  <a:lnTo>
                    <a:pt x="19962" y="7094"/>
                  </a:lnTo>
                  <a:lnTo>
                    <a:pt x="19976" y="6967"/>
                  </a:lnTo>
                  <a:lnTo>
                    <a:pt x="19983" y="6777"/>
                  </a:lnTo>
                  <a:lnTo>
                    <a:pt x="19983" y="6397"/>
                  </a:lnTo>
                  <a:lnTo>
                    <a:pt x="20043" y="6334"/>
                  </a:lnTo>
                  <a:lnTo>
                    <a:pt x="20078" y="6270"/>
                  </a:lnTo>
                  <a:lnTo>
                    <a:pt x="20098" y="6144"/>
                  </a:lnTo>
                  <a:lnTo>
                    <a:pt x="20109" y="6080"/>
                  </a:lnTo>
                  <a:lnTo>
                    <a:pt x="20121" y="6017"/>
                  </a:lnTo>
                  <a:lnTo>
                    <a:pt x="20132" y="5890"/>
                  </a:lnTo>
                  <a:lnTo>
                    <a:pt x="20147" y="5764"/>
                  </a:lnTo>
                  <a:lnTo>
                    <a:pt x="20166" y="5637"/>
                  </a:lnTo>
                  <a:lnTo>
                    <a:pt x="20187" y="5447"/>
                  </a:lnTo>
                  <a:lnTo>
                    <a:pt x="20208" y="5384"/>
                  </a:lnTo>
                  <a:lnTo>
                    <a:pt x="20230" y="5384"/>
                  </a:lnTo>
                  <a:lnTo>
                    <a:pt x="20210" y="5194"/>
                  </a:lnTo>
                  <a:lnTo>
                    <a:pt x="20214" y="5067"/>
                  </a:lnTo>
                  <a:lnTo>
                    <a:pt x="20268" y="4877"/>
                  </a:lnTo>
                  <a:lnTo>
                    <a:pt x="20281" y="4687"/>
                  </a:lnTo>
                  <a:lnTo>
                    <a:pt x="20281" y="4497"/>
                  </a:lnTo>
                  <a:lnTo>
                    <a:pt x="20350" y="4497"/>
                  </a:lnTo>
                  <a:lnTo>
                    <a:pt x="20375" y="4433"/>
                  </a:lnTo>
                  <a:lnTo>
                    <a:pt x="20337" y="4117"/>
                  </a:lnTo>
                  <a:lnTo>
                    <a:pt x="20366" y="4180"/>
                  </a:lnTo>
                  <a:lnTo>
                    <a:pt x="20373" y="4204"/>
                  </a:lnTo>
                  <a:lnTo>
                    <a:pt x="20376" y="4243"/>
                  </a:lnTo>
                  <a:lnTo>
                    <a:pt x="20442" y="4433"/>
                  </a:lnTo>
                  <a:lnTo>
                    <a:pt x="21432" y="4433"/>
                  </a:lnTo>
                  <a:lnTo>
                    <a:pt x="21336" y="4560"/>
                  </a:lnTo>
                  <a:lnTo>
                    <a:pt x="21278" y="4624"/>
                  </a:lnTo>
                  <a:lnTo>
                    <a:pt x="21258" y="4687"/>
                  </a:lnTo>
                  <a:lnTo>
                    <a:pt x="21237" y="4814"/>
                  </a:lnTo>
                  <a:lnTo>
                    <a:pt x="21216" y="4877"/>
                  </a:lnTo>
                  <a:lnTo>
                    <a:pt x="21195" y="5004"/>
                  </a:lnTo>
                  <a:lnTo>
                    <a:pt x="21187" y="5004"/>
                  </a:lnTo>
                  <a:lnTo>
                    <a:pt x="21181" y="5067"/>
                  </a:lnTo>
                  <a:lnTo>
                    <a:pt x="21175" y="5130"/>
                  </a:lnTo>
                  <a:lnTo>
                    <a:pt x="21172" y="5194"/>
                  </a:lnTo>
                  <a:lnTo>
                    <a:pt x="21159" y="5320"/>
                  </a:lnTo>
                  <a:lnTo>
                    <a:pt x="21104" y="5320"/>
                  </a:lnTo>
                  <a:lnTo>
                    <a:pt x="21137" y="5447"/>
                  </a:lnTo>
                  <a:lnTo>
                    <a:pt x="21154" y="5447"/>
                  </a:lnTo>
                  <a:lnTo>
                    <a:pt x="21154" y="5700"/>
                  </a:lnTo>
                  <a:lnTo>
                    <a:pt x="21144" y="5827"/>
                  </a:lnTo>
                  <a:lnTo>
                    <a:pt x="21103" y="6017"/>
                  </a:lnTo>
                  <a:lnTo>
                    <a:pt x="21093" y="6080"/>
                  </a:lnTo>
                  <a:lnTo>
                    <a:pt x="21093" y="6397"/>
                  </a:lnTo>
                  <a:lnTo>
                    <a:pt x="21075" y="6587"/>
                  </a:lnTo>
                  <a:lnTo>
                    <a:pt x="21002" y="6777"/>
                  </a:lnTo>
                  <a:lnTo>
                    <a:pt x="20988" y="6967"/>
                  </a:lnTo>
                  <a:lnTo>
                    <a:pt x="20995" y="7221"/>
                  </a:lnTo>
                  <a:lnTo>
                    <a:pt x="20827" y="7221"/>
                  </a:lnTo>
                  <a:lnTo>
                    <a:pt x="20870" y="7411"/>
                  </a:lnTo>
                  <a:lnTo>
                    <a:pt x="20892" y="7474"/>
                  </a:lnTo>
                  <a:lnTo>
                    <a:pt x="20844" y="7474"/>
                  </a:lnTo>
                  <a:lnTo>
                    <a:pt x="20847" y="7537"/>
                  </a:lnTo>
                  <a:lnTo>
                    <a:pt x="20886" y="7537"/>
                  </a:lnTo>
                  <a:lnTo>
                    <a:pt x="20871" y="7854"/>
                  </a:lnTo>
                  <a:lnTo>
                    <a:pt x="20844" y="8044"/>
                  </a:lnTo>
                  <a:lnTo>
                    <a:pt x="20806" y="8234"/>
                  </a:lnTo>
                  <a:lnTo>
                    <a:pt x="20769" y="8361"/>
                  </a:lnTo>
                  <a:lnTo>
                    <a:pt x="20738" y="8424"/>
                  </a:lnTo>
                  <a:lnTo>
                    <a:pt x="20738" y="8424"/>
                  </a:lnTo>
                </a:path>
                <a:path w="21600" h="21600">
                  <a:moveTo>
                    <a:pt x="20442" y="4433"/>
                  </a:moveTo>
                  <a:lnTo>
                    <a:pt x="20376" y="4243"/>
                  </a:lnTo>
                  <a:lnTo>
                    <a:pt x="20373" y="4204"/>
                  </a:lnTo>
                  <a:lnTo>
                    <a:pt x="20442" y="4433"/>
                  </a:lnTo>
                  <a:lnTo>
                    <a:pt x="20442" y="4433"/>
                  </a:lnTo>
                </a:path>
                <a:path w="21600" h="21600">
                  <a:moveTo>
                    <a:pt x="7198" y="4433"/>
                  </a:moveTo>
                  <a:lnTo>
                    <a:pt x="7132" y="4243"/>
                  </a:lnTo>
                  <a:lnTo>
                    <a:pt x="7129" y="4204"/>
                  </a:lnTo>
                  <a:lnTo>
                    <a:pt x="7198" y="4433"/>
                  </a:lnTo>
                  <a:lnTo>
                    <a:pt x="7198" y="4433"/>
                  </a:lnTo>
                </a:path>
                <a:path w="21600" h="21600">
                  <a:moveTo>
                    <a:pt x="5275" y="4940"/>
                  </a:moveTo>
                  <a:lnTo>
                    <a:pt x="4275" y="4940"/>
                  </a:lnTo>
                  <a:lnTo>
                    <a:pt x="4247" y="4877"/>
                  </a:lnTo>
                  <a:lnTo>
                    <a:pt x="4243" y="4814"/>
                  </a:lnTo>
                  <a:lnTo>
                    <a:pt x="4253" y="4624"/>
                  </a:lnTo>
                  <a:lnTo>
                    <a:pt x="4266" y="4560"/>
                  </a:lnTo>
                  <a:lnTo>
                    <a:pt x="4286" y="4370"/>
                  </a:lnTo>
                  <a:lnTo>
                    <a:pt x="4307" y="4243"/>
                  </a:lnTo>
                  <a:lnTo>
                    <a:pt x="4340" y="4243"/>
                  </a:lnTo>
                  <a:lnTo>
                    <a:pt x="4322" y="4307"/>
                  </a:lnTo>
                  <a:lnTo>
                    <a:pt x="4305" y="4307"/>
                  </a:lnTo>
                  <a:lnTo>
                    <a:pt x="4326" y="4370"/>
                  </a:lnTo>
                  <a:lnTo>
                    <a:pt x="4388" y="4497"/>
                  </a:lnTo>
                  <a:lnTo>
                    <a:pt x="5413" y="4497"/>
                  </a:lnTo>
                  <a:lnTo>
                    <a:pt x="5417" y="4560"/>
                  </a:lnTo>
                  <a:lnTo>
                    <a:pt x="5230" y="4560"/>
                  </a:lnTo>
                  <a:lnTo>
                    <a:pt x="5266" y="4814"/>
                  </a:lnTo>
                  <a:lnTo>
                    <a:pt x="5285" y="4877"/>
                  </a:lnTo>
                  <a:lnTo>
                    <a:pt x="5274" y="4877"/>
                  </a:lnTo>
                  <a:lnTo>
                    <a:pt x="5275" y="4940"/>
                  </a:lnTo>
                  <a:lnTo>
                    <a:pt x="5275" y="4940"/>
                  </a:lnTo>
                </a:path>
                <a:path w="21600" h="21600">
                  <a:moveTo>
                    <a:pt x="4388" y="4497"/>
                  </a:moveTo>
                  <a:lnTo>
                    <a:pt x="4326" y="4370"/>
                  </a:lnTo>
                  <a:lnTo>
                    <a:pt x="4305" y="4307"/>
                  </a:lnTo>
                  <a:lnTo>
                    <a:pt x="4322" y="4307"/>
                  </a:lnTo>
                  <a:lnTo>
                    <a:pt x="4340" y="4243"/>
                  </a:lnTo>
                  <a:lnTo>
                    <a:pt x="4388" y="4497"/>
                  </a:lnTo>
                  <a:lnTo>
                    <a:pt x="4388" y="4497"/>
                  </a:lnTo>
                </a:path>
                <a:path w="21600" h="21600">
                  <a:moveTo>
                    <a:pt x="5398" y="4307"/>
                  </a:moveTo>
                  <a:lnTo>
                    <a:pt x="5397" y="4243"/>
                  </a:lnTo>
                  <a:lnTo>
                    <a:pt x="5400" y="4303"/>
                  </a:lnTo>
                  <a:lnTo>
                    <a:pt x="5398" y="4307"/>
                  </a:lnTo>
                  <a:lnTo>
                    <a:pt x="5398" y="4307"/>
                  </a:lnTo>
                </a:path>
                <a:path w="21600" h="21600">
                  <a:moveTo>
                    <a:pt x="5400" y="4303"/>
                  </a:moveTo>
                  <a:lnTo>
                    <a:pt x="5397" y="4243"/>
                  </a:lnTo>
                  <a:lnTo>
                    <a:pt x="5439" y="4243"/>
                  </a:lnTo>
                  <a:lnTo>
                    <a:pt x="5400" y="4303"/>
                  </a:lnTo>
                  <a:lnTo>
                    <a:pt x="5400" y="4303"/>
                  </a:lnTo>
                </a:path>
                <a:path w="21600" h="21600">
                  <a:moveTo>
                    <a:pt x="18519" y="4940"/>
                  </a:moveTo>
                  <a:lnTo>
                    <a:pt x="17519" y="4940"/>
                  </a:lnTo>
                  <a:lnTo>
                    <a:pt x="17491" y="4877"/>
                  </a:lnTo>
                  <a:lnTo>
                    <a:pt x="17487" y="4814"/>
                  </a:lnTo>
                  <a:lnTo>
                    <a:pt x="17497" y="4624"/>
                  </a:lnTo>
                  <a:lnTo>
                    <a:pt x="17510" y="4560"/>
                  </a:lnTo>
                  <a:lnTo>
                    <a:pt x="17530" y="4370"/>
                  </a:lnTo>
                  <a:lnTo>
                    <a:pt x="17551" y="4243"/>
                  </a:lnTo>
                  <a:lnTo>
                    <a:pt x="17584" y="4243"/>
                  </a:lnTo>
                  <a:lnTo>
                    <a:pt x="17567" y="4307"/>
                  </a:lnTo>
                  <a:lnTo>
                    <a:pt x="17549" y="4307"/>
                  </a:lnTo>
                  <a:lnTo>
                    <a:pt x="17570" y="4370"/>
                  </a:lnTo>
                  <a:lnTo>
                    <a:pt x="17632" y="4497"/>
                  </a:lnTo>
                  <a:lnTo>
                    <a:pt x="18657" y="4497"/>
                  </a:lnTo>
                  <a:lnTo>
                    <a:pt x="18661" y="4560"/>
                  </a:lnTo>
                  <a:lnTo>
                    <a:pt x="18474" y="4560"/>
                  </a:lnTo>
                  <a:lnTo>
                    <a:pt x="18510" y="4814"/>
                  </a:lnTo>
                  <a:lnTo>
                    <a:pt x="18529" y="4877"/>
                  </a:lnTo>
                  <a:lnTo>
                    <a:pt x="18518" y="4877"/>
                  </a:lnTo>
                  <a:lnTo>
                    <a:pt x="18519" y="4940"/>
                  </a:lnTo>
                  <a:lnTo>
                    <a:pt x="18519" y="4940"/>
                  </a:lnTo>
                </a:path>
                <a:path w="21600" h="21600">
                  <a:moveTo>
                    <a:pt x="17632" y="4497"/>
                  </a:moveTo>
                  <a:lnTo>
                    <a:pt x="17570" y="4370"/>
                  </a:lnTo>
                  <a:lnTo>
                    <a:pt x="17549" y="4307"/>
                  </a:lnTo>
                  <a:lnTo>
                    <a:pt x="17567" y="4307"/>
                  </a:lnTo>
                  <a:lnTo>
                    <a:pt x="17584" y="4243"/>
                  </a:lnTo>
                  <a:lnTo>
                    <a:pt x="17632" y="4497"/>
                  </a:lnTo>
                  <a:lnTo>
                    <a:pt x="17632" y="4497"/>
                  </a:lnTo>
                </a:path>
                <a:path w="21600" h="21600">
                  <a:moveTo>
                    <a:pt x="18642" y="4307"/>
                  </a:moveTo>
                  <a:lnTo>
                    <a:pt x="18641" y="4243"/>
                  </a:lnTo>
                  <a:lnTo>
                    <a:pt x="18644" y="4303"/>
                  </a:lnTo>
                  <a:lnTo>
                    <a:pt x="18642" y="4307"/>
                  </a:lnTo>
                  <a:lnTo>
                    <a:pt x="18642" y="4307"/>
                  </a:lnTo>
                </a:path>
                <a:path w="21600" h="21600">
                  <a:moveTo>
                    <a:pt x="18644" y="4303"/>
                  </a:moveTo>
                  <a:lnTo>
                    <a:pt x="18641" y="4243"/>
                  </a:lnTo>
                  <a:lnTo>
                    <a:pt x="18683" y="4243"/>
                  </a:lnTo>
                  <a:lnTo>
                    <a:pt x="18644" y="4303"/>
                  </a:lnTo>
                  <a:lnTo>
                    <a:pt x="18644" y="4303"/>
                  </a:lnTo>
                </a:path>
                <a:path w="21600" h="21600">
                  <a:moveTo>
                    <a:pt x="18644" y="4307"/>
                  </a:moveTo>
                  <a:lnTo>
                    <a:pt x="18642" y="4307"/>
                  </a:lnTo>
                  <a:lnTo>
                    <a:pt x="18644" y="4303"/>
                  </a:lnTo>
                  <a:lnTo>
                    <a:pt x="18644" y="4307"/>
                  </a:lnTo>
                </a:path>
                <a:path w="21600" h="21600">
                  <a:moveTo>
                    <a:pt x="5400" y="4307"/>
                  </a:moveTo>
                  <a:lnTo>
                    <a:pt x="5398" y="4307"/>
                  </a:lnTo>
                  <a:lnTo>
                    <a:pt x="5400" y="4303"/>
                  </a:lnTo>
                  <a:lnTo>
                    <a:pt x="5400" y="4307"/>
                  </a:lnTo>
                </a:path>
                <a:path w="21600" h="21600">
                  <a:moveTo>
                    <a:pt x="1241" y="4497"/>
                  </a:moveTo>
                  <a:lnTo>
                    <a:pt x="1190" y="4497"/>
                  </a:lnTo>
                  <a:lnTo>
                    <a:pt x="1225" y="4433"/>
                  </a:lnTo>
                  <a:lnTo>
                    <a:pt x="1241" y="4497"/>
                  </a:lnTo>
                  <a:lnTo>
                    <a:pt x="1241" y="4497"/>
                  </a:lnTo>
                </a:path>
                <a:path w="21600" h="21600">
                  <a:moveTo>
                    <a:pt x="9953" y="4606"/>
                  </a:moveTo>
                  <a:lnTo>
                    <a:pt x="9933" y="4560"/>
                  </a:lnTo>
                  <a:lnTo>
                    <a:pt x="9938" y="4433"/>
                  </a:lnTo>
                  <a:lnTo>
                    <a:pt x="9957" y="4433"/>
                  </a:lnTo>
                  <a:lnTo>
                    <a:pt x="9970" y="4497"/>
                  </a:lnTo>
                  <a:lnTo>
                    <a:pt x="9966" y="4560"/>
                  </a:lnTo>
                  <a:lnTo>
                    <a:pt x="9953" y="4606"/>
                  </a:lnTo>
                  <a:lnTo>
                    <a:pt x="9953" y="4606"/>
                  </a:lnTo>
                </a:path>
                <a:path w="21600" h="21600">
                  <a:moveTo>
                    <a:pt x="10095" y="4814"/>
                  </a:moveTo>
                  <a:lnTo>
                    <a:pt x="9986" y="4687"/>
                  </a:lnTo>
                  <a:lnTo>
                    <a:pt x="9953" y="4606"/>
                  </a:lnTo>
                  <a:lnTo>
                    <a:pt x="9966" y="4560"/>
                  </a:lnTo>
                  <a:lnTo>
                    <a:pt x="9970" y="4497"/>
                  </a:lnTo>
                  <a:lnTo>
                    <a:pt x="9957" y="4433"/>
                  </a:lnTo>
                  <a:lnTo>
                    <a:pt x="10124" y="4433"/>
                  </a:lnTo>
                  <a:lnTo>
                    <a:pt x="10095" y="4814"/>
                  </a:lnTo>
                  <a:lnTo>
                    <a:pt x="10095" y="4814"/>
                  </a:lnTo>
                </a:path>
                <a:path w="21600" h="21600">
                  <a:moveTo>
                    <a:pt x="14485" y="4497"/>
                  </a:moveTo>
                  <a:lnTo>
                    <a:pt x="14434" y="4497"/>
                  </a:lnTo>
                  <a:lnTo>
                    <a:pt x="14469" y="4433"/>
                  </a:lnTo>
                  <a:lnTo>
                    <a:pt x="14485" y="4497"/>
                  </a:lnTo>
                  <a:lnTo>
                    <a:pt x="14485" y="4497"/>
                  </a:lnTo>
                </a:path>
                <a:path w="21600" h="21600">
                  <a:moveTo>
                    <a:pt x="3992" y="4814"/>
                  </a:moveTo>
                  <a:lnTo>
                    <a:pt x="3911" y="4750"/>
                  </a:lnTo>
                  <a:lnTo>
                    <a:pt x="3892" y="4687"/>
                  </a:lnTo>
                  <a:lnTo>
                    <a:pt x="3894" y="4624"/>
                  </a:lnTo>
                  <a:lnTo>
                    <a:pt x="3934" y="4560"/>
                  </a:lnTo>
                  <a:lnTo>
                    <a:pt x="3958" y="4497"/>
                  </a:lnTo>
                  <a:lnTo>
                    <a:pt x="3972" y="4497"/>
                  </a:lnTo>
                  <a:lnTo>
                    <a:pt x="4009" y="4552"/>
                  </a:lnTo>
                  <a:lnTo>
                    <a:pt x="3992" y="4814"/>
                  </a:lnTo>
                  <a:lnTo>
                    <a:pt x="3992" y="4814"/>
                  </a:lnTo>
                </a:path>
                <a:path w="21600" h="21600">
                  <a:moveTo>
                    <a:pt x="4009" y="4552"/>
                  </a:moveTo>
                  <a:lnTo>
                    <a:pt x="3972" y="4497"/>
                  </a:lnTo>
                  <a:lnTo>
                    <a:pt x="4012" y="4497"/>
                  </a:lnTo>
                  <a:lnTo>
                    <a:pt x="4009" y="4552"/>
                  </a:lnTo>
                  <a:lnTo>
                    <a:pt x="4009" y="4552"/>
                  </a:lnTo>
                </a:path>
                <a:path w="21600" h="21600">
                  <a:moveTo>
                    <a:pt x="11954" y="5384"/>
                  </a:moveTo>
                  <a:lnTo>
                    <a:pt x="11897" y="5257"/>
                  </a:lnTo>
                  <a:lnTo>
                    <a:pt x="11833" y="5067"/>
                  </a:lnTo>
                  <a:lnTo>
                    <a:pt x="11833" y="4940"/>
                  </a:lnTo>
                  <a:lnTo>
                    <a:pt x="11823" y="4814"/>
                  </a:lnTo>
                  <a:lnTo>
                    <a:pt x="11782" y="4687"/>
                  </a:lnTo>
                  <a:lnTo>
                    <a:pt x="11773" y="4624"/>
                  </a:lnTo>
                  <a:lnTo>
                    <a:pt x="11776" y="4497"/>
                  </a:lnTo>
                  <a:lnTo>
                    <a:pt x="12933" y="4497"/>
                  </a:lnTo>
                  <a:lnTo>
                    <a:pt x="12905" y="4624"/>
                  </a:lnTo>
                  <a:lnTo>
                    <a:pt x="12988" y="4624"/>
                  </a:lnTo>
                  <a:lnTo>
                    <a:pt x="12995" y="4750"/>
                  </a:lnTo>
                  <a:lnTo>
                    <a:pt x="13000" y="4750"/>
                  </a:lnTo>
                  <a:lnTo>
                    <a:pt x="13009" y="4814"/>
                  </a:lnTo>
                  <a:lnTo>
                    <a:pt x="13022" y="4877"/>
                  </a:lnTo>
                  <a:lnTo>
                    <a:pt x="13036" y="4940"/>
                  </a:lnTo>
                  <a:lnTo>
                    <a:pt x="13053" y="5004"/>
                  </a:lnTo>
                  <a:lnTo>
                    <a:pt x="13074" y="5067"/>
                  </a:lnTo>
                  <a:lnTo>
                    <a:pt x="13127" y="5257"/>
                  </a:lnTo>
                  <a:lnTo>
                    <a:pt x="13136" y="5320"/>
                  </a:lnTo>
                  <a:lnTo>
                    <a:pt x="12005" y="5320"/>
                  </a:lnTo>
                  <a:lnTo>
                    <a:pt x="11954" y="5384"/>
                  </a:lnTo>
                  <a:lnTo>
                    <a:pt x="11954" y="5384"/>
                  </a:lnTo>
                </a:path>
                <a:path w="21600" h="21600">
                  <a:moveTo>
                    <a:pt x="12988" y="4624"/>
                  </a:moveTo>
                  <a:lnTo>
                    <a:pt x="12905" y="4624"/>
                  </a:lnTo>
                  <a:lnTo>
                    <a:pt x="12963" y="4497"/>
                  </a:lnTo>
                  <a:lnTo>
                    <a:pt x="12984" y="4560"/>
                  </a:lnTo>
                  <a:lnTo>
                    <a:pt x="12988" y="4624"/>
                  </a:lnTo>
                  <a:lnTo>
                    <a:pt x="12988" y="4624"/>
                  </a:lnTo>
                </a:path>
                <a:path w="21600" h="21600">
                  <a:moveTo>
                    <a:pt x="17236" y="4814"/>
                  </a:moveTo>
                  <a:lnTo>
                    <a:pt x="17156" y="4750"/>
                  </a:lnTo>
                  <a:lnTo>
                    <a:pt x="17136" y="4687"/>
                  </a:lnTo>
                  <a:lnTo>
                    <a:pt x="17138" y="4624"/>
                  </a:lnTo>
                  <a:lnTo>
                    <a:pt x="17179" y="4560"/>
                  </a:lnTo>
                  <a:lnTo>
                    <a:pt x="17202" y="4497"/>
                  </a:lnTo>
                  <a:lnTo>
                    <a:pt x="17216" y="4497"/>
                  </a:lnTo>
                  <a:lnTo>
                    <a:pt x="17253" y="4552"/>
                  </a:lnTo>
                  <a:lnTo>
                    <a:pt x="17236" y="4814"/>
                  </a:lnTo>
                  <a:lnTo>
                    <a:pt x="17236" y="4814"/>
                  </a:lnTo>
                </a:path>
                <a:path w="21600" h="21600">
                  <a:moveTo>
                    <a:pt x="17253" y="4552"/>
                  </a:moveTo>
                  <a:lnTo>
                    <a:pt x="17216" y="4497"/>
                  </a:lnTo>
                  <a:lnTo>
                    <a:pt x="17256" y="4497"/>
                  </a:lnTo>
                  <a:lnTo>
                    <a:pt x="17253" y="4552"/>
                  </a:lnTo>
                  <a:lnTo>
                    <a:pt x="17253" y="4552"/>
                  </a:lnTo>
                </a:path>
                <a:path w="21600" h="21600">
                  <a:moveTo>
                    <a:pt x="17331" y="4814"/>
                  </a:moveTo>
                  <a:lnTo>
                    <a:pt x="17236" y="4814"/>
                  </a:lnTo>
                  <a:lnTo>
                    <a:pt x="17253" y="4552"/>
                  </a:lnTo>
                  <a:lnTo>
                    <a:pt x="17258" y="4560"/>
                  </a:lnTo>
                  <a:lnTo>
                    <a:pt x="17335" y="4687"/>
                  </a:lnTo>
                  <a:lnTo>
                    <a:pt x="17331" y="4814"/>
                  </a:lnTo>
                  <a:lnTo>
                    <a:pt x="17331" y="4814"/>
                  </a:lnTo>
                </a:path>
                <a:path w="21600" h="21600">
                  <a:moveTo>
                    <a:pt x="4087" y="4814"/>
                  </a:moveTo>
                  <a:lnTo>
                    <a:pt x="3992" y="4814"/>
                  </a:lnTo>
                  <a:lnTo>
                    <a:pt x="4009" y="4552"/>
                  </a:lnTo>
                  <a:lnTo>
                    <a:pt x="4014" y="4560"/>
                  </a:lnTo>
                  <a:lnTo>
                    <a:pt x="4091" y="4687"/>
                  </a:lnTo>
                  <a:lnTo>
                    <a:pt x="4087" y="4814"/>
                  </a:lnTo>
                  <a:lnTo>
                    <a:pt x="4087" y="4814"/>
                  </a:lnTo>
                </a:path>
                <a:path w="21600" h="21600">
                  <a:moveTo>
                    <a:pt x="5285" y="4877"/>
                  </a:moveTo>
                  <a:lnTo>
                    <a:pt x="5266" y="4814"/>
                  </a:lnTo>
                  <a:lnTo>
                    <a:pt x="5230" y="4560"/>
                  </a:lnTo>
                  <a:lnTo>
                    <a:pt x="5272" y="4750"/>
                  </a:lnTo>
                  <a:lnTo>
                    <a:pt x="5285" y="4848"/>
                  </a:lnTo>
                  <a:lnTo>
                    <a:pt x="5285" y="4877"/>
                  </a:lnTo>
                  <a:lnTo>
                    <a:pt x="5285" y="4877"/>
                  </a:lnTo>
                </a:path>
                <a:path w="21600" h="21600">
                  <a:moveTo>
                    <a:pt x="5285" y="4848"/>
                  </a:moveTo>
                  <a:lnTo>
                    <a:pt x="5272" y="4750"/>
                  </a:lnTo>
                  <a:lnTo>
                    <a:pt x="5230" y="4560"/>
                  </a:lnTo>
                  <a:lnTo>
                    <a:pt x="5417" y="4560"/>
                  </a:lnTo>
                  <a:lnTo>
                    <a:pt x="5422" y="4624"/>
                  </a:lnTo>
                  <a:lnTo>
                    <a:pt x="5290" y="4624"/>
                  </a:lnTo>
                  <a:lnTo>
                    <a:pt x="5285" y="4848"/>
                  </a:lnTo>
                  <a:lnTo>
                    <a:pt x="5285" y="4848"/>
                  </a:lnTo>
                </a:path>
                <a:path w="21600" h="21600">
                  <a:moveTo>
                    <a:pt x="18529" y="4877"/>
                  </a:moveTo>
                  <a:lnTo>
                    <a:pt x="18510" y="4814"/>
                  </a:lnTo>
                  <a:lnTo>
                    <a:pt x="18474" y="4560"/>
                  </a:lnTo>
                  <a:lnTo>
                    <a:pt x="18516" y="4750"/>
                  </a:lnTo>
                  <a:lnTo>
                    <a:pt x="18529" y="4848"/>
                  </a:lnTo>
                  <a:lnTo>
                    <a:pt x="18529" y="4877"/>
                  </a:lnTo>
                  <a:lnTo>
                    <a:pt x="18529" y="4877"/>
                  </a:lnTo>
                </a:path>
                <a:path w="21600" h="21600">
                  <a:moveTo>
                    <a:pt x="18529" y="4848"/>
                  </a:moveTo>
                  <a:lnTo>
                    <a:pt x="18516" y="4750"/>
                  </a:lnTo>
                  <a:lnTo>
                    <a:pt x="18474" y="4560"/>
                  </a:lnTo>
                  <a:lnTo>
                    <a:pt x="18661" y="4560"/>
                  </a:lnTo>
                  <a:lnTo>
                    <a:pt x="18666" y="4624"/>
                  </a:lnTo>
                  <a:lnTo>
                    <a:pt x="18534" y="4624"/>
                  </a:lnTo>
                  <a:lnTo>
                    <a:pt x="18529" y="4848"/>
                  </a:lnTo>
                  <a:lnTo>
                    <a:pt x="18529" y="4848"/>
                  </a:lnTo>
                </a:path>
                <a:path w="21600" h="21600">
                  <a:moveTo>
                    <a:pt x="5431" y="4750"/>
                  </a:moveTo>
                  <a:lnTo>
                    <a:pt x="5338" y="4624"/>
                  </a:lnTo>
                  <a:lnTo>
                    <a:pt x="5422" y="4624"/>
                  </a:lnTo>
                  <a:lnTo>
                    <a:pt x="5431" y="4750"/>
                  </a:lnTo>
                  <a:lnTo>
                    <a:pt x="5431" y="4750"/>
                  </a:lnTo>
                </a:path>
                <a:path w="21600" h="21600">
                  <a:moveTo>
                    <a:pt x="18675" y="4750"/>
                  </a:moveTo>
                  <a:lnTo>
                    <a:pt x="18582" y="4624"/>
                  </a:lnTo>
                  <a:lnTo>
                    <a:pt x="18666" y="4624"/>
                  </a:lnTo>
                  <a:lnTo>
                    <a:pt x="18675" y="4750"/>
                  </a:lnTo>
                  <a:lnTo>
                    <a:pt x="18675" y="4750"/>
                  </a:lnTo>
                </a:path>
                <a:path w="21600" h="21600">
                  <a:moveTo>
                    <a:pt x="5289" y="4877"/>
                  </a:moveTo>
                  <a:lnTo>
                    <a:pt x="5285" y="4877"/>
                  </a:lnTo>
                  <a:lnTo>
                    <a:pt x="5285" y="4848"/>
                  </a:lnTo>
                  <a:lnTo>
                    <a:pt x="5289" y="4877"/>
                  </a:lnTo>
                  <a:lnTo>
                    <a:pt x="5289" y="4877"/>
                  </a:lnTo>
                </a:path>
                <a:path w="21600" h="21600">
                  <a:moveTo>
                    <a:pt x="18533" y="4877"/>
                  </a:moveTo>
                  <a:lnTo>
                    <a:pt x="18529" y="4877"/>
                  </a:lnTo>
                  <a:lnTo>
                    <a:pt x="18529" y="4848"/>
                  </a:lnTo>
                  <a:lnTo>
                    <a:pt x="18533" y="4877"/>
                  </a:lnTo>
                  <a:lnTo>
                    <a:pt x="18533" y="4877"/>
                  </a:lnTo>
                </a:path>
                <a:path w="21600" h="21600">
                  <a:moveTo>
                    <a:pt x="5106" y="6017"/>
                  </a:moveTo>
                  <a:lnTo>
                    <a:pt x="4148" y="6017"/>
                  </a:lnTo>
                  <a:lnTo>
                    <a:pt x="4170" y="5954"/>
                  </a:lnTo>
                  <a:lnTo>
                    <a:pt x="4181" y="5890"/>
                  </a:lnTo>
                  <a:lnTo>
                    <a:pt x="4181" y="5637"/>
                  </a:lnTo>
                  <a:lnTo>
                    <a:pt x="4161" y="5525"/>
                  </a:lnTo>
                  <a:lnTo>
                    <a:pt x="4170" y="5447"/>
                  </a:lnTo>
                  <a:lnTo>
                    <a:pt x="4171" y="5384"/>
                  </a:lnTo>
                  <a:lnTo>
                    <a:pt x="4174" y="5320"/>
                  </a:lnTo>
                  <a:lnTo>
                    <a:pt x="4183" y="5130"/>
                  </a:lnTo>
                  <a:lnTo>
                    <a:pt x="4198" y="4877"/>
                  </a:lnTo>
                  <a:lnTo>
                    <a:pt x="4254" y="4940"/>
                  </a:lnTo>
                  <a:lnTo>
                    <a:pt x="5275" y="4940"/>
                  </a:lnTo>
                  <a:lnTo>
                    <a:pt x="5277" y="5004"/>
                  </a:lnTo>
                  <a:lnTo>
                    <a:pt x="5289" y="5130"/>
                  </a:lnTo>
                  <a:lnTo>
                    <a:pt x="5210" y="5257"/>
                  </a:lnTo>
                  <a:lnTo>
                    <a:pt x="5220" y="5257"/>
                  </a:lnTo>
                  <a:lnTo>
                    <a:pt x="5230" y="5384"/>
                  </a:lnTo>
                  <a:lnTo>
                    <a:pt x="5230" y="5637"/>
                  </a:lnTo>
                  <a:lnTo>
                    <a:pt x="5215" y="5700"/>
                  </a:lnTo>
                  <a:lnTo>
                    <a:pt x="5054" y="5700"/>
                  </a:lnTo>
                  <a:lnTo>
                    <a:pt x="5111" y="5954"/>
                  </a:lnTo>
                  <a:lnTo>
                    <a:pt x="5118" y="5954"/>
                  </a:lnTo>
                  <a:lnTo>
                    <a:pt x="5106" y="6017"/>
                  </a:lnTo>
                  <a:lnTo>
                    <a:pt x="5106" y="6017"/>
                  </a:lnTo>
                </a:path>
                <a:path w="21600" h="21600">
                  <a:moveTo>
                    <a:pt x="18350" y="6017"/>
                  </a:moveTo>
                  <a:lnTo>
                    <a:pt x="17392" y="6017"/>
                  </a:lnTo>
                  <a:lnTo>
                    <a:pt x="17414" y="5954"/>
                  </a:lnTo>
                  <a:lnTo>
                    <a:pt x="17425" y="5890"/>
                  </a:lnTo>
                  <a:lnTo>
                    <a:pt x="17425" y="5637"/>
                  </a:lnTo>
                  <a:lnTo>
                    <a:pt x="17405" y="5525"/>
                  </a:lnTo>
                  <a:lnTo>
                    <a:pt x="17414" y="5447"/>
                  </a:lnTo>
                  <a:lnTo>
                    <a:pt x="17415" y="5384"/>
                  </a:lnTo>
                  <a:lnTo>
                    <a:pt x="17418" y="5320"/>
                  </a:lnTo>
                  <a:lnTo>
                    <a:pt x="17427" y="5130"/>
                  </a:lnTo>
                  <a:lnTo>
                    <a:pt x="17442" y="4877"/>
                  </a:lnTo>
                  <a:lnTo>
                    <a:pt x="17498" y="4940"/>
                  </a:lnTo>
                  <a:lnTo>
                    <a:pt x="18519" y="4940"/>
                  </a:lnTo>
                  <a:lnTo>
                    <a:pt x="18521" y="5004"/>
                  </a:lnTo>
                  <a:lnTo>
                    <a:pt x="18533" y="5130"/>
                  </a:lnTo>
                  <a:lnTo>
                    <a:pt x="18454" y="5257"/>
                  </a:lnTo>
                  <a:lnTo>
                    <a:pt x="18464" y="5257"/>
                  </a:lnTo>
                  <a:lnTo>
                    <a:pt x="18474" y="5384"/>
                  </a:lnTo>
                  <a:lnTo>
                    <a:pt x="18474" y="5637"/>
                  </a:lnTo>
                  <a:lnTo>
                    <a:pt x="18459" y="5700"/>
                  </a:lnTo>
                  <a:lnTo>
                    <a:pt x="18298" y="5700"/>
                  </a:lnTo>
                  <a:lnTo>
                    <a:pt x="18355" y="5954"/>
                  </a:lnTo>
                  <a:lnTo>
                    <a:pt x="18362" y="5954"/>
                  </a:lnTo>
                  <a:lnTo>
                    <a:pt x="18350" y="6017"/>
                  </a:lnTo>
                  <a:lnTo>
                    <a:pt x="18350" y="6017"/>
                  </a:lnTo>
                </a:path>
                <a:path w="21600" h="21600">
                  <a:moveTo>
                    <a:pt x="7893" y="5447"/>
                  </a:moveTo>
                  <a:lnTo>
                    <a:pt x="7860" y="5320"/>
                  </a:lnTo>
                  <a:lnTo>
                    <a:pt x="7876" y="5320"/>
                  </a:lnTo>
                  <a:lnTo>
                    <a:pt x="7899" y="5384"/>
                  </a:lnTo>
                  <a:lnTo>
                    <a:pt x="7901" y="5398"/>
                  </a:lnTo>
                  <a:lnTo>
                    <a:pt x="7893" y="5447"/>
                  </a:lnTo>
                  <a:lnTo>
                    <a:pt x="7893" y="5447"/>
                  </a:lnTo>
                </a:path>
                <a:path w="21600" h="21600">
                  <a:moveTo>
                    <a:pt x="7901" y="5398"/>
                  </a:moveTo>
                  <a:lnTo>
                    <a:pt x="7899" y="5384"/>
                  </a:lnTo>
                  <a:lnTo>
                    <a:pt x="7876" y="5320"/>
                  </a:lnTo>
                  <a:lnTo>
                    <a:pt x="7915" y="5320"/>
                  </a:lnTo>
                  <a:lnTo>
                    <a:pt x="7901" y="5398"/>
                  </a:lnTo>
                  <a:lnTo>
                    <a:pt x="7901" y="5398"/>
                  </a:lnTo>
                </a:path>
                <a:path w="21600" h="21600">
                  <a:moveTo>
                    <a:pt x="12114" y="5700"/>
                  </a:moveTo>
                  <a:lnTo>
                    <a:pt x="12087" y="5700"/>
                  </a:lnTo>
                  <a:lnTo>
                    <a:pt x="12008" y="5510"/>
                  </a:lnTo>
                  <a:lnTo>
                    <a:pt x="11994" y="5447"/>
                  </a:lnTo>
                  <a:lnTo>
                    <a:pt x="12005" y="5320"/>
                  </a:lnTo>
                  <a:lnTo>
                    <a:pt x="13136" y="5320"/>
                  </a:lnTo>
                  <a:lnTo>
                    <a:pt x="13155" y="5447"/>
                  </a:lnTo>
                  <a:lnTo>
                    <a:pt x="13156" y="5510"/>
                  </a:lnTo>
                  <a:lnTo>
                    <a:pt x="13159" y="5574"/>
                  </a:lnTo>
                  <a:lnTo>
                    <a:pt x="13174" y="5637"/>
                  </a:lnTo>
                  <a:lnTo>
                    <a:pt x="12128" y="5637"/>
                  </a:lnTo>
                  <a:lnTo>
                    <a:pt x="12114" y="5700"/>
                  </a:lnTo>
                  <a:lnTo>
                    <a:pt x="12114" y="5700"/>
                  </a:lnTo>
                </a:path>
                <a:path w="21600" h="21600">
                  <a:moveTo>
                    <a:pt x="21137" y="5447"/>
                  </a:moveTo>
                  <a:lnTo>
                    <a:pt x="21104" y="5320"/>
                  </a:lnTo>
                  <a:lnTo>
                    <a:pt x="21120" y="5320"/>
                  </a:lnTo>
                  <a:lnTo>
                    <a:pt x="21143" y="5384"/>
                  </a:lnTo>
                  <a:lnTo>
                    <a:pt x="21145" y="5398"/>
                  </a:lnTo>
                  <a:lnTo>
                    <a:pt x="21137" y="5447"/>
                  </a:lnTo>
                  <a:lnTo>
                    <a:pt x="21137" y="5447"/>
                  </a:lnTo>
                </a:path>
                <a:path w="21600" h="21600">
                  <a:moveTo>
                    <a:pt x="21145" y="5398"/>
                  </a:moveTo>
                  <a:lnTo>
                    <a:pt x="21143" y="5384"/>
                  </a:lnTo>
                  <a:lnTo>
                    <a:pt x="21120" y="5320"/>
                  </a:lnTo>
                  <a:lnTo>
                    <a:pt x="21159" y="5320"/>
                  </a:lnTo>
                  <a:lnTo>
                    <a:pt x="21145" y="5398"/>
                  </a:lnTo>
                  <a:lnTo>
                    <a:pt x="21145" y="5398"/>
                  </a:lnTo>
                </a:path>
                <a:path w="21600" h="21600">
                  <a:moveTo>
                    <a:pt x="21154" y="5447"/>
                  </a:moveTo>
                  <a:lnTo>
                    <a:pt x="21137" y="5447"/>
                  </a:lnTo>
                  <a:lnTo>
                    <a:pt x="21145" y="5398"/>
                  </a:lnTo>
                  <a:lnTo>
                    <a:pt x="21154" y="5447"/>
                  </a:lnTo>
                  <a:lnTo>
                    <a:pt x="21154" y="5447"/>
                  </a:lnTo>
                </a:path>
                <a:path w="21600" h="21600">
                  <a:moveTo>
                    <a:pt x="7910" y="5447"/>
                  </a:moveTo>
                  <a:lnTo>
                    <a:pt x="7893" y="5447"/>
                  </a:lnTo>
                  <a:lnTo>
                    <a:pt x="7901" y="5398"/>
                  </a:lnTo>
                  <a:lnTo>
                    <a:pt x="7910" y="5447"/>
                  </a:lnTo>
                  <a:lnTo>
                    <a:pt x="7910" y="5447"/>
                  </a:lnTo>
                </a:path>
                <a:path w="21600" h="21600">
                  <a:moveTo>
                    <a:pt x="17392" y="6017"/>
                  </a:moveTo>
                  <a:lnTo>
                    <a:pt x="17355" y="6017"/>
                  </a:lnTo>
                  <a:lnTo>
                    <a:pt x="17354" y="5890"/>
                  </a:lnTo>
                  <a:lnTo>
                    <a:pt x="17360" y="5764"/>
                  </a:lnTo>
                  <a:lnTo>
                    <a:pt x="17371" y="5700"/>
                  </a:lnTo>
                  <a:lnTo>
                    <a:pt x="17399" y="5574"/>
                  </a:lnTo>
                  <a:lnTo>
                    <a:pt x="17405" y="5525"/>
                  </a:lnTo>
                  <a:lnTo>
                    <a:pt x="17425" y="5637"/>
                  </a:lnTo>
                  <a:lnTo>
                    <a:pt x="17425" y="5890"/>
                  </a:lnTo>
                  <a:lnTo>
                    <a:pt x="17414" y="5954"/>
                  </a:lnTo>
                  <a:lnTo>
                    <a:pt x="17392" y="6017"/>
                  </a:lnTo>
                  <a:lnTo>
                    <a:pt x="17392" y="6017"/>
                  </a:lnTo>
                </a:path>
                <a:path w="21600" h="21600">
                  <a:moveTo>
                    <a:pt x="4148" y="6017"/>
                  </a:moveTo>
                  <a:lnTo>
                    <a:pt x="4111" y="6017"/>
                  </a:lnTo>
                  <a:lnTo>
                    <a:pt x="4110" y="5890"/>
                  </a:lnTo>
                  <a:lnTo>
                    <a:pt x="4116" y="5764"/>
                  </a:lnTo>
                  <a:lnTo>
                    <a:pt x="4127" y="5700"/>
                  </a:lnTo>
                  <a:lnTo>
                    <a:pt x="4155" y="5574"/>
                  </a:lnTo>
                  <a:lnTo>
                    <a:pt x="4161" y="5525"/>
                  </a:lnTo>
                  <a:lnTo>
                    <a:pt x="4181" y="5637"/>
                  </a:lnTo>
                  <a:lnTo>
                    <a:pt x="4181" y="5890"/>
                  </a:lnTo>
                  <a:lnTo>
                    <a:pt x="4170" y="5954"/>
                  </a:lnTo>
                  <a:lnTo>
                    <a:pt x="4148" y="6017"/>
                  </a:lnTo>
                  <a:lnTo>
                    <a:pt x="4148" y="6017"/>
                  </a:lnTo>
                </a:path>
                <a:path w="21600" h="21600">
                  <a:moveTo>
                    <a:pt x="12276" y="6904"/>
                  </a:moveTo>
                  <a:lnTo>
                    <a:pt x="12235" y="6587"/>
                  </a:lnTo>
                  <a:lnTo>
                    <a:pt x="12196" y="6207"/>
                  </a:lnTo>
                  <a:lnTo>
                    <a:pt x="12171" y="6017"/>
                  </a:lnTo>
                  <a:lnTo>
                    <a:pt x="12162" y="6017"/>
                  </a:lnTo>
                  <a:lnTo>
                    <a:pt x="12153" y="5954"/>
                  </a:lnTo>
                  <a:lnTo>
                    <a:pt x="12143" y="5890"/>
                  </a:lnTo>
                  <a:lnTo>
                    <a:pt x="12117" y="5764"/>
                  </a:lnTo>
                  <a:lnTo>
                    <a:pt x="12116" y="5700"/>
                  </a:lnTo>
                  <a:lnTo>
                    <a:pt x="12128" y="5637"/>
                  </a:lnTo>
                  <a:lnTo>
                    <a:pt x="13174" y="5637"/>
                  </a:lnTo>
                  <a:lnTo>
                    <a:pt x="13189" y="5700"/>
                  </a:lnTo>
                  <a:lnTo>
                    <a:pt x="13248" y="5890"/>
                  </a:lnTo>
                  <a:lnTo>
                    <a:pt x="13236" y="6270"/>
                  </a:lnTo>
                  <a:lnTo>
                    <a:pt x="13223" y="6270"/>
                  </a:lnTo>
                  <a:lnTo>
                    <a:pt x="13256" y="6334"/>
                  </a:lnTo>
                  <a:lnTo>
                    <a:pt x="13279" y="6460"/>
                  </a:lnTo>
                  <a:lnTo>
                    <a:pt x="12356" y="6460"/>
                  </a:lnTo>
                  <a:lnTo>
                    <a:pt x="12288" y="6650"/>
                  </a:lnTo>
                  <a:lnTo>
                    <a:pt x="12272" y="6841"/>
                  </a:lnTo>
                  <a:lnTo>
                    <a:pt x="12286" y="6889"/>
                  </a:lnTo>
                  <a:lnTo>
                    <a:pt x="12276" y="6904"/>
                  </a:lnTo>
                  <a:lnTo>
                    <a:pt x="12276" y="6904"/>
                  </a:lnTo>
                </a:path>
                <a:path w="21600" h="21600">
                  <a:moveTo>
                    <a:pt x="5111" y="5954"/>
                  </a:moveTo>
                  <a:lnTo>
                    <a:pt x="5054" y="5700"/>
                  </a:lnTo>
                  <a:lnTo>
                    <a:pt x="5110" y="5827"/>
                  </a:lnTo>
                  <a:lnTo>
                    <a:pt x="5129" y="5890"/>
                  </a:lnTo>
                  <a:lnTo>
                    <a:pt x="5119" y="5945"/>
                  </a:lnTo>
                  <a:lnTo>
                    <a:pt x="5111" y="5954"/>
                  </a:lnTo>
                  <a:lnTo>
                    <a:pt x="5111" y="5954"/>
                  </a:lnTo>
                </a:path>
                <a:path w="21600" h="21600">
                  <a:moveTo>
                    <a:pt x="5119" y="5945"/>
                  </a:moveTo>
                  <a:lnTo>
                    <a:pt x="5129" y="5890"/>
                  </a:lnTo>
                  <a:lnTo>
                    <a:pt x="5110" y="5827"/>
                  </a:lnTo>
                  <a:lnTo>
                    <a:pt x="5054" y="5700"/>
                  </a:lnTo>
                  <a:lnTo>
                    <a:pt x="5215" y="5700"/>
                  </a:lnTo>
                  <a:lnTo>
                    <a:pt x="5170" y="5890"/>
                  </a:lnTo>
                  <a:lnTo>
                    <a:pt x="5119" y="5945"/>
                  </a:lnTo>
                  <a:lnTo>
                    <a:pt x="5119" y="5945"/>
                  </a:lnTo>
                </a:path>
                <a:path w="21600" h="21600">
                  <a:moveTo>
                    <a:pt x="18355" y="5954"/>
                  </a:moveTo>
                  <a:lnTo>
                    <a:pt x="18298" y="5700"/>
                  </a:lnTo>
                  <a:lnTo>
                    <a:pt x="18354" y="5827"/>
                  </a:lnTo>
                  <a:lnTo>
                    <a:pt x="18373" y="5890"/>
                  </a:lnTo>
                  <a:lnTo>
                    <a:pt x="18363" y="5945"/>
                  </a:lnTo>
                  <a:lnTo>
                    <a:pt x="18355" y="5954"/>
                  </a:lnTo>
                  <a:lnTo>
                    <a:pt x="18355" y="5954"/>
                  </a:lnTo>
                </a:path>
                <a:path w="21600" h="21600">
                  <a:moveTo>
                    <a:pt x="18363" y="5945"/>
                  </a:moveTo>
                  <a:lnTo>
                    <a:pt x="18373" y="5890"/>
                  </a:lnTo>
                  <a:lnTo>
                    <a:pt x="18354" y="5827"/>
                  </a:lnTo>
                  <a:lnTo>
                    <a:pt x="18298" y="5700"/>
                  </a:lnTo>
                  <a:lnTo>
                    <a:pt x="18459" y="5700"/>
                  </a:lnTo>
                  <a:lnTo>
                    <a:pt x="18414" y="5890"/>
                  </a:lnTo>
                  <a:lnTo>
                    <a:pt x="18363" y="5945"/>
                  </a:lnTo>
                  <a:lnTo>
                    <a:pt x="18363" y="5945"/>
                  </a:lnTo>
                </a:path>
                <a:path w="21600" h="21600">
                  <a:moveTo>
                    <a:pt x="18362" y="5954"/>
                  </a:moveTo>
                  <a:lnTo>
                    <a:pt x="18355" y="5954"/>
                  </a:lnTo>
                  <a:lnTo>
                    <a:pt x="18363" y="5945"/>
                  </a:lnTo>
                  <a:lnTo>
                    <a:pt x="18362" y="5954"/>
                  </a:lnTo>
                  <a:lnTo>
                    <a:pt x="18362" y="5954"/>
                  </a:lnTo>
                </a:path>
                <a:path w="21600" h="21600">
                  <a:moveTo>
                    <a:pt x="5118" y="5954"/>
                  </a:moveTo>
                  <a:lnTo>
                    <a:pt x="5111" y="5954"/>
                  </a:lnTo>
                  <a:lnTo>
                    <a:pt x="5119" y="5945"/>
                  </a:lnTo>
                  <a:lnTo>
                    <a:pt x="5118" y="5954"/>
                  </a:lnTo>
                  <a:lnTo>
                    <a:pt x="5118" y="5954"/>
                  </a:lnTo>
                </a:path>
                <a:path w="21600" h="21600">
                  <a:moveTo>
                    <a:pt x="5067" y="6207"/>
                  </a:moveTo>
                  <a:lnTo>
                    <a:pt x="5056" y="6207"/>
                  </a:lnTo>
                  <a:lnTo>
                    <a:pt x="5042" y="6144"/>
                  </a:lnTo>
                  <a:lnTo>
                    <a:pt x="5030" y="6080"/>
                  </a:lnTo>
                  <a:lnTo>
                    <a:pt x="5095" y="6080"/>
                  </a:lnTo>
                  <a:lnTo>
                    <a:pt x="5083" y="6144"/>
                  </a:lnTo>
                  <a:lnTo>
                    <a:pt x="5067" y="6207"/>
                  </a:lnTo>
                  <a:lnTo>
                    <a:pt x="5067" y="6207"/>
                  </a:lnTo>
                </a:path>
                <a:path w="21600" h="21600">
                  <a:moveTo>
                    <a:pt x="18311" y="6207"/>
                  </a:moveTo>
                  <a:lnTo>
                    <a:pt x="18300" y="6207"/>
                  </a:lnTo>
                  <a:lnTo>
                    <a:pt x="18286" y="6144"/>
                  </a:lnTo>
                  <a:lnTo>
                    <a:pt x="18274" y="6080"/>
                  </a:lnTo>
                  <a:lnTo>
                    <a:pt x="18339" y="6080"/>
                  </a:lnTo>
                  <a:lnTo>
                    <a:pt x="18327" y="6144"/>
                  </a:lnTo>
                  <a:lnTo>
                    <a:pt x="18311" y="6207"/>
                  </a:lnTo>
                  <a:lnTo>
                    <a:pt x="18311" y="6207"/>
                  </a:lnTo>
                </a:path>
                <a:path w="21600" h="21600">
                  <a:moveTo>
                    <a:pt x="12286" y="6889"/>
                  </a:moveTo>
                  <a:lnTo>
                    <a:pt x="12272" y="6841"/>
                  </a:lnTo>
                  <a:lnTo>
                    <a:pt x="12288" y="6650"/>
                  </a:lnTo>
                  <a:lnTo>
                    <a:pt x="12356" y="6460"/>
                  </a:lnTo>
                  <a:lnTo>
                    <a:pt x="12316" y="6841"/>
                  </a:lnTo>
                  <a:lnTo>
                    <a:pt x="12286" y="6889"/>
                  </a:lnTo>
                  <a:lnTo>
                    <a:pt x="12286" y="6889"/>
                  </a:lnTo>
                </a:path>
                <a:path w="21600" h="21600">
                  <a:moveTo>
                    <a:pt x="12576" y="9187"/>
                  </a:moveTo>
                  <a:lnTo>
                    <a:pt x="12556" y="9058"/>
                  </a:lnTo>
                  <a:lnTo>
                    <a:pt x="12530" y="8931"/>
                  </a:lnTo>
                  <a:lnTo>
                    <a:pt x="12530" y="8677"/>
                  </a:lnTo>
                  <a:lnTo>
                    <a:pt x="12518" y="8424"/>
                  </a:lnTo>
                  <a:lnTo>
                    <a:pt x="12469" y="8044"/>
                  </a:lnTo>
                  <a:lnTo>
                    <a:pt x="12469" y="7854"/>
                  </a:lnTo>
                  <a:lnTo>
                    <a:pt x="12492" y="7601"/>
                  </a:lnTo>
                  <a:lnTo>
                    <a:pt x="12421" y="7601"/>
                  </a:lnTo>
                  <a:lnTo>
                    <a:pt x="12394" y="7284"/>
                  </a:lnTo>
                  <a:lnTo>
                    <a:pt x="12372" y="7221"/>
                  </a:lnTo>
                  <a:lnTo>
                    <a:pt x="12344" y="7094"/>
                  </a:lnTo>
                  <a:lnTo>
                    <a:pt x="12286" y="6889"/>
                  </a:lnTo>
                  <a:lnTo>
                    <a:pt x="12316" y="6841"/>
                  </a:lnTo>
                  <a:lnTo>
                    <a:pt x="12356" y="6460"/>
                  </a:lnTo>
                  <a:lnTo>
                    <a:pt x="13279" y="6460"/>
                  </a:lnTo>
                  <a:lnTo>
                    <a:pt x="13302" y="6714"/>
                  </a:lnTo>
                  <a:lnTo>
                    <a:pt x="13332" y="6777"/>
                  </a:lnTo>
                  <a:lnTo>
                    <a:pt x="13380" y="6904"/>
                  </a:lnTo>
                  <a:lnTo>
                    <a:pt x="13380" y="7284"/>
                  </a:lnTo>
                  <a:lnTo>
                    <a:pt x="13393" y="7601"/>
                  </a:lnTo>
                  <a:lnTo>
                    <a:pt x="12492" y="7601"/>
                  </a:lnTo>
                  <a:lnTo>
                    <a:pt x="12448" y="7664"/>
                  </a:lnTo>
                  <a:lnTo>
                    <a:pt x="13399" y="7664"/>
                  </a:lnTo>
                  <a:lnTo>
                    <a:pt x="13418" y="7854"/>
                  </a:lnTo>
                  <a:lnTo>
                    <a:pt x="13445" y="8107"/>
                  </a:lnTo>
                  <a:lnTo>
                    <a:pt x="13452" y="8361"/>
                  </a:lnTo>
                  <a:lnTo>
                    <a:pt x="13439" y="8614"/>
                  </a:lnTo>
                  <a:lnTo>
                    <a:pt x="13453" y="8614"/>
                  </a:lnTo>
                  <a:lnTo>
                    <a:pt x="13464" y="8677"/>
                  </a:lnTo>
                  <a:lnTo>
                    <a:pt x="13472" y="8741"/>
                  </a:lnTo>
                  <a:lnTo>
                    <a:pt x="13480" y="8868"/>
                  </a:lnTo>
                  <a:lnTo>
                    <a:pt x="13484" y="8868"/>
                  </a:lnTo>
                  <a:lnTo>
                    <a:pt x="13485" y="8931"/>
                  </a:lnTo>
                  <a:lnTo>
                    <a:pt x="13488" y="8994"/>
                  </a:lnTo>
                  <a:lnTo>
                    <a:pt x="13492" y="8994"/>
                  </a:lnTo>
                  <a:lnTo>
                    <a:pt x="13535" y="9121"/>
                  </a:lnTo>
                  <a:lnTo>
                    <a:pt x="12674" y="9121"/>
                  </a:lnTo>
                  <a:lnTo>
                    <a:pt x="12576" y="9184"/>
                  </a:lnTo>
                  <a:lnTo>
                    <a:pt x="12576" y="9187"/>
                  </a:lnTo>
                </a:path>
                <a:path w="21600" h="21600">
                  <a:moveTo>
                    <a:pt x="4919" y="7031"/>
                  </a:moveTo>
                  <a:lnTo>
                    <a:pt x="4880" y="6967"/>
                  </a:lnTo>
                  <a:lnTo>
                    <a:pt x="4839" y="6714"/>
                  </a:lnTo>
                  <a:lnTo>
                    <a:pt x="4928" y="6983"/>
                  </a:lnTo>
                  <a:lnTo>
                    <a:pt x="4919" y="7031"/>
                  </a:lnTo>
                  <a:lnTo>
                    <a:pt x="4919" y="7031"/>
                  </a:lnTo>
                </a:path>
                <a:path w="21600" h="21600">
                  <a:moveTo>
                    <a:pt x="4928" y="6983"/>
                  </a:moveTo>
                  <a:lnTo>
                    <a:pt x="4839" y="6714"/>
                  </a:lnTo>
                  <a:lnTo>
                    <a:pt x="4979" y="6714"/>
                  </a:lnTo>
                  <a:lnTo>
                    <a:pt x="4945" y="6889"/>
                  </a:lnTo>
                  <a:lnTo>
                    <a:pt x="4928" y="6983"/>
                  </a:lnTo>
                  <a:lnTo>
                    <a:pt x="4928" y="6983"/>
                  </a:lnTo>
                </a:path>
                <a:path w="21600" h="21600">
                  <a:moveTo>
                    <a:pt x="18163" y="7031"/>
                  </a:moveTo>
                  <a:lnTo>
                    <a:pt x="18124" y="6967"/>
                  </a:lnTo>
                  <a:lnTo>
                    <a:pt x="18083" y="6714"/>
                  </a:lnTo>
                  <a:lnTo>
                    <a:pt x="18172" y="6983"/>
                  </a:lnTo>
                  <a:lnTo>
                    <a:pt x="18163" y="7031"/>
                  </a:lnTo>
                  <a:lnTo>
                    <a:pt x="18163" y="7031"/>
                  </a:lnTo>
                </a:path>
                <a:path w="21600" h="21600">
                  <a:moveTo>
                    <a:pt x="18172" y="6983"/>
                  </a:moveTo>
                  <a:lnTo>
                    <a:pt x="18083" y="6714"/>
                  </a:lnTo>
                  <a:lnTo>
                    <a:pt x="18223" y="6714"/>
                  </a:lnTo>
                  <a:lnTo>
                    <a:pt x="18189" y="6889"/>
                  </a:lnTo>
                  <a:lnTo>
                    <a:pt x="18172" y="6983"/>
                  </a:lnTo>
                  <a:lnTo>
                    <a:pt x="18172" y="6983"/>
                  </a:lnTo>
                </a:path>
                <a:path w="21600" h="21600">
                  <a:moveTo>
                    <a:pt x="3319" y="6882"/>
                  </a:moveTo>
                  <a:lnTo>
                    <a:pt x="3333" y="6841"/>
                  </a:lnTo>
                  <a:lnTo>
                    <a:pt x="3345" y="6841"/>
                  </a:lnTo>
                  <a:lnTo>
                    <a:pt x="3319" y="6882"/>
                  </a:lnTo>
                  <a:lnTo>
                    <a:pt x="3319" y="6882"/>
                  </a:lnTo>
                </a:path>
                <a:path w="21600" h="21600">
                  <a:moveTo>
                    <a:pt x="3386" y="7347"/>
                  </a:moveTo>
                  <a:lnTo>
                    <a:pt x="3346" y="7221"/>
                  </a:lnTo>
                  <a:lnTo>
                    <a:pt x="3289" y="6967"/>
                  </a:lnTo>
                  <a:lnTo>
                    <a:pt x="3319" y="6882"/>
                  </a:lnTo>
                  <a:lnTo>
                    <a:pt x="3345" y="6841"/>
                  </a:lnTo>
                  <a:lnTo>
                    <a:pt x="4860" y="6841"/>
                  </a:lnTo>
                  <a:lnTo>
                    <a:pt x="4880" y="6967"/>
                  </a:lnTo>
                  <a:lnTo>
                    <a:pt x="4919" y="7031"/>
                  </a:lnTo>
                  <a:lnTo>
                    <a:pt x="4943" y="7031"/>
                  </a:lnTo>
                  <a:lnTo>
                    <a:pt x="4985" y="7157"/>
                  </a:lnTo>
                  <a:lnTo>
                    <a:pt x="3429" y="7157"/>
                  </a:lnTo>
                  <a:lnTo>
                    <a:pt x="3386" y="7347"/>
                  </a:lnTo>
                  <a:lnTo>
                    <a:pt x="3386" y="7347"/>
                  </a:lnTo>
                </a:path>
                <a:path w="21600" h="21600">
                  <a:moveTo>
                    <a:pt x="16563" y="6882"/>
                  </a:moveTo>
                  <a:lnTo>
                    <a:pt x="16577" y="6841"/>
                  </a:lnTo>
                  <a:lnTo>
                    <a:pt x="16589" y="6841"/>
                  </a:lnTo>
                  <a:lnTo>
                    <a:pt x="16563" y="6882"/>
                  </a:lnTo>
                  <a:lnTo>
                    <a:pt x="16563" y="6882"/>
                  </a:lnTo>
                </a:path>
                <a:path w="21600" h="21600">
                  <a:moveTo>
                    <a:pt x="16630" y="7347"/>
                  </a:moveTo>
                  <a:lnTo>
                    <a:pt x="16590" y="7221"/>
                  </a:lnTo>
                  <a:lnTo>
                    <a:pt x="16533" y="6967"/>
                  </a:lnTo>
                  <a:lnTo>
                    <a:pt x="16563" y="6882"/>
                  </a:lnTo>
                  <a:lnTo>
                    <a:pt x="16589" y="6841"/>
                  </a:lnTo>
                  <a:lnTo>
                    <a:pt x="18104" y="6841"/>
                  </a:lnTo>
                  <a:lnTo>
                    <a:pt x="18124" y="6967"/>
                  </a:lnTo>
                  <a:lnTo>
                    <a:pt x="18163" y="7031"/>
                  </a:lnTo>
                  <a:lnTo>
                    <a:pt x="18187" y="7031"/>
                  </a:lnTo>
                  <a:lnTo>
                    <a:pt x="18229" y="7157"/>
                  </a:lnTo>
                  <a:lnTo>
                    <a:pt x="16673" y="7157"/>
                  </a:lnTo>
                  <a:lnTo>
                    <a:pt x="16630" y="7347"/>
                  </a:lnTo>
                  <a:lnTo>
                    <a:pt x="16630" y="7347"/>
                  </a:lnTo>
                </a:path>
                <a:path w="21600" h="21600">
                  <a:moveTo>
                    <a:pt x="1520" y="6967"/>
                  </a:moveTo>
                  <a:lnTo>
                    <a:pt x="1485" y="6967"/>
                  </a:lnTo>
                  <a:lnTo>
                    <a:pt x="1508" y="6904"/>
                  </a:lnTo>
                  <a:lnTo>
                    <a:pt x="1520" y="6967"/>
                  </a:lnTo>
                  <a:lnTo>
                    <a:pt x="1520" y="6967"/>
                  </a:lnTo>
                </a:path>
                <a:path w="21600" h="21600">
                  <a:moveTo>
                    <a:pt x="14764" y="6967"/>
                  </a:moveTo>
                  <a:lnTo>
                    <a:pt x="14729" y="6967"/>
                  </a:lnTo>
                  <a:lnTo>
                    <a:pt x="14752" y="6904"/>
                  </a:lnTo>
                  <a:lnTo>
                    <a:pt x="14764" y="6967"/>
                  </a:lnTo>
                  <a:lnTo>
                    <a:pt x="14764" y="6967"/>
                  </a:lnTo>
                </a:path>
                <a:path w="21600" h="21600">
                  <a:moveTo>
                    <a:pt x="18187" y="7031"/>
                  </a:moveTo>
                  <a:lnTo>
                    <a:pt x="18163" y="7031"/>
                  </a:lnTo>
                  <a:lnTo>
                    <a:pt x="18172" y="6983"/>
                  </a:lnTo>
                  <a:lnTo>
                    <a:pt x="18187" y="7031"/>
                  </a:lnTo>
                  <a:lnTo>
                    <a:pt x="18187" y="7031"/>
                  </a:lnTo>
                </a:path>
                <a:path w="21600" h="21600">
                  <a:moveTo>
                    <a:pt x="4943" y="7031"/>
                  </a:moveTo>
                  <a:lnTo>
                    <a:pt x="4919" y="7031"/>
                  </a:lnTo>
                  <a:lnTo>
                    <a:pt x="4928" y="6983"/>
                  </a:lnTo>
                  <a:lnTo>
                    <a:pt x="4943" y="7031"/>
                  </a:lnTo>
                  <a:lnTo>
                    <a:pt x="4943" y="7031"/>
                  </a:lnTo>
                </a:path>
                <a:path w="21600" h="21600">
                  <a:moveTo>
                    <a:pt x="3348" y="7601"/>
                  </a:moveTo>
                  <a:lnTo>
                    <a:pt x="3409" y="7284"/>
                  </a:lnTo>
                  <a:lnTo>
                    <a:pt x="3429" y="7157"/>
                  </a:lnTo>
                  <a:lnTo>
                    <a:pt x="4880" y="7157"/>
                  </a:lnTo>
                  <a:lnTo>
                    <a:pt x="4856" y="7221"/>
                  </a:lnTo>
                  <a:lnTo>
                    <a:pt x="4878" y="7347"/>
                  </a:lnTo>
                  <a:lnTo>
                    <a:pt x="4862" y="7347"/>
                  </a:lnTo>
                  <a:lnTo>
                    <a:pt x="4850" y="7411"/>
                  </a:lnTo>
                  <a:lnTo>
                    <a:pt x="4839" y="7474"/>
                  </a:lnTo>
                  <a:lnTo>
                    <a:pt x="3479" y="7474"/>
                  </a:lnTo>
                  <a:lnTo>
                    <a:pt x="3441" y="7537"/>
                  </a:lnTo>
                  <a:lnTo>
                    <a:pt x="3348" y="7601"/>
                  </a:lnTo>
                  <a:lnTo>
                    <a:pt x="3348" y="7601"/>
                  </a:lnTo>
                </a:path>
                <a:path w="21600" h="21600">
                  <a:moveTo>
                    <a:pt x="5022" y="7347"/>
                  </a:moveTo>
                  <a:lnTo>
                    <a:pt x="4950" y="7284"/>
                  </a:lnTo>
                  <a:lnTo>
                    <a:pt x="4880" y="7157"/>
                  </a:lnTo>
                  <a:lnTo>
                    <a:pt x="4985" y="7157"/>
                  </a:lnTo>
                  <a:lnTo>
                    <a:pt x="5022" y="7347"/>
                  </a:lnTo>
                  <a:lnTo>
                    <a:pt x="5022" y="7347"/>
                  </a:lnTo>
                </a:path>
                <a:path w="21600" h="21600">
                  <a:moveTo>
                    <a:pt x="16592" y="7601"/>
                  </a:moveTo>
                  <a:lnTo>
                    <a:pt x="16653" y="7284"/>
                  </a:lnTo>
                  <a:lnTo>
                    <a:pt x="16673" y="7157"/>
                  </a:lnTo>
                  <a:lnTo>
                    <a:pt x="18124" y="7157"/>
                  </a:lnTo>
                  <a:lnTo>
                    <a:pt x="18100" y="7221"/>
                  </a:lnTo>
                  <a:lnTo>
                    <a:pt x="18122" y="7347"/>
                  </a:lnTo>
                  <a:lnTo>
                    <a:pt x="18106" y="7347"/>
                  </a:lnTo>
                  <a:lnTo>
                    <a:pt x="18094" y="7411"/>
                  </a:lnTo>
                  <a:lnTo>
                    <a:pt x="18083" y="7474"/>
                  </a:lnTo>
                  <a:lnTo>
                    <a:pt x="16723" y="7474"/>
                  </a:lnTo>
                  <a:lnTo>
                    <a:pt x="16685" y="7537"/>
                  </a:lnTo>
                  <a:lnTo>
                    <a:pt x="16592" y="7601"/>
                  </a:lnTo>
                  <a:lnTo>
                    <a:pt x="16592" y="7601"/>
                  </a:lnTo>
                </a:path>
                <a:path w="21600" h="21600">
                  <a:moveTo>
                    <a:pt x="18266" y="7347"/>
                  </a:moveTo>
                  <a:lnTo>
                    <a:pt x="18195" y="7284"/>
                  </a:lnTo>
                  <a:lnTo>
                    <a:pt x="18124" y="7157"/>
                  </a:lnTo>
                  <a:lnTo>
                    <a:pt x="18229" y="7157"/>
                  </a:lnTo>
                  <a:lnTo>
                    <a:pt x="18266" y="7347"/>
                  </a:lnTo>
                  <a:lnTo>
                    <a:pt x="18266" y="7347"/>
                  </a:lnTo>
                </a:path>
                <a:path w="21600" h="21600">
                  <a:moveTo>
                    <a:pt x="7648" y="7474"/>
                  </a:moveTo>
                  <a:lnTo>
                    <a:pt x="7626" y="7411"/>
                  </a:lnTo>
                  <a:lnTo>
                    <a:pt x="7583" y="7221"/>
                  </a:lnTo>
                  <a:lnTo>
                    <a:pt x="7648" y="7407"/>
                  </a:lnTo>
                  <a:lnTo>
                    <a:pt x="7648" y="7474"/>
                  </a:lnTo>
                  <a:lnTo>
                    <a:pt x="7648" y="7474"/>
                  </a:lnTo>
                </a:path>
                <a:path w="21600" h="21600">
                  <a:moveTo>
                    <a:pt x="7648" y="7407"/>
                  </a:moveTo>
                  <a:lnTo>
                    <a:pt x="7583" y="7221"/>
                  </a:lnTo>
                  <a:lnTo>
                    <a:pt x="7684" y="7221"/>
                  </a:lnTo>
                  <a:lnTo>
                    <a:pt x="7649" y="7284"/>
                  </a:lnTo>
                  <a:lnTo>
                    <a:pt x="7648" y="7407"/>
                  </a:lnTo>
                  <a:lnTo>
                    <a:pt x="7648" y="7407"/>
                  </a:lnTo>
                </a:path>
                <a:path w="21600" h="21600">
                  <a:moveTo>
                    <a:pt x="20892" y="7474"/>
                  </a:moveTo>
                  <a:lnTo>
                    <a:pt x="20870" y="7411"/>
                  </a:lnTo>
                  <a:lnTo>
                    <a:pt x="20827" y="7221"/>
                  </a:lnTo>
                  <a:lnTo>
                    <a:pt x="20892" y="7407"/>
                  </a:lnTo>
                  <a:lnTo>
                    <a:pt x="20892" y="7474"/>
                  </a:lnTo>
                  <a:lnTo>
                    <a:pt x="20892" y="7474"/>
                  </a:lnTo>
                </a:path>
                <a:path w="21600" h="21600">
                  <a:moveTo>
                    <a:pt x="20892" y="7407"/>
                  </a:moveTo>
                  <a:lnTo>
                    <a:pt x="20827" y="7221"/>
                  </a:lnTo>
                  <a:lnTo>
                    <a:pt x="20928" y="7221"/>
                  </a:lnTo>
                  <a:lnTo>
                    <a:pt x="20893" y="7284"/>
                  </a:lnTo>
                  <a:lnTo>
                    <a:pt x="20892" y="7407"/>
                  </a:lnTo>
                  <a:lnTo>
                    <a:pt x="20892" y="7407"/>
                  </a:lnTo>
                </a:path>
                <a:path w="21600" h="21600">
                  <a:moveTo>
                    <a:pt x="7666" y="7474"/>
                  </a:moveTo>
                  <a:lnTo>
                    <a:pt x="7648" y="7474"/>
                  </a:lnTo>
                  <a:lnTo>
                    <a:pt x="7648" y="7407"/>
                  </a:lnTo>
                  <a:lnTo>
                    <a:pt x="7666" y="7474"/>
                  </a:lnTo>
                  <a:lnTo>
                    <a:pt x="7666" y="7474"/>
                  </a:lnTo>
                </a:path>
                <a:path w="21600" h="21600">
                  <a:moveTo>
                    <a:pt x="20910" y="7474"/>
                  </a:moveTo>
                  <a:lnTo>
                    <a:pt x="20892" y="7474"/>
                  </a:lnTo>
                  <a:lnTo>
                    <a:pt x="20892" y="7407"/>
                  </a:lnTo>
                  <a:lnTo>
                    <a:pt x="20910" y="7474"/>
                  </a:lnTo>
                  <a:lnTo>
                    <a:pt x="20910" y="7474"/>
                  </a:lnTo>
                </a:path>
                <a:path w="21600" h="21600">
                  <a:moveTo>
                    <a:pt x="4799" y="9248"/>
                  </a:moveTo>
                  <a:lnTo>
                    <a:pt x="3576" y="9248"/>
                  </a:lnTo>
                  <a:lnTo>
                    <a:pt x="3543" y="9121"/>
                  </a:lnTo>
                  <a:lnTo>
                    <a:pt x="3538" y="8994"/>
                  </a:lnTo>
                  <a:lnTo>
                    <a:pt x="3599" y="8677"/>
                  </a:lnTo>
                  <a:lnTo>
                    <a:pt x="3599" y="8487"/>
                  </a:lnTo>
                  <a:lnTo>
                    <a:pt x="3582" y="8361"/>
                  </a:lnTo>
                  <a:lnTo>
                    <a:pt x="3513" y="7981"/>
                  </a:lnTo>
                  <a:lnTo>
                    <a:pt x="3484" y="7727"/>
                  </a:lnTo>
                  <a:lnTo>
                    <a:pt x="3461" y="7537"/>
                  </a:lnTo>
                  <a:lnTo>
                    <a:pt x="3479" y="7474"/>
                  </a:lnTo>
                  <a:lnTo>
                    <a:pt x="4757" y="7474"/>
                  </a:lnTo>
                  <a:lnTo>
                    <a:pt x="4764" y="7854"/>
                  </a:lnTo>
                  <a:lnTo>
                    <a:pt x="4746" y="8107"/>
                  </a:lnTo>
                  <a:lnTo>
                    <a:pt x="4703" y="8424"/>
                  </a:lnTo>
                  <a:lnTo>
                    <a:pt x="4635" y="8614"/>
                  </a:lnTo>
                  <a:lnTo>
                    <a:pt x="4651" y="8614"/>
                  </a:lnTo>
                  <a:lnTo>
                    <a:pt x="4662" y="8677"/>
                  </a:lnTo>
                  <a:lnTo>
                    <a:pt x="4672" y="8804"/>
                  </a:lnTo>
                  <a:lnTo>
                    <a:pt x="4733" y="8868"/>
                  </a:lnTo>
                  <a:lnTo>
                    <a:pt x="4851" y="8931"/>
                  </a:lnTo>
                  <a:lnTo>
                    <a:pt x="4799" y="9248"/>
                  </a:lnTo>
                  <a:lnTo>
                    <a:pt x="4799" y="9248"/>
                  </a:lnTo>
                </a:path>
                <a:path w="21600" h="21600">
                  <a:moveTo>
                    <a:pt x="4830" y="7601"/>
                  </a:moveTo>
                  <a:lnTo>
                    <a:pt x="4803" y="7601"/>
                  </a:lnTo>
                  <a:lnTo>
                    <a:pt x="4757" y="7474"/>
                  </a:lnTo>
                  <a:lnTo>
                    <a:pt x="4839" y="7474"/>
                  </a:lnTo>
                  <a:lnTo>
                    <a:pt x="4830" y="7601"/>
                  </a:lnTo>
                  <a:lnTo>
                    <a:pt x="4830" y="7601"/>
                  </a:lnTo>
                </a:path>
                <a:path w="21600" h="21600">
                  <a:moveTo>
                    <a:pt x="18043" y="9248"/>
                  </a:moveTo>
                  <a:lnTo>
                    <a:pt x="16820" y="9248"/>
                  </a:lnTo>
                  <a:lnTo>
                    <a:pt x="16787" y="9121"/>
                  </a:lnTo>
                  <a:lnTo>
                    <a:pt x="16782" y="8994"/>
                  </a:lnTo>
                  <a:lnTo>
                    <a:pt x="16843" y="8677"/>
                  </a:lnTo>
                  <a:lnTo>
                    <a:pt x="16843" y="8487"/>
                  </a:lnTo>
                  <a:lnTo>
                    <a:pt x="16826" y="8361"/>
                  </a:lnTo>
                  <a:lnTo>
                    <a:pt x="16757" y="7981"/>
                  </a:lnTo>
                  <a:lnTo>
                    <a:pt x="16728" y="7727"/>
                  </a:lnTo>
                  <a:lnTo>
                    <a:pt x="16705" y="7537"/>
                  </a:lnTo>
                  <a:lnTo>
                    <a:pt x="16723" y="7474"/>
                  </a:lnTo>
                  <a:lnTo>
                    <a:pt x="18001" y="7474"/>
                  </a:lnTo>
                  <a:lnTo>
                    <a:pt x="18008" y="7854"/>
                  </a:lnTo>
                  <a:lnTo>
                    <a:pt x="17990" y="8107"/>
                  </a:lnTo>
                  <a:lnTo>
                    <a:pt x="17947" y="8424"/>
                  </a:lnTo>
                  <a:lnTo>
                    <a:pt x="17879" y="8614"/>
                  </a:lnTo>
                  <a:lnTo>
                    <a:pt x="17895" y="8614"/>
                  </a:lnTo>
                  <a:lnTo>
                    <a:pt x="17906" y="8677"/>
                  </a:lnTo>
                  <a:lnTo>
                    <a:pt x="17916" y="8804"/>
                  </a:lnTo>
                  <a:lnTo>
                    <a:pt x="17978" y="8868"/>
                  </a:lnTo>
                  <a:lnTo>
                    <a:pt x="18095" y="8931"/>
                  </a:lnTo>
                  <a:lnTo>
                    <a:pt x="18043" y="9248"/>
                  </a:lnTo>
                  <a:lnTo>
                    <a:pt x="18043" y="9248"/>
                  </a:lnTo>
                </a:path>
                <a:path w="21600" h="21600">
                  <a:moveTo>
                    <a:pt x="18075" y="7601"/>
                  </a:moveTo>
                  <a:lnTo>
                    <a:pt x="18047" y="7601"/>
                  </a:lnTo>
                  <a:lnTo>
                    <a:pt x="18001" y="7474"/>
                  </a:lnTo>
                  <a:lnTo>
                    <a:pt x="18083" y="7474"/>
                  </a:lnTo>
                  <a:lnTo>
                    <a:pt x="18075" y="7601"/>
                  </a:lnTo>
                  <a:lnTo>
                    <a:pt x="18075" y="7601"/>
                  </a:lnTo>
                </a:path>
                <a:path w="21600" h="21600">
                  <a:moveTo>
                    <a:pt x="9361" y="8361"/>
                  </a:moveTo>
                  <a:lnTo>
                    <a:pt x="8465" y="8361"/>
                  </a:lnTo>
                  <a:lnTo>
                    <a:pt x="8385" y="8171"/>
                  </a:lnTo>
                  <a:lnTo>
                    <a:pt x="8356" y="8044"/>
                  </a:lnTo>
                  <a:lnTo>
                    <a:pt x="8379" y="7917"/>
                  </a:lnTo>
                  <a:lnTo>
                    <a:pt x="8404" y="7791"/>
                  </a:lnTo>
                  <a:lnTo>
                    <a:pt x="8418" y="7791"/>
                  </a:lnTo>
                  <a:lnTo>
                    <a:pt x="8429" y="7854"/>
                  </a:lnTo>
                  <a:lnTo>
                    <a:pt x="9360" y="7854"/>
                  </a:lnTo>
                  <a:lnTo>
                    <a:pt x="9374" y="8107"/>
                  </a:lnTo>
                  <a:lnTo>
                    <a:pt x="9373" y="8247"/>
                  </a:lnTo>
                  <a:lnTo>
                    <a:pt x="9361" y="8361"/>
                  </a:lnTo>
                  <a:lnTo>
                    <a:pt x="9361" y="8361"/>
                  </a:lnTo>
                </a:path>
                <a:path w="21600" h="21600">
                  <a:moveTo>
                    <a:pt x="9361" y="7854"/>
                  </a:moveTo>
                  <a:lnTo>
                    <a:pt x="8429" y="7854"/>
                  </a:lnTo>
                  <a:lnTo>
                    <a:pt x="8420" y="7791"/>
                  </a:lnTo>
                  <a:lnTo>
                    <a:pt x="9365" y="7791"/>
                  </a:lnTo>
                  <a:lnTo>
                    <a:pt x="9361" y="7854"/>
                  </a:lnTo>
                  <a:lnTo>
                    <a:pt x="9361" y="7854"/>
                  </a:lnTo>
                </a:path>
                <a:path w="21600" h="21600">
                  <a:moveTo>
                    <a:pt x="8270" y="9452"/>
                  </a:moveTo>
                  <a:lnTo>
                    <a:pt x="8320" y="8107"/>
                  </a:lnTo>
                  <a:lnTo>
                    <a:pt x="8366" y="8340"/>
                  </a:lnTo>
                  <a:lnTo>
                    <a:pt x="8339" y="8614"/>
                  </a:lnTo>
                  <a:lnTo>
                    <a:pt x="8323" y="8804"/>
                  </a:lnTo>
                  <a:lnTo>
                    <a:pt x="8307" y="8994"/>
                  </a:lnTo>
                  <a:lnTo>
                    <a:pt x="8291" y="9121"/>
                  </a:lnTo>
                  <a:lnTo>
                    <a:pt x="8270" y="9452"/>
                  </a:lnTo>
                  <a:lnTo>
                    <a:pt x="8270" y="9452"/>
                  </a:lnTo>
                </a:path>
                <a:path w="21600" h="21600">
                  <a:moveTo>
                    <a:pt x="7439" y="8868"/>
                  </a:moveTo>
                  <a:lnTo>
                    <a:pt x="6478" y="8868"/>
                  </a:lnTo>
                  <a:lnTo>
                    <a:pt x="6478" y="8804"/>
                  </a:lnTo>
                  <a:lnTo>
                    <a:pt x="6536" y="8804"/>
                  </a:lnTo>
                  <a:lnTo>
                    <a:pt x="6477" y="8741"/>
                  </a:lnTo>
                  <a:lnTo>
                    <a:pt x="6471" y="8741"/>
                  </a:lnTo>
                  <a:lnTo>
                    <a:pt x="6453" y="8424"/>
                  </a:lnTo>
                  <a:lnTo>
                    <a:pt x="6525" y="8297"/>
                  </a:lnTo>
                  <a:lnTo>
                    <a:pt x="6564" y="8234"/>
                  </a:lnTo>
                  <a:lnTo>
                    <a:pt x="6581" y="8234"/>
                  </a:lnTo>
                  <a:lnTo>
                    <a:pt x="6584" y="8247"/>
                  </a:lnTo>
                  <a:lnTo>
                    <a:pt x="6616" y="8424"/>
                  </a:lnTo>
                  <a:lnTo>
                    <a:pt x="7468" y="8424"/>
                  </a:lnTo>
                  <a:lnTo>
                    <a:pt x="7487" y="8614"/>
                  </a:lnTo>
                  <a:lnTo>
                    <a:pt x="7478" y="8741"/>
                  </a:lnTo>
                  <a:lnTo>
                    <a:pt x="6477" y="8741"/>
                  </a:lnTo>
                  <a:lnTo>
                    <a:pt x="6472" y="8751"/>
                  </a:lnTo>
                  <a:lnTo>
                    <a:pt x="7475" y="8751"/>
                  </a:lnTo>
                  <a:lnTo>
                    <a:pt x="7439" y="8868"/>
                  </a:lnTo>
                  <a:lnTo>
                    <a:pt x="7439" y="8868"/>
                  </a:lnTo>
                </a:path>
                <a:path w="21600" h="21600">
                  <a:moveTo>
                    <a:pt x="9245" y="10704"/>
                  </a:moveTo>
                  <a:lnTo>
                    <a:pt x="8473" y="10704"/>
                  </a:lnTo>
                  <a:lnTo>
                    <a:pt x="8523" y="10134"/>
                  </a:lnTo>
                  <a:lnTo>
                    <a:pt x="8548" y="9754"/>
                  </a:lnTo>
                  <a:lnTo>
                    <a:pt x="8366" y="8340"/>
                  </a:lnTo>
                  <a:lnTo>
                    <a:pt x="8370" y="8297"/>
                  </a:lnTo>
                  <a:lnTo>
                    <a:pt x="8407" y="8234"/>
                  </a:lnTo>
                  <a:lnTo>
                    <a:pt x="8465" y="8361"/>
                  </a:lnTo>
                  <a:lnTo>
                    <a:pt x="9361" y="8361"/>
                  </a:lnTo>
                  <a:lnTo>
                    <a:pt x="9349" y="8424"/>
                  </a:lnTo>
                  <a:lnTo>
                    <a:pt x="9342" y="8487"/>
                  </a:lnTo>
                  <a:lnTo>
                    <a:pt x="9340" y="8551"/>
                  </a:lnTo>
                  <a:lnTo>
                    <a:pt x="9402" y="8994"/>
                  </a:lnTo>
                  <a:lnTo>
                    <a:pt x="9206" y="8994"/>
                  </a:lnTo>
                  <a:lnTo>
                    <a:pt x="9295" y="9112"/>
                  </a:lnTo>
                  <a:lnTo>
                    <a:pt x="9303" y="9311"/>
                  </a:lnTo>
                  <a:lnTo>
                    <a:pt x="9273" y="9374"/>
                  </a:lnTo>
                  <a:lnTo>
                    <a:pt x="9243" y="9374"/>
                  </a:lnTo>
                  <a:lnTo>
                    <a:pt x="9208" y="9438"/>
                  </a:lnTo>
                  <a:lnTo>
                    <a:pt x="9263" y="9438"/>
                  </a:lnTo>
                  <a:lnTo>
                    <a:pt x="9273" y="9564"/>
                  </a:lnTo>
                  <a:lnTo>
                    <a:pt x="9274" y="9628"/>
                  </a:lnTo>
                  <a:lnTo>
                    <a:pt x="9275" y="9944"/>
                  </a:lnTo>
                  <a:lnTo>
                    <a:pt x="9203" y="9944"/>
                  </a:lnTo>
                  <a:lnTo>
                    <a:pt x="9222" y="10008"/>
                  </a:lnTo>
                  <a:lnTo>
                    <a:pt x="9242" y="10008"/>
                  </a:lnTo>
                  <a:lnTo>
                    <a:pt x="9229" y="10071"/>
                  </a:lnTo>
                  <a:lnTo>
                    <a:pt x="9252" y="10198"/>
                  </a:lnTo>
                  <a:lnTo>
                    <a:pt x="9247" y="10451"/>
                  </a:lnTo>
                  <a:lnTo>
                    <a:pt x="9246" y="10578"/>
                  </a:lnTo>
                  <a:lnTo>
                    <a:pt x="9245" y="10704"/>
                  </a:lnTo>
                  <a:lnTo>
                    <a:pt x="9245" y="10704"/>
                  </a:lnTo>
                </a:path>
                <a:path w="21600" h="21600">
                  <a:moveTo>
                    <a:pt x="19716" y="8751"/>
                  </a:moveTo>
                  <a:lnTo>
                    <a:pt x="19697" y="8424"/>
                  </a:lnTo>
                  <a:lnTo>
                    <a:pt x="19769" y="8297"/>
                  </a:lnTo>
                  <a:lnTo>
                    <a:pt x="19808" y="8234"/>
                  </a:lnTo>
                  <a:lnTo>
                    <a:pt x="19825" y="8234"/>
                  </a:lnTo>
                  <a:lnTo>
                    <a:pt x="19828" y="8247"/>
                  </a:lnTo>
                  <a:lnTo>
                    <a:pt x="19860" y="8424"/>
                  </a:lnTo>
                  <a:lnTo>
                    <a:pt x="20712" y="8424"/>
                  </a:lnTo>
                  <a:lnTo>
                    <a:pt x="20731" y="8614"/>
                  </a:lnTo>
                  <a:lnTo>
                    <a:pt x="20722" y="8741"/>
                  </a:lnTo>
                  <a:lnTo>
                    <a:pt x="19721" y="8741"/>
                  </a:lnTo>
                  <a:lnTo>
                    <a:pt x="19716" y="8751"/>
                  </a:lnTo>
                  <a:lnTo>
                    <a:pt x="19716" y="8751"/>
                  </a:lnTo>
                </a:path>
                <a:path w="21600" h="21600">
                  <a:moveTo>
                    <a:pt x="19860" y="8424"/>
                  </a:moveTo>
                  <a:lnTo>
                    <a:pt x="19828" y="8247"/>
                  </a:lnTo>
                  <a:lnTo>
                    <a:pt x="19840" y="8297"/>
                  </a:lnTo>
                  <a:lnTo>
                    <a:pt x="19860" y="8424"/>
                  </a:lnTo>
                  <a:lnTo>
                    <a:pt x="19860" y="8424"/>
                  </a:lnTo>
                </a:path>
                <a:path w="21600" h="21600">
                  <a:moveTo>
                    <a:pt x="6616" y="8424"/>
                  </a:moveTo>
                  <a:lnTo>
                    <a:pt x="6584" y="8247"/>
                  </a:lnTo>
                  <a:lnTo>
                    <a:pt x="6596" y="8297"/>
                  </a:lnTo>
                  <a:lnTo>
                    <a:pt x="6616" y="8424"/>
                  </a:lnTo>
                  <a:lnTo>
                    <a:pt x="6616" y="8424"/>
                  </a:lnTo>
                </a:path>
                <a:path w="21600" h="21600">
                  <a:moveTo>
                    <a:pt x="811" y="8994"/>
                  </a:moveTo>
                  <a:lnTo>
                    <a:pt x="809" y="8994"/>
                  </a:lnTo>
                  <a:lnTo>
                    <a:pt x="783" y="8931"/>
                  </a:lnTo>
                  <a:lnTo>
                    <a:pt x="765" y="8868"/>
                  </a:lnTo>
                  <a:lnTo>
                    <a:pt x="742" y="8741"/>
                  </a:lnTo>
                  <a:lnTo>
                    <a:pt x="716" y="8551"/>
                  </a:lnTo>
                  <a:lnTo>
                    <a:pt x="717" y="8424"/>
                  </a:lnTo>
                  <a:lnTo>
                    <a:pt x="779" y="8297"/>
                  </a:lnTo>
                  <a:lnTo>
                    <a:pt x="1705" y="8297"/>
                  </a:lnTo>
                  <a:lnTo>
                    <a:pt x="1715" y="8551"/>
                  </a:lnTo>
                  <a:lnTo>
                    <a:pt x="1711" y="8677"/>
                  </a:lnTo>
                  <a:lnTo>
                    <a:pt x="1709" y="8868"/>
                  </a:lnTo>
                  <a:lnTo>
                    <a:pt x="1742" y="8931"/>
                  </a:lnTo>
                  <a:lnTo>
                    <a:pt x="839" y="8931"/>
                  </a:lnTo>
                  <a:lnTo>
                    <a:pt x="811" y="8994"/>
                  </a:lnTo>
                  <a:lnTo>
                    <a:pt x="811" y="8994"/>
                  </a:lnTo>
                </a:path>
                <a:path w="21600" h="21600">
                  <a:moveTo>
                    <a:pt x="14055" y="8994"/>
                  </a:moveTo>
                  <a:lnTo>
                    <a:pt x="14053" y="8994"/>
                  </a:lnTo>
                  <a:lnTo>
                    <a:pt x="14027" y="8931"/>
                  </a:lnTo>
                  <a:lnTo>
                    <a:pt x="14009" y="8868"/>
                  </a:lnTo>
                  <a:lnTo>
                    <a:pt x="13986" y="8741"/>
                  </a:lnTo>
                  <a:lnTo>
                    <a:pt x="13960" y="8551"/>
                  </a:lnTo>
                  <a:lnTo>
                    <a:pt x="13961" y="8424"/>
                  </a:lnTo>
                  <a:lnTo>
                    <a:pt x="14023" y="8297"/>
                  </a:lnTo>
                  <a:lnTo>
                    <a:pt x="14949" y="8297"/>
                  </a:lnTo>
                  <a:lnTo>
                    <a:pt x="14959" y="8551"/>
                  </a:lnTo>
                  <a:lnTo>
                    <a:pt x="14955" y="8677"/>
                  </a:lnTo>
                  <a:lnTo>
                    <a:pt x="14953" y="8868"/>
                  </a:lnTo>
                  <a:lnTo>
                    <a:pt x="14986" y="8931"/>
                  </a:lnTo>
                  <a:lnTo>
                    <a:pt x="14083" y="8931"/>
                  </a:lnTo>
                  <a:lnTo>
                    <a:pt x="14055" y="8994"/>
                  </a:lnTo>
                  <a:lnTo>
                    <a:pt x="14055" y="8994"/>
                  </a:lnTo>
                </a:path>
                <a:path w="21600" h="21600">
                  <a:moveTo>
                    <a:pt x="8473" y="10704"/>
                  </a:moveTo>
                  <a:lnTo>
                    <a:pt x="8261" y="9691"/>
                  </a:lnTo>
                  <a:lnTo>
                    <a:pt x="8270" y="9452"/>
                  </a:lnTo>
                  <a:lnTo>
                    <a:pt x="8291" y="9121"/>
                  </a:lnTo>
                  <a:lnTo>
                    <a:pt x="8307" y="8994"/>
                  </a:lnTo>
                  <a:lnTo>
                    <a:pt x="8328" y="8741"/>
                  </a:lnTo>
                  <a:lnTo>
                    <a:pt x="8339" y="8614"/>
                  </a:lnTo>
                  <a:lnTo>
                    <a:pt x="8366" y="8340"/>
                  </a:lnTo>
                  <a:lnTo>
                    <a:pt x="8420" y="8614"/>
                  </a:lnTo>
                  <a:lnTo>
                    <a:pt x="8491" y="9058"/>
                  </a:lnTo>
                  <a:lnTo>
                    <a:pt x="8534" y="9374"/>
                  </a:lnTo>
                  <a:lnTo>
                    <a:pt x="8547" y="9553"/>
                  </a:lnTo>
                  <a:lnTo>
                    <a:pt x="8548" y="9754"/>
                  </a:lnTo>
                  <a:lnTo>
                    <a:pt x="8523" y="10134"/>
                  </a:lnTo>
                  <a:lnTo>
                    <a:pt x="8473" y="10704"/>
                  </a:lnTo>
                  <a:lnTo>
                    <a:pt x="8473" y="10704"/>
                  </a:lnTo>
                </a:path>
                <a:path w="21600" h="21600">
                  <a:moveTo>
                    <a:pt x="1278" y="13428"/>
                  </a:moveTo>
                  <a:lnTo>
                    <a:pt x="1278" y="13048"/>
                  </a:lnTo>
                  <a:lnTo>
                    <a:pt x="1269" y="12795"/>
                  </a:lnTo>
                  <a:lnTo>
                    <a:pt x="1234" y="12478"/>
                  </a:lnTo>
                  <a:lnTo>
                    <a:pt x="1226" y="12367"/>
                  </a:lnTo>
                  <a:lnTo>
                    <a:pt x="1225" y="12161"/>
                  </a:lnTo>
                  <a:lnTo>
                    <a:pt x="1211" y="12098"/>
                  </a:lnTo>
                  <a:lnTo>
                    <a:pt x="1184" y="11971"/>
                  </a:lnTo>
                  <a:lnTo>
                    <a:pt x="1144" y="11781"/>
                  </a:lnTo>
                  <a:lnTo>
                    <a:pt x="1110" y="11528"/>
                  </a:lnTo>
                  <a:lnTo>
                    <a:pt x="1088" y="11338"/>
                  </a:lnTo>
                  <a:lnTo>
                    <a:pt x="1070" y="11021"/>
                  </a:lnTo>
                  <a:lnTo>
                    <a:pt x="1042" y="10831"/>
                  </a:lnTo>
                  <a:lnTo>
                    <a:pt x="995" y="10704"/>
                  </a:lnTo>
                  <a:lnTo>
                    <a:pt x="995" y="10451"/>
                  </a:lnTo>
                  <a:lnTo>
                    <a:pt x="977" y="10261"/>
                  </a:lnTo>
                  <a:lnTo>
                    <a:pt x="941" y="10134"/>
                  </a:lnTo>
                  <a:lnTo>
                    <a:pt x="886" y="9564"/>
                  </a:lnTo>
                  <a:lnTo>
                    <a:pt x="876" y="9438"/>
                  </a:lnTo>
                  <a:lnTo>
                    <a:pt x="868" y="9311"/>
                  </a:lnTo>
                  <a:lnTo>
                    <a:pt x="863" y="9248"/>
                  </a:lnTo>
                  <a:lnTo>
                    <a:pt x="823" y="9121"/>
                  </a:lnTo>
                  <a:lnTo>
                    <a:pt x="812" y="8994"/>
                  </a:lnTo>
                  <a:lnTo>
                    <a:pt x="828" y="8994"/>
                  </a:lnTo>
                  <a:lnTo>
                    <a:pt x="845" y="8931"/>
                  </a:lnTo>
                  <a:lnTo>
                    <a:pt x="1742" y="8931"/>
                  </a:lnTo>
                  <a:lnTo>
                    <a:pt x="1811" y="8741"/>
                  </a:lnTo>
                  <a:lnTo>
                    <a:pt x="1835" y="9248"/>
                  </a:lnTo>
                  <a:lnTo>
                    <a:pt x="1878" y="9628"/>
                  </a:lnTo>
                  <a:lnTo>
                    <a:pt x="1940" y="10008"/>
                  </a:lnTo>
                  <a:lnTo>
                    <a:pt x="2021" y="10324"/>
                  </a:lnTo>
                  <a:lnTo>
                    <a:pt x="1978" y="10514"/>
                  </a:lnTo>
                  <a:lnTo>
                    <a:pt x="1964" y="10641"/>
                  </a:lnTo>
                  <a:lnTo>
                    <a:pt x="1979" y="10641"/>
                  </a:lnTo>
                  <a:lnTo>
                    <a:pt x="1996" y="10704"/>
                  </a:lnTo>
                  <a:lnTo>
                    <a:pt x="2030" y="10768"/>
                  </a:lnTo>
                  <a:lnTo>
                    <a:pt x="2082" y="10894"/>
                  </a:lnTo>
                  <a:lnTo>
                    <a:pt x="2075" y="11148"/>
                  </a:lnTo>
                  <a:lnTo>
                    <a:pt x="2072" y="11211"/>
                  </a:lnTo>
                  <a:lnTo>
                    <a:pt x="2110" y="11338"/>
                  </a:lnTo>
                  <a:lnTo>
                    <a:pt x="2180" y="11528"/>
                  </a:lnTo>
                  <a:lnTo>
                    <a:pt x="2144" y="11655"/>
                  </a:lnTo>
                  <a:lnTo>
                    <a:pt x="2125" y="11655"/>
                  </a:lnTo>
                  <a:lnTo>
                    <a:pt x="2113" y="11718"/>
                  </a:lnTo>
                  <a:lnTo>
                    <a:pt x="2178" y="11718"/>
                  </a:lnTo>
                  <a:lnTo>
                    <a:pt x="2206" y="11781"/>
                  </a:lnTo>
                  <a:lnTo>
                    <a:pt x="2070" y="11781"/>
                  </a:lnTo>
                  <a:lnTo>
                    <a:pt x="2098" y="12351"/>
                  </a:lnTo>
                  <a:lnTo>
                    <a:pt x="2254" y="12351"/>
                  </a:lnTo>
                  <a:lnTo>
                    <a:pt x="2238" y="12541"/>
                  </a:lnTo>
                  <a:lnTo>
                    <a:pt x="2221" y="12795"/>
                  </a:lnTo>
                  <a:lnTo>
                    <a:pt x="2232" y="12858"/>
                  </a:lnTo>
                  <a:lnTo>
                    <a:pt x="2280" y="12858"/>
                  </a:lnTo>
                  <a:lnTo>
                    <a:pt x="2287" y="12921"/>
                  </a:lnTo>
                  <a:lnTo>
                    <a:pt x="2300" y="13048"/>
                  </a:lnTo>
                  <a:lnTo>
                    <a:pt x="2331" y="13238"/>
                  </a:lnTo>
                  <a:lnTo>
                    <a:pt x="2336" y="13302"/>
                  </a:lnTo>
                  <a:lnTo>
                    <a:pt x="1389" y="13302"/>
                  </a:lnTo>
                  <a:lnTo>
                    <a:pt x="1355" y="13365"/>
                  </a:lnTo>
                  <a:lnTo>
                    <a:pt x="1278" y="13428"/>
                  </a:lnTo>
                  <a:lnTo>
                    <a:pt x="1278" y="13428"/>
                  </a:lnTo>
                </a:path>
                <a:path w="21600" h="21600">
                  <a:moveTo>
                    <a:pt x="6478" y="8868"/>
                  </a:moveTo>
                  <a:lnTo>
                    <a:pt x="6472" y="8751"/>
                  </a:lnTo>
                  <a:lnTo>
                    <a:pt x="6477" y="8741"/>
                  </a:lnTo>
                  <a:lnTo>
                    <a:pt x="6536" y="8804"/>
                  </a:lnTo>
                  <a:lnTo>
                    <a:pt x="6478" y="8804"/>
                  </a:lnTo>
                  <a:lnTo>
                    <a:pt x="6478" y="8868"/>
                  </a:lnTo>
                  <a:lnTo>
                    <a:pt x="6478" y="8868"/>
                  </a:lnTo>
                </a:path>
                <a:path w="21600" h="21600">
                  <a:moveTo>
                    <a:pt x="14522" y="13428"/>
                  </a:moveTo>
                  <a:lnTo>
                    <a:pt x="14522" y="13048"/>
                  </a:lnTo>
                  <a:lnTo>
                    <a:pt x="14514" y="12795"/>
                  </a:lnTo>
                  <a:lnTo>
                    <a:pt x="14478" y="12478"/>
                  </a:lnTo>
                  <a:lnTo>
                    <a:pt x="14470" y="12367"/>
                  </a:lnTo>
                  <a:lnTo>
                    <a:pt x="14469" y="12161"/>
                  </a:lnTo>
                  <a:lnTo>
                    <a:pt x="14455" y="12098"/>
                  </a:lnTo>
                  <a:lnTo>
                    <a:pt x="14428" y="11971"/>
                  </a:lnTo>
                  <a:lnTo>
                    <a:pt x="14388" y="11781"/>
                  </a:lnTo>
                  <a:lnTo>
                    <a:pt x="14354" y="11528"/>
                  </a:lnTo>
                  <a:lnTo>
                    <a:pt x="14332" y="11338"/>
                  </a:lnTo>
                  <a:lnTo>
                    <a:pt x="14314" y="11021"/>
                  </a:lnTo>
                  <a:lnTo>
                    <a:pt x="14286" y="10831"/>
                  </a:lnTo>
                  <a:lnTo>
                    <a:pt x="14239" y="10704"/>
                  </a:lnTo>
                  <a:lnTo>
                    <a:pt x="14239" y="10451"/>
                  </a:lnTo>
                  <a:lnTo>
                    <a:pt x="14221" y="10261"/>
                  </a:lnTo>
                  <a:lnTo>
                    <a:pt x="14185" y="10134"/>
                  </a:lnTo>
                  <a:lnTo>
                    <a:pt x="14130" y="9564"/>
                  </a:lnTo>
                  <a:lnTo>
                    <a:pt x="14120" y="9438"/>
                  </a:lnTo>
                  <a:lnTo>
                    <a:pt x="14112" y="9311"/>
                  </a:lnTo>
                  <a:lnTo>
                    <a:pt x="14107" y="9248"/>
                  </a:lnTo>
                  <a:lnTo>
                    <a:pt x="14067" y="9121"/>
                  </a:lnTo>
                  <a:lnTo>
                    <a:pt x="14056" y="8994"/>
                  </a:lnTo>
                  <a:lnTo>
                    <a:pt x="14073" y="8994"/>
                  </a:lnTo>
                  <a:lnTo>
                    <a:pt x="14089" y="8931"/>
                  </a:lnTo>
                  <a:lnTo>
                    <a:pt x="14986" y="8931"/>
                  </a:lnTo>
                  <a:lnTo>
                    <a:pt x="15055" y="8741"/>
                  </a:lnTo>
                  <a:lnTo>
                    <a:pt x="15079" y="9248"/>
                  </a:lnTo>
                  <a:lnTo>
                    <a:pt x="15122" y="9628"/>
                  </a:lnTo>
                  <a:lnTo>
                    <a:pt x="15184" y="10008"/>
                  </a:lnTo>
                  <a:lnTo>
                    <a:pt x="15265" y="10324"/>
                  </a:lnTo>
                  <a:lnTo>
                    <a:pt x="15222" y="10514"/>
                  </a:lnTo>
                  <a:lnTo>
                    <a:pt x="15208" y="10641"/>
                  </a:lnTo>
                  <a:lnTo>
                    <a:pt x="15223" y="10641"/>
                  </a:lnTo>
                  <a:lnTo>
                    <a:pt x="15240" y="10704"/>
                  </a:lnTo>
                  <a:lnTo>
                    <a:pt x="15274" y="10768"/>
                  </a:lnTo>
                  <a:lnTo>
                    <a:pt x="15327" y="10894"/>
                  </a:lnTo>
                  <a:lnTo>
                    <a:pt x="15319" y="11148"/>
                  </a:lnTo>
                  <a:lnTo>
                    <a:pt x="15316" y="11211"/>
                  </a:lnTo>
                  <a:lnTo>
                    <a:pt x="15354" y="11338"/>
                  </a:lnTo>
                  <a:lnTo>
                    <a:pt x="15424" y="11528"/>
                  </a:lnTo>
                  <a:lnTo>
                    <a:pt x="15388" y="11655"/>
                  </a:lnTo>
                  <a:lnTo>
                    <a:pt x="15369" y="11655"/>
                  </a:lnTo>
                  <a:lnTo>
                    <a:pt x="15357" y="11718"/>
                  </a:lnTo>
                  <a:lnTo>
                    <a:pt x="15422" y="11718"/>
                  </a:lnTo>
                  <a:lnTo>
                    <a:pt x="15450" y="11781"/>
                  </a:lnTo>
                  <a:lnTo>
                    <a:pt x="15314" y="11781"/>
                  </a:lnTo>
                  <a:lnTo>
                    <a:pt x="15343" y="12351"/>
                  </a:lnTo>
                  <a:lnTo>
                    <a:pt x="15498" y="12351"/>
                  </a:lnTo>
                  <a:lnTo>
                    <a:pt x="15482" y="12541"/>
                  </a:lnTo>
                  <a:lnTo>
                    <a:pt x="15465" y="12795"/>
                  </a:lnTo>
                  <a:lnTo>
                    <a:pt x="15477" y="12858"/>
                  </a:lnTo>
                  <a:lnTo>
                    <a:pt x="15524" y="12858"/>
                  </a:lnTo>
                  <a:lnTo>
                    <a:pt x="15531" y="12921"/>
                  </a:lnTo>
                  <a:lnTo>
                    <a:pt x="15544" y="13048"/>
                  </a:lnTo>
                  <a:lnTo>
                    <a:pt x="15575" y="13238"/>
                  </a:lnTo>
                  <a:lnTo>
                    <a:pt x="15580" y="13302"/>
                  </a:lnTo>
                  <a:lnTo>
                    <a:pt x="14633" y="13302"/>
                  </a:lnTo>
                  <a:lnTo>
                    <a:pt x="14599" y="13365"/>
                  </a:lnTo>
                  <a:lnTo>
                    <a:pt x="14522" y="13428"/>
                  </a:lnTo>
                  <a:lnTo>
                    <a:pt x="14522" y="13428"/>
                  </a:lnTo>
                </a:path>
                <a:path w="21600" h="21600">
                  <a:moveTo>
                    <a:pt x="19722" y="8868"/>
                  </a:moveTo>
                  <a:lnTo>
                    <a:pt x="19716" y="8751"/>
                  </a:lnTo>
                  <a:lnTo>
                    <a:pt x="19721" y="8741"/>
                  </a:lnTo>
                  <a:lnTo>
                    <a:pt x="19780" y="8804"/>
                  </a:lnTo>
                  <a:lnTo>
                    <a:pt x="19722" y="8804"/>
                  </a:lnTo>
                  <a:lnTo>
                    <a:pt x="19722" y="8868"/>
                  </a:lnTo>
                  <a:lnTo>
                    <a:pt x="19722" y="8868"/>
                  </a:lnTo>
                </a:path>
                <a:path w="21600" h="21600">
                  <a:moveTo>
                    <a:pt x="20683" y="8868"/>
                  </a:moveTo>
                  <a:lnTo>
                    <a:pt x="19722" y="8868"/>
                  </a:lnTo>
                  <a:lnTo>
                    <a:pt x="19722" y="8804"/>
                  </a:lnTo>
                  <a:lnTo>
                    <a:pt x="19780" y="8804"/>
                  </a:lnTo>
                  <a:lnTo>
                    <a:pt x="19721" y="8741"/>
                  </a:lnTo>
                  <a:lnTo>
                    <a:pt x="20722" y="8741"/>
                  </a:lnTo>
                  <a:lnTo>
                    <a:pt x="20683" y="8868"/>
                  </a:lnTo>
                  <a:lnTo>
                    <a:pt x="20683" y="8868"/>
                  </a:lnTo>
                </a:path>
                <a:path w="21600" h="21600">
                  <a:moveTo>
                    <a:pt x="5912" y="13682"/>
                  </a:moveTo>
                  <a:lnTo>
                    <a:pt x="5885" y="13682"/>
                  </a:lnTo>
                  <a:lnTo>
                    <a:pt x="5877" y="13492"/>
                  </a:lnTo>
                  <a:lnTo>
                    <a:pt x="5896" y="13112"/>
                  </a:lnTo>
                  <a:lnTo>
                    <a:pt x="5928" y="12985"/>
                  </a:lnTo>
                  <a:lnTo>
                    <a:pt x="5955" y="12858"/>
                  </a:lnTo>
                  <a:lnTo>
                    <a:pt x="5998" y="12541"/>
                  </a:lnTo>
                  <a:lnTo>
                    <a:pt x="6023" y="12478"/>
                  </a:lnTo>
                  <a:lnTo>
                    <a:pt x="6049" y="12415"/>
                  </a:lnTo>
                  <a:lnTo>
                    <a:pt x="6037" y="12288"/>
                  </a:lnTo>
                  <a:lnTo>
                    <a:pt x="6042" y="12161"/>
                  </a:lnTo>
                  <a:lnTo>
                    <a:pt x="6065" y="12098"/>
                  </a:lnTo>
                  <a:lnTo>
                    <a:pt x="6088" y="11971"/>
                  </a:lnTo>
                  <a:lnTo>
                    <a:pt x="6101" y="11845"/>
                  </a:lnTo>
                  <a:lnTo>
                    <a:pt x="6105" y="11718"/>
                  </a:lnTo>
                  <a:lnTo>
                    <a:pt x="6188" y="11085"/>
                  </a:lnTo>
                  <a:lnTo>
                    <a:pt x="6271" y="10578"/>
                  </a:lnTo>
                  <a:lnTo>
                    <a:pt x="6271" y="10324"/>
                  </a:lnTo>
                  <a:lnTo>
                    <a:pt x="6286" y="10134"/>
                  </a:lnTo>
                  <a:lnTo>
                    <a:pt x="6344" y="10134"/>
                  </a:lnTo>
                  <a:lnTo>
                    <a:pt x="6330" y="10106"/>
                  </a:lnTo>
                  <a:lnTo>
                    <a:pt x="6331" y="10071"/>
                  </a:lnTo>
                  <a:lnTo>
                    <a:pt x="6315" y="10008"/>
                  </a:lnTo>
                  <a:lnTo>
                    <a:pt x="6301" y="9944"/>
                  </a:lnTo>
                  <a:lnTo>
                    <a:pt x="6305" y="9818"/>
                  </a:lnTo>
                  <a:lnTo>
                    <a:pt x="6327" y="9691"/>
                  </a:lnTo>
                  <a:lnTo>
                    <a:pt x="6344" y="9501"/>
                  </a:lnTo>
                  <a:lnTo>
                    <a:pt x="6361" y="9438"/>
                  </a:lnTo>
                  <a:lnTo>
                    <a:pt x="6397" y="9311"/>
                  </a:lnTo>
                  <a:lnTo>
                    <a:pt x="6407" y="9248"/>
                  </a:lnTo>
                  <a:lnTo>
                    <a:pt x="6411" y="9248"/>
                  </a:lnTo>
                  <a:lnTo>
                    <a:pt x="6419" y="9184"/>
                  </a:lnTo>
                  <a:lnTo>
                    <a:pt x="6434" y="8931"/>
                  </a:lnTo>
                  <a:lnTo>
                    <a:pt x="6443" y="8804"/>
                  </a:lnTo>
                  <a:lnTo>
                    <a:pt x="6472" y="8751"/>
                  </a:lnTo>
                  <a:lnTo>
                    <a:pt x="6478" y="8868"/>
                  </a:lnTo>
                  <a:lnTo>
                    <a:pt x="7439" y="8868"/>
                  </a:lnTo>
                  <a:lnTo>
                    <a:pt x="7402" y="8994"/>
                  </a:lnTo>
                  <a:lnTo>
                    <a:pt x="7381" y="9121"/>
                  </a:lnTo>
                  <a:lnTo>
                    <a:pt x="7376" y="9374"/>
                  </a:lnTo>
                  <a:lnTo>
                    <a:pt x="7215" y="9374"/>
                  </a:lnTo>
                  <a:lnTo>
                    <a:pt x="7241" y="9564"/>
                  </a:lnTo>
                  <a:lnTo>
                    <a:pt x="7262" y="9628"/>
                  </a:lnTo>
                  <a:lnTo>
                    <a:pt x="7296" y="9628"/>
                  </a:lnTo>
                  <a:lnTo>
                    <a:pt x="7287" y="9691"/>
                  </a:lnTo>
                  <a:lnTo>
                    <a:pt x="7284" y="9818"/>
                  </a:lnTo>
                  <a:lnTo>
                    <a:pt x="7282" y="10071"/>
                  </a:lnTo>
                  <a:lnTo>
                    <a:pt x="7247" y="10134"/>
                  </a:lnTo>
                  <a:lnTo>
                    <a:pt x="7226" y="10261"/>
                  </a:lnTo>
                  <a:lnTo>
                    <a:pt x="7219" y="10451"/>
                  </a:lnTo>
                  <a:lnTo>
                    <a:pt x="7214" y="10641"/>
                  </a:lnTo>
                  <a:lnTo>
                    <a:pt x="7110" y="10641"/>
                  </a:lnTo>
                  <a:lnTo>
                    <a:pt x="7148" y="10704"/>
                  </a:lnTo>
                  <a:lnTo>
                    <a:pt x="7157" y="10768"/>
                  </a:lnTo>
                  <a:lnTo>
                    <a:pt x="7137" y="10831"/>
                  </a:lnTo>
                  <a:lnTo>
                    <a:pt x="7116" y="10831"/>
                  </a:lnTo>
                  <a:lnTo>
                    <a:pt x="7131" y="11021"/>
                  </a:lnTo>
                  <a:lnTo>
                    <a:pt x="7168" y="11211"/>
                  </a:lnTo>
                  <a:lnTo>
                    <a:pt x="7095" y="11211"/>
                  </a:lnTo>
                  <a:lnTo>
                    <a:pt x="7050" y="11275"/>
                  </a:lnTo>
                  <a:lnTo>
                    <a:pt x="7045" y="11401"/>
                  </a:lnTo>
                  <a:lnTo>
                    <a:pt x="7041" y="11528"/>
                  </a:lnTo>
                  <a:lnTo>
                    <a:pt x="7032" y="11655"/>
                  </a:lnTo>
                  <a:lnTo>
                    <a:pt x="7001" y="11908"/>
                  </a:lnTo>
                  <a:lnTo>
                    <a:pt x="6989" y="12035"/>
                  </a:lnTo>
                  <a:lnTo>
                    <a:pt x="6979" y="12181"/>
                  </a:lnTo>
                  <a:lnTo>
                    <a:pt x="6968" y="12351"/>
                  </a:lnTo>
                  <a:lnTo>
                    <a:pt x="6968" y="12605"/>
                  </a:lnTo>
                  <a:lnTo>
                    <a:pt x="6823" y="12605"/>
                  </a:lnTo>
                  <a:lnTo>
                    <a:pt x="6836" y="12731"/>
                  </a:lnTo>
                  <a:lnTo>
                    <a:pt x="6900" y="12731"/>
                  </a:lnTo>
                  <a:lnTo>
                    <a:pt x="6913" y="12795"/>
                  </a:lnTo>
                  <a:lnTo>
                    <a:pt x="6898" y="12985"/>
                  </a:lnTo>
                  <a:lnTo>
                    <a:pt x="6883" y="13112"/>
                  </a:lnTo>
                  <a:lnTo>
                    <a:pt x="6869" y="13302"/>
                  </a:lnTo>
                  <a:lnTo>
                    <a:pt x="6853" y="13428"/>
                  </a:lnTo>
                  <a:lnTo>
                    <a:pt x="5948" y="13428"/>
                  </a:lnTo>
                  <a:lnTo>
                    <a:pt x="5898" y="13492"/>
                  </a:lnTo>
                  <a:lnTo>
                    <a:pt x="5886" y="13555"/>
                  </a:lnTo>
                  <a:lnTo>
                    <a:pt x="5912" y="13682"/>
                  </a:lnTo>
                  <a:lnTo>
                    <a:pt x="5912" y="13682"/>
                  </a:lnTo>
                </a:path>
                <a:path w="21600" h="21600">
                  <a:moveTo>
                    <a:pt x="19156" y="13682"/>
                  </a:moveTo>
                  <a:lnTo>
                    <a:pt x="19129" y="13682"/>
                  </a:lnTo>
                  <a:lnTo>
                    <a:pt x="19121" y="13492"/>
                  </a:lnTo>
                  <a:lnTo>
                    <a:pt x="19140" y="13112"/>
                  </a:lnTo>
                  <a:lnTo>
                    <a:pt x="19172" y="12985"/>
                  </a:lnTo>
                  <a:lnTo>
                    <a:pt x="19199" y="12858"/>
                  </a:lnTo>
                  <a:lnTo>
                    <a:pt x="19242" y="12541"/>
                  </a:lnTo>
                  <a:lnTo>
                    <a:pt x="19267" y="12478"/>
                  </a:lnTo>
                  <a:lnTo>
                    <a:pt x="19293" y="12415"/>
                  </a:lnTo>
                  <a:lnTo>
                    <a:pt x="19281" y="12288"/>
                  </a:lnTo>
                  <a:lnTo>
                    <a:pt x="19286" y="12161"/>
                  </a:lnTo>
                  <a:lnTo>
                    <a:pt x="19309" y="12098"/>
                  </a:lnTo>
                  <a:lnTo>
                    <a:pt x="19332" y="11971"/>
                  </a:lnTo>
                  <a:lnTo>
                    <a:pt x="19345" y="11845"/>
                  </a:lnTo>
                  <a:lnTo>
                    <a:pt x="19349" y="11718"/>
                  </a:lnTo>
                  <a:lnTo>
                    <a:pt x="19432" y="11085"/>
                  </a:lnTo>
                  <a:lnTo>
                    <a:pt x="19516" y="10578"/>
                  </a:lnTo>
                  <a:lnTo>
                    <a:pt x="19516" y="10324"/>
                  </a:lnTo>
                  <a:lnTo>
                    <a:pt x="19530" y="10134"/>
                  </a:lnTo>
                  <a:lnTo>
                    <a:pt x="19588" y="10134"/>
                  </a:lnTo>
                  <a:lnTo>
                    <a:pt x="19575" y="10106"/>
                  </a:lnTo>
                  <a:lnTo>
                    <a:pt x="19575" y="10071"/>
                  </a:lnTo>
                  <a:lnTo>
                    <a:pt x="19560" y="10008"/>
                  </a:lnTo>
                  <a:lnTo>
                    <a:pt x="19546" y="9944"/>
                  </a:lnTo>
                  <a:lnTo>
                    <a:pt x="19549" y="9818"/>
                  </a:lnTo>
                  <a:lnTo>
                    <a:pt x="19571" y="9691"/>
                  </a:lnTo>
                  <a:lnTo>
                    <a:pt x="19588" y="9501"/>
                  </a:lnTo>
                  <a:lnTo>
                    <a:pt x="19605" y="9438"/>
                  </a:lnTo>
                  <a:lnTo>
                    <a:pt x="19641" y="9311"/>
                  </a:lnTo>
                  <a:lnTo>
                    <a:pt x="19651" y="9248"/>
                  </a:lnTo>
                  <a:lnTo>
                    <a:pt x="19655" y="9248"/>
                  </a:lnTo>
                  <a:lnTo>
                    <a:pt x="19663" y="9184"/>
                  </a:lnTo>
                  <a:lnTo>
                    <a:pt x="19678" y="8931"/>
                  </a:lnTo>
                  <a:lnTo>
                    <a:pt x="19687" y="8804"/>
                  </a:lnTo>
                  <a:lnTo>
                    <a:pt x="19716" y="8751"/>
                  </a:lnTo>
                  <a:lnTo>
                    <a:pt x="19722" y="8868"/>
                  </a:lnTo>
                  <a:lnTo>
                    <a:pt x="20683" y="8868"/>
                  </a:lnTo>
                  <a:lnTo>
                    <a:pt x="20646" y="8994"/>
                  </a:lnTo>
                  <a:lnTo>
                    <a:pt x="20625" y="9121"/>
                  </a:lnTo>
                  <a:lnTo>
                    <a:pt x="20620" y="9374"/>
                  </a:lnTo>
                  <a:lnTo>
                    <a:pt x="20459" y="9374"/>
                  </a:lnTo>
                  <a:lnTo>
                    <a:pt x="20485" y="9564"/>
                  </a:lnTo>
                  <a:lnTo>
                    <a:pt x="20506" y="9628"/>
                  </a:lnTo>
                  <a:lnTo>
                    <a:pt x="20540" y="9628"/>
                  </a:lnTo>
                  <a:lnTo>
                    <a:pt x="20531" y="9691"/>
                  </a:lnTo>
                  <a:lnTo>
                    <a:pt x="20528" y="9818"/>
                  </a:lnTo>
                  <a:lnTo>
                    <a:pt x="20526" y="10071"/>
                  </a:lnTo>
                  <a:lnTo>
                    <a:pt x="20491" y="10134"/>
                  </a:lnTo>
                  <a:lnTo>
                    <a:pt x="20470" y="10261"/>
                  </a:lnTo>
                  <a:lnTo>
                    <a:pt x="20463" y="10451"/>
                  </a:lnTo>
                  <a:lnTo>
                    <a:pt x="20458" y="10641"/>
                  </a:lnTo>
                  <a:lnTo>
                    <a:pt x="20354" y="10641"/>
                  </a:lnTo>
                  <a:lnTo>
                    <a:pt x="20392" y="10704"/>
                  </a:lnTo>
                  <a:lnTo>
                    <a:pt x="20401" y="10768"/>
                  </a:lnTo>
                  <a:lnTo>
                    <a:pt x="20381" y="10831"/>
                  </a:lnTo>
                  <a:lnTo>
                    <a:pt x="20360" y="10831"/>
                  </a:lnTo>
                  <a:lnTo>
                    <a:pt x="20375" y="11021"/>
                  </a:lnTo>
                  <a:lnTo>
                    <a:pt x="20412" y="11211"/>
                  </a:lnTo>
                  <a:lnTo>
                    <a:pt x="20339" y="11211"/>
                  </a:lnTo>
                  <a:lnTo>
                    <a:pt x="20294" y="11275"/>
                  </a:lnTo>
                  <a:lnTo>
                    <a:pt x="20289" y="11401"/>
                  </a:lnTo>
                  <a:lnTo>
                    <a:pt x="20285" y="11528"/>
                  </a:lnTo>
                  <a:lnTo>
                    <a:pt x="20276" y="11655"/>
                  </a:lnTo>
                  <a:lnTo>
                    <a:pt x="20245" y="11908"/>
                  </a:lnTo>
                  <a:lnTo>
                    <a:pt x="20233" y="12035"/>
                  </a:lnTo>
                  <a:lnTo>
                    <a:pt x="20223" y="12181"/>
                  </a:lnTo>
                  <a:lnTo>
                    <a:pt x="20212" y="12351"/>
                  </a:lnTo>
                  <a:lnTo>
                    <a:pt x="20212" y="12605"/>
                  </a:lnTo>
                  <a:lnTo>
                    <a:pt x="20067" y="12605"/>
                  </a:lnTo>
                  <a:lnTo>
                    <a:pt x="20080" y="12731"/>
                  </a:lnTo>
                  <a:lnTo>
                    <a:pt x="20144" y="12731"/>
                  </a:lnTo>
                  <a:lnTo>
                    <a:pt x="20157" y="12795"/>
                  </a:lnTo>
                  <a:lnTo>
                    <a:pt x="20142" y="12985"/>
                  </a:lnTo>
                  <a:lnTo>
                    <a:pt x="20128" y="13112"/>
                  </a:lnTo>
                  <a:lnTo>
                    <a:pt x="20113" y="13302"/>
                  </a:lnTo>
                  <a:lnTo>
                    <a:pt x="20098" y="13428"/>
                  </a:lnTo>
                  <a:lnTo>
                    <a:pt x="19192" y="13428"/>
                  </a:lnTo>
                  <a:lnTo>
                    <a:pt x="19142" y="13492"/>
                  </a:lnTo>
                  <a:lnTo>
                    <a:pt x="19130" y="13555"/>
                  </a:lnTo>
                  <a:lnTo>
                    <a:pt x="19156" y="13682"/>
                  </a:lnTo>
                  <a:lnTo>
                    <a:pt x="19156" y="13682"/>
                  </a:lnTo>
                </a:path>
                <a:path w="21600" h="21600">
                  <a:moveTo>
                    <a:pt x="9295" y="9112"/>
                  </a:moveTo>
                  <a:lnTo>
                    <a:pt x="9206" y="8994"/>
                  </a:lnTo>
                  <a:lnTo>
                    <a:pt x="9263" y="8994"/>
                  </a:lnTo>
                  <a:lnTo>
                    <a:pt x="9293" y="9058"/>
                  </a:lnTo>
                  <a:lnTo>
                    <a:pt x="9295" y="9112"/>
                  </a:lnTo>
                  <a:lnTo>
                    <a:pt x="9295" y="9112"/>
                  </a:lnTo>
                </a:path>
                <a:path w="21600" h="21600">
                  <a:moveTo>
                    <a:pt x="9446" y="9311"/>
                  </a:moveTo>
                  <a:lnTo>
                    <a:pt x="9295" y="9112"/>
                  </a:lnTo>
                  <a:lnTo>
                    <a:pt x="9293" y="9058"/>
                  </a:lnTo>
                  <a:lnTo>
                    <a:pt x="9263" y="8994"/>
                  </a:lnTo>
                  <a:lnTo>
                    <a:pt x="9402" y="8994"/>
                  </a:lnTo>
                  <a:lnTo>
                    <a:pt x="9446" y="9311"/>
                  </a:lnTo>
                  <a:lnTo>
                    <a:pt x="9446" y="9311"/>
                  </a:lnTo>
                </a:path>
                <a:path w="21600" h="21600">
                  <a:moveTo>
                    <a:pt x="3516" y="9691"/>
                  </a:moveTo>
                  <a:lnTo>
                    <a:pt x="3453" y="9184"/>
                  </a:lnTo>
                  <a:lnTo>
                    <a:pt x="3472" y="9058"/>
                  </a:lnTo>
                  <a:lnTo>
                    <a:pt x="3576" y="9248"/>
                  </a:lnTo>
                  <a:lnTo>
                    <a:pt x="4799" y="9248"/>
                  </a:lnTo>
                  <a:lnTo>
                    <a:pt x="4788" y="9311"/>
                  </a:lnTo>
                  <a:lnTo>
                    <a:pt x="4758" y="9564"/>
                  </a:lnTo>
                  <a:lnTo>
                    <a:pt x="3510" y="9564"/>
                  </a:lnTo>
                  <a:lnTo>
                    <a:pt x="3516" y="9691"/>
                  </a:lnTo>
                  <a:lnTo>
                    <a:pt x="3516" y="9691"/>
                  </a:lnTo>
                </a:path>
                <a:path w="21600" h="21600">
                  <a:moveTo>
                    <a:pt x="16761" y="9691"/>
                  </a:moveTo>
                  <a:lnTo>
                    <a:pt x="16697" y="9184"/>
                  </a:lnTo>
                  <a:lnTo>
                    <a:pt x="16716" y="9058"/>
                  </a:lnTo>
                  <a:lnTo>
                    <a:pt x="16820" y="9248"/>
                  </a:lnTo>
                  <a:lnTo>
                    <a:pt x="18043" y="9248"/>
                  </a:lnTo>
                  <a:lnTo>
                    <a:pt x="18032" y="9311"/>
                  </a:lnTo>
                  <a:lnTo>
                    <a:pt x="18002" y="9564"/>
                  </a:lnTo>
                  <a:lnTo>
                    <a:pt x="16754" y="9564"/>
                  </a:lnTo>
                  <a:lnTo>
                    <a:pt x="16761" y="9691"/>
                  </a:lnTo>
                  <a:lnTo>
                    <a:pt x="16761" y="9691"/>
                  </a:lnTo>
                </a:path>
                <a:path w="21600" h="21600">
                  <a:moveTo>
                    <a:pt x="12605" y="9311"/>
                  </a:moveTo>
                  <a:lnTo>
                    <a:pt x="12589" y="9248"/>
                  </a:lnTo>
                  <a:lnTo>
                    <a:pt x="12576" y="9187"/>
                  </a:lnTo>
                  <a:lnTo>
                    <a:pt x="12674" y="9121"/>
                  </a:lnTo>
                  <a:lnTo>
                    <a:pt x="12633" y="9248"/>
                  </a:lnTo>
                  <a:lnTo>
                    <a:pt x="12605" y="9311"/>
                  </a:lnTo>
                  <a:lnTo>
                    <a:pt x="12605" y="9311"/>
                  </a:lnTo>
                </a:path>
                <a:path w="21600" h="21600">
                  <a:moveTo>
                    <a:pt x="13600" y="9311"/>
                  </a:moveTo>
                  <a:lnTo>
                    <a:pt x="12605" y="9311"/>
                  </a:lnTo>
                  <a:lnTo>
                    <a:pt x="12633" y="9248"/>
                  </a:lnTo>
                  <a:lnTo>
                    <a:pt x="12674" y="9121"/>
                  </a:lnTo>
                  <a:lnTo>
                    <a:pt x="13535" y="9121"/>
                  </a:lnTo>
                  <a:lnTo>
                    <a:pt x="13600" y="9311"/>
                  </a:lnTo>
                  <a:lnTo>
                    <a:pt x="13600" y="9311"/>
                  </a:lnTo>
                </a:path>
                <a:path w="21600" h="21600">
                  <a:moveTo>
                    <a:pt x="12794" y="18052"/>
                  </a:moveTo>
                  <a:lnTo>
                    <a:pt x="10945" y="18052"/>
                  </a:lnTo>
                  <a:lnTo>
                    <a:pt x="10961" y="17989"/>
                  </a:lnTo>
                  <a:lnTo>
                    <a:pt x="11062" y="17989"/>
                  </a:lnTo>
                  <a:lnTo>
                    <a:pt x="11124" y="17926"/>
                  </a:lnTo>
                  <a:lnTo>
                    <a:pt x="11178" y="17926"/>
                  </a:lnTo>
                  <a:lnTo>
                    <a:pt x="11224" y="17799"/>
                  </a:lnTo>
                  <a:lnTo>
                    <a:pt x="11294" y="17672"/>
                  </a:lnTo>
                  <a:lnTo>
                    <a:pt x="11603" y="17419"/>
                  </a:lnTo>
                  <a:lnTo>
                    <a:pt x="11647" y="17229"/>
                  </a:lnTo>
                  <a:lnTo>
                    <a:pt x="11711" y="17165"/>
                  </a:lnTo>
                  <a:lnTo>
                    <a:pt x="11795" y="17102"/>
                  </a:lnTo>
                  <a:lnTo>
                    <a:pt x="11815" y="17039"/>
                  </a:lnTo>
                  <a:lnTo>
                    <a:pt x="11846" y="16975"/>
                  </a:lnTo>
                  <a:lnTo>
                    <a:pt x="11887" y="16912"/>
                  </a:lnTo>
                  <a:lnTo>
                    <a:pt x="11929" y="16785"/>
                  </a:lnTo>
                  <a:lnTo>
                    <a:pt x="11958" y="16785"/>
                  </a:lnTo>
                  <a:lnTo>
                    <a:pt x="11975" y="16722"/>
                  </a:lnTo>
                  <a:lnTo>
                    <a:pt x="11978" y="16722"/>
                  </a:lnTo>
                  <a:lnTo>
                    <a:pt x="12012" y="16405"/>
                  </a:lnTo>
                  <a:lnTo>
                    <a:pt x="12028" y="16279"/>
                  </a:lnTo>
                  <a:lnTo>
                    <a:pt x="12120" y="15962"/>
                  </a:lnTo>
                  <a:lnTo>
                    <a:pt x="12185" y="15709"/>
                  </a:lnTo>
                  <a:lnTo>
                    <a:pt x="12224" y="15455"/>
                  </a:lnTo>
                  <a:lnTo>
                    <a:pt x="12263" y="15265"/>
                  </a:lnTo>
                  <a:lnTo>
                    <a:pt x="12303" y="15012"/>
                  </a:lnTo>
                  <a:lnTo>
                    <a:pt x="12342" y="14632"/>
                  </a:lnTo>
                  <a:lnTo>
                    <a:pt x="12407" y="14632"/>
                  </a:lnTo>
                  <a:lnTo>
                    <a:pt x="12392" y="14568"/>
                  </a:lnTo>
                  <a:lnTo>
                    <a:pt x="12401" y="14378"/>
                  </a:lnTo>
                  <a:lnTo>
                    <a:pt x="12402" y="14188"/>
                  </a:lnTo>
                  <a:lnTo>
                    <a:pt x="12398" y="13998"/>
                  </a:lnTo>
                  <a:lnTo>
                    <a:pt x="12436" y="13682"/>
                  </a:lnTo>
                  <a:lnTo>
                    <a:pt x="12459" y="13555"/>
                  </a:lnTo>
                  <a:lnTo>
                    <a:pt x="12465" y="13492"/>
                  </a:lnTo>
                  <a:lnTo>
                    <a:pt x="12471" y="13492"/>
                  </a:lnTo>
                  <a:lnTo>
                    <a:pt x="12459" y="13302"/>
                  </a:lnTo>
                  <a:lnTo>
                    <a:pt x="12427" y="13048"/>
                  </a:lnTo>
                  <a:lnTo>
                    <a:pt x="12503" y="12858"/>
                  </a:lnTo>
                  <a:lnTo>
                    <a:pt x="12542" y="12731"/>
                  </a:lnTo>
                  <a:lnTo>
                    <a:pt x="12544" y="12541"/>
                  </a:lnTo>
                  <a:lnTo>
                    <a:pt x="12545" y="12035"/>
                  </a:lnTo>
                  <a:lnTo>
                    <a:pt x="12580" y="11845"/>
                  </a:lnTo>
                  <a:lnTo>
                    <a:pt x="12598" y="11718"/>
                  </a:lnTo>
                  <a:lnTo>
                    <a:pt x="12603" y="11591"/>
                  </a:lnTo>
                  <a:lnTo>
                    <a:pt x="12598" y="11465"/>
                  </a:lnTo>
                  <a:lnTo>
                    <a:pt x="12586" y="11211"/>
                  </a:lnTo>
                  <a:lnTo>
                    <a:pt x="12619" y="11021"/>
                  </a:lnTo>
                  <a:lnTo>
                    <a:pt x="12631" y="10704"/>
                  </a:lnTo>
                  <a:lnTo>
                    <a:pt x="12624" y="10451"/>
                  </a:lnTo>
                  <a:lnTo>
                    <a:pt x="12617" y="10134"/>
                  </a:lnTo>
                  <a:lnTo>
                    <a:pt x="12616" y="10008"/>
                  </a:lnTo>
                  <a:lnTo>
                    <a:pt x="12614" y="9628"/>
                  </a:lnTo>
                  <a:lnTo>
                    <a:pt x="12590" y="9628"/>
                  </a:lnTo>
                  <a:lnTo>
                    <a:pt x="12577" y="9452"/>
                  </a:lnTo>
                  <a:lnTo>
                    <a:pt x="12576" y="9187"/>
                  </a:lnTo>
                  <a:lnTo>
                    <a:pt x="12589" y="9248"/>
                  </a:lnTo>
                  <a:lnTo>
                    <a:pt x="12605" y="9311"/>
                  </a:lnTo>
                  <a:lnTo>
                    <a:pt x="13600" y="9311"/>
                  </a:lnTo>
                  <a:lnTo>
                    <a:pt x="13621" y="9374"/>
                  </a:lnTo>
                  <a:lnTo>
                    <a:pt x="13555" y="9628"/>
                  </a:lnTo>
                  <a:lnTo>
                    <a:pt x="13532" y="9691"/>
                  </a:lnTo>
                  <a:lnTo>
                    <a:pt x="13456" y="9691"/>
                  </a:lnTo>
                  <a:lnTo>
                    <a:pt x="13482" y="9754"/>
                  </a:lnTo>
                  <a:lnTo>
                    <a:pt x="13516" y="9754"/>
                  </a:lnTo>
                  <a:lnTo>
                    <a:pt x="13522" y="9818"/>
                  </a:lnTo>
                  <a:lnTo>
                    <a:pt x="13525" y="10008"/>
                  </a:lnTo>
                  <a:lnTo>
                    <a:pt x="13520" y="10134"/>
                  </a:lnTo>
                  <a:lnTo>
                    <a:pt x="13516" y="10324"/>
                  </a:lnTo>
                  <a:lnTo>
                    <a:pt x="13508" y="10388"/>
                  </a:lnTo>
                  <a:lnTo>
                    <a:pt x="13495" y="10514"/>
                  </a:lnTo>
                  <a:lnTo>
                    <a:pt x="13506" y="10578"/>
                  </a:lnTo>
                  <a:lnTo>
                    <a:pt x="13510" y="10704"/>
                  </a:lnTo>
                  <a:lnTo>
                    <a:pt x="13503" y="11085"/>
                  </a:lnTo>
                  <a:lnTo>
                    <a:pt x="13496" y="11211"/>
                  </a:lnTo>
                  <a:lnTo>
                    <a:pt x="13475" y="11401"/>
                  </a:lnTo>
                  <a:lnTo>
                    <a:pt x="13469" y="11465"/>
                  </a:lnTo>
                  <a:lnTo>
                    <a:pt x="13467" y="11528"/>
                  </a:lnTo>
                  <a:lnTo>
                    <a:pt x="13477" y="11591"/>
                  </a:lnTo>
                  <a:lnTo>
                    <a:pt x="13499" y="11718"/>
                  </a:lnTo>
                  <a:lnTo>
                    <a:pt x="13487" y="12035"/>
                  </a:lnTo>
                  <a:lnTo>
                    <a:pt x="13473" y="12225"/>
                  </a:lnTo>
                  <a:lnTo>
                    <a:pt x="13440" y="12351"/>
                  </a:lnTo>
                  <a:lnTo>
                    <a:pt x="13437" y="12351"/>
                  </a:lnTo>
                  <a:lnTo>
                    <a:pt x="13453" y="12541"/>
                  </a:lnTo>
                  <a:lnTo>
                    <a:pt x="13476" y="12858"/>
                  </a:lnTo>
                  <a:lnTo>
                    <a:pt x="13443" y="12985"/>
                  </a:lnTo>
                  <a:lnTo>
                    <a:pt x="13422" y="13112"/>
                  </a:lnTo>
                  <a:lnTo>
                    <a:pt x="13407" y="13238"/>
                  </a:lnTo>
                  <a:lnTo>
                    <a:pt x="13399" y="13302"/>
                  </a:lnTo>
                  <a:lnTo>
                    <a:pt x="13390" y="13302"/>
                  </a:lnTo>
                  <a:lnTo>
                    <a:pt x="13387" y="13365"/>
                  </a:lnTo>
                  <a:lnTo>
                    <a:pt x="13379" y="13492"/>
                  </a:lnTo>
                  <a:lnTo>
                    <a:pt x="13337" y="13998"/>
                  </a:lnTo>
                  <a:lnTo>
                    <a:pt x="13292" y="14505"/>
                  </a:lnTo>
                  <a:lnTo>
                    <a:pt x="13284" y="14568"/>
                  </a:lnTo>
                  <a:lnTo>
                    <a:pt x="13280" y="14695"/>
                  </a:lnTo>
                  <a:lnTo>
                    <a:pt x="13280" y="14758"/>
                  </a:lnTo>
                  <a:lnTo>
                    <a:pt x="13249" y="15075"/>
                  </a:lnTo>
                  <a:lnTo>
                    <a:pt x="13205" y="15455"/>
                  </a:lnTo>
                  <a:lnTo>
                    <a:pt x="13194" y="15519"/>
                  </a:lnTo>
                  <a:lnTo>
                    <a:pt x="13061" y="15519"/>
                  </a:lnTo>
                  <a:lnTo>
                    <a:pt x="13032" y="15582"/>
                  </a:lnTo>
                  <a:lnTo>
                    <a:pt x="12988" y="15709"/>
                  </a:lnTo>
                  <a:lnTo>
                    <a:pt x="13054" y="15835"/>
                  </a:lnTo>
                  <a:lnTo>
                    <a:pt x="13149" y="15835"/>
                  </a:lnTo>
                  <a:lnTo>
                    <a:pt x="13181" y="15962"/>
                  </a:lnTo>
                  <a:lnTo>
                    <a:pt x="13108" y="16279"/>
                  </a:lnTo>
                  <a:lnTo>
                    <a:pt x="13056" y="16532"/>
                  </a:lnTo>
                  <a:lnTo>
                    <a:pt x="12995" y="16975"/>
                  </a:lnTo>
                  <a:lnTo>
                    <a:pt x="12961" y="17165"/>
                  </a:lnTo>
                  <a:lnTo>
                    <a:pt x="12922" y="17229"/>
                  </a:lnTo>
                  <a:lnTo>
                    <a:pt x="12878" y="17229"/>
                  </a:lnTo>
                  <a:lnTo>
                    <a:pt x="12891" y="17292"/>
                  </a:lnTo>
                  <a:lnTo>
                    <a:pt x="12963" y="17419"/>
                  </a:lnTo>
                  <a:lnTo>
                    <a:pt x="12823" y="17736"/>
                  </a:lnTo>
                  <a:lnTo>
                    <a:pt x="12828" y="17799"/>
                  </a:lnTo>
                  <a:lnTo>
                    <a:pt x="12824" y="17862"/>
                  </a:lnTo>
                  <a:lnTo>
                    <a:pt x="12799" y="17989"/>
                  </a:lnTo>
                  <a:lnTo>
                    <a:pt x="12794" y="18052"/>
                  </a:lnTo>
                  <a:lnTo>
                    <a:pt x="12794" y="18052"/>
                  </a:lnTo>
                </a:path>
                <a:path w="21600" h="21600">
                  <a:moveTo>
                    <a:pt x="7262" y="9628"/>
                  </a:moveTo>
                  <a:lnTo>
                    <a:pt x="7241" y="9564"/>
                  </a:lnTo>
                  <a:lnTo>
                    <a:pt x="7215" y="9374"/>
                  </a:lnTo>
                  <a:lnTo>
                    <a:pt x="7278" y="9438"/>
                  </a:lnTo>
                  <a:lnTo>
                    <a:pt x="7302" y="9553"/>
                  </a:lnTo>
                  <a:lnTo>
                    <a:pt x="7296" y="9564"/>
                  </a:lnTo>
                  <a:lnTo>
                    <a:pt x="7279" y="9564"/>
                  </a:lnTo>
                  <a:lnTo>
                    <a:pt x="7262" y="9628"/>
                  </a:lnTo>
                  <a:lnTo>
                    <a:pt x="7262" y="9628"/>
                  </a:lnTo>
                </a:path>
                <a:path w="21600" h="21600">
                  <a:moveTo>
                    <a:pt x="7302" y="9553"/>
                  </a:moveTo>
                  <a:lnTo>
                    <a:pt x="7278" y="9438"/>
                  </a:lnTo>
                  <a:lnTo>
                    <a:pt x="7215" y="9374"/>
                  </a:lnTo>
                  <a:lnTo>
                    <a:pt x="7376" y="9374"/>
                  </a:lnTo>
                  <a:lnTo>
                    <a:pt x="7329" y="9501"/>
                  </a:lnTo>
                  <a:lnTo>
                    <a:pt x="7302" y="9553"/>
                  </a:lnTo>
                  <a:lnTo>
                    <a:pt x="7302" y="9553"/>
                  </a:lnTo>
                </a:path>
                <a:path w="21600" h="21600">
                  <a:moveTo>
                    <a:pt x="9208" y="9438"/>
                  </a:moveTo>
                  <a:lnTo>
                    <a:pt x="9243" y="9374"/>
                  </a:lnTo>
                  <a:lnTo>
                    <a:pt x="9250" y="9397"/>
                  </a:lnTo>
                  <a:lnTo>
                    <a:pt x="9208" y="9438"/>
                  </a:lnTo>
                  <a:lnTo>
                    <a:pt x="9208" y="9438"/>
                  </a:lnTo>
                </a:path>
                <a:path w="21600" h="21600">
                  <a:moveTo>
                    <a:pt x="9250" y="9397"/>
                  </a:moveTo>
                  <a:lnTo>
                    <a:pt x="9243" y="9374"/>
                  </a:lnTo>
                  <a:lnTo>
                    <a:pt x="9273" y="9374"/>
                  </a:lnTo>
                  <a:lnTo>
                    <a:pt x="9250" y="9397"/>
                  </a:lnTo>
                  <a:lnTo>
                    <a:pt x="9250" y="9397"/>
                  </a:lnTo>
                </a:path>
                <a:path w="21600" h="21600">
                  <a:moveTo>
                    <a:pt x="20506" y="9628"/>
                  </a:moveTo>
                  <a:lnTo>
                    <a:pt x="20485" y="9564"/>
                  </a:lnTo>
                  <a:lnTo>
                    <a:pt x="20459" y="9374"/>
                  </a:lnTo>
                  <a:lnTo>
                    <a:pt x="20522" y="9438"/>
                  </a:lnTo>
                  <a:lnTo>
                    <a:pt x="20546" y="9553"/>
                  </a:lnTo>
                  <a:lnTo>
                    <a:pt x="20540" y="9564"/>
                  </a:lnTo>
                  <a:lnTo>
                    <a:pt x="20523" y="9564"/>
                  </a:lnTo>
                  <a:lnTo>
                    <a:pt x="20506" y="9628"/>
                  </a:lnTo>
                  <a:lnTo>
                    <a:pt x="20506" y="9628"/>
                  </a:lnTo>
                </a:path>
                <a:path w="21600" h="21600">
                  <a:moveTo>
                    <a:pt x="20546" y="9553"/>
                  </a:moveTo>
                  <a:lnTo>
                    <a:pt x="20522" y="9438"/>
                  </a:lnTo>
                  <a:lnTo>
                    <a:pt x="20459" y="9374"/>
                  </a:lnTo>
                  <a:lnTo>
                    <a:pt x="20620" y="9374"/>
                  </a:lnTo>
                  <a:lnTo>
                    <a:pt x="20573" y="9501"/>
                  </a:lnTo>
                  <a:lnTo>
                    <a:pt x="20546" y="9553"/>
                  </a:lnTo>
                  <a:lnTo>
                    <a:pt x="20546" y="9553"/>
                  </a:lnTo>
                </a:path>
                <a:path w="21600" h="21600">
                  <a:moveTo>
                    <a:pt x="9263" y="9438"/>
                  </a:moveTo>
                  <a:lnTo>
                    <a:pt x="9208" y="9438"/>
                  </a:lnTo>
                  <a:lnTo>
                    <a:pt x="9250" y="9397"/>
                  </a:lnTo>
                  <a:lnTo>
                    <a:pt x="9263" y="9438"/>
                  </a:lnTo>
                  <a:lnTo>
                    <a:pt x="9263" y="9438"/>
                  </a:lnTo>
                </a:path>
                <a:path w="21600" h="21600">
                  <a:moveTo>
                    <a:pt x="8261" y="9707"/>
                  </a:moveTo>
                  <a:lnTo>
                    <a:pt x="8259" y="9628"/>
                  </a:lnTo>
                  <a:lnTo>
                    <a:pt x="8270" y="9452"/>
                  </a:lnTo>
                  <a:lnTo>
                    <a:pt x="8261" y="9707"/>
                  </a:lnTo>
                  <a:lnTo>
                    <a:pt x="8261" y="9707"/>
                  </a:lnTo>
                </a:path>
                <a:path w="21600" h="21600">
                  <a:moveTo>
                    <a:pt x="7296" y="9628"/>
                  </a:moveTo>
                  <a:lnTo>
                    <a:pt x="7262" y="9628"/>
                  </a:lnTo>
                  <a:lnTo>
                    <a:pt x="7279" y="9564"/>
                  </a:lnTo>
                  <a:lnTo>
                    <a:pt x="7296" y="9564"/>
                  </a:lnTo>
                  <a:lnTo>
                    <a:pt x="7302" y="9553"/>
                  </a:lnTo>
                  <a:lnTo>
                    <a:pt x="7305" y="9564"/>
                  </a:lnTo>
                  <a:lnTo>
                    <a:pt x="7296" y="9628"/>
                  </a:lnTo>
                  <a:lnTo>
                    <a:pt x="7296" y="9628"/>
                  </a:lnTo>
                </a:path>
                <a:path w="21600" h="21600">
                  <a:moveTo>
                    <a:pt x="20540" y="9628"/>
                  </a:moveTo>
                  <a:lnTo>
                    <a:pt x="20506" y="9628"/>
                  </a:lnTo>
                  <a:lnTo>
                    <a:pt x="20523" y="9564"/>
                  </a:lnTo>
                  <a:lnTo>
                    <a:pt x="20540" y="9564"/>
                  </a:lnTo>
                  <a:lnTo>
                    <a:pt x="20546" y="9553"/>
                  </a:lnTo>
                  <a:lnTo>
                    <a:pt x="20549" y="9564"/>
                  </a:lnTo>
                  <a:lnTo>
                    <a:pt x="20540" y="9628"/>
                  </a:lnTo>
                  <a:lnTo>
                    <a:pt x="20540" y="9628"/>
                  </a:lnTo>
                </a:path>
                <a:path w="21600" h="21600">
                  <a:moveTo>
                    <a:pt x="4014" y="12858"/>
                  </a:moveTo>
                  <a:lnTo>
                    <a:pt x="3072" y="12858"/>
                  </a:lnTo>
                  <a:lnTo>
                    <a:pt x="3044" y="12605"/>
                  </a:lnTo>
                  <a:lnTo>
                    <a:pt x="3049" y="12415"/>
                  </a:lnTo>
                  <a:lnTo>
                    <a:pt x="3088" y="12351"/>
                  </a:lnTo>
                  <a:lnTo>
                    <a:pt x="3126" y="12225"/>
                  </a:lnTo>
                  <a:lnTo>
                    <a:pt x="3148" y="12161"/>
                  </a:lnTo>
                  <a:lnTo>
                    <a:pt x="3155" y="12098"/>
                  </a:lnTo>
                  <a:lnTo>
                    <a:pt x="3155" y="11338"/>
                  </a:lnTo>
                  <a:lnTo>
                    <a:pt x="3227" y="11338"/>
                  </a:lnTo>
                  <a:lnTo>
                    <a:pt x="3265" y="11275"/>
                  </a:lnTo>
                  <a:lnTo>
                    <a:pt x="3270" y="11211"/>
                  </a:lnTo>
                  <a:lnTo>
                    <a:pt x="3255" y="11021"/>
                  </a:lnTo>
                  <a:lnTo>
                    <a:pt x="3224" y="10704"/>
                  </a:lnTo>
                  <a:lnTo>
                    <a:pt x="3315" y="10578"/>
                  </a:lnTo>
                  <a:lnTo>
                    <a:pt x="3365" y="10451"/>
                  </a:lnTo>
                  <a:lnTo>
                    <a:pt x="3381" y="10324"/>
                  </a:lnTo>
                  <a:lnTo>
                    <a:pt x="3384" y="10198"/>
                  </a:lnTo>
                  <a:lnTo>
                    <a:pt x="3384" y="9754"/>
                  </a:lnTo>
                  <a:lnTo>
                    <a:pt x="3405" y="9628"/>
                  </a:lnTo>
                  <a:lnTo>
                    <a:pt x="3446" y="9564"/>
                  </a:lnTo>
                  <a:lnTo>
                    <a:pt x="3501" y="9564"/>
                  </a:lnTo>
                  <a:lnTo>
                    <a:pt x="3516" y="9691"/>
                  </a:lnTo>
                  <a:lnTo>
                    <a:pt x="4765" y="9691"/>
                  </a:lnTo>
                  <a:lnTo>
                    <a:pt x="4798" y="9754"/>
                  </a:lnTo>
                  <a:lnTo>
                    <a:pt x="4860" y="9818"/>
                  </a:lnTo>
                  <a:lnTo>
                    <a:pt x="4836" y="10071"/>
                  </a:lnTo>
                  <a:lnTo>
                    <a:pt x="4830" y="10198"/>
                  </a:lnTo>
                  <a:lnTo>
                    <a:pt x="4856" y="10198"/>
                  </a:lnTo>
                  <a:lnTo>
                    <a:pt x="4870" y="10324"/>
                  </a:lnTo>
                  <a:lnTo>
                    <a:pt x="4885" y="10451"/>
                  </a:lnTo>
                  <a:lnTo>
                    <a:pt x="4896" y="10578"/>
                  </a:lnTo>
                  <a:lnTo>
                    <a:pt x="4887" y="10641"/>
                  </a:lnTo>
                  <a:lnTo>
                    <a:pt x="4830" y="10768"/>
                  </a:lnTo>
                  <a:lnTo>
                    <a:pt x="4965" y="10768"/>
                  </a:lnTo>
                  <a:lnTo>
                    <a:pt x="4952" y="10894"/>
                  </a:lnTo>
                  <a:lnTo>
                    <a:pt x="4928" y="11148"/>
                  </a:lnTo>
                  <a:lnTo>
                    <a:pt x="4938" y="11275"/>
                  </a:lnTo>
                  <a:lnTo>
                    <a:pt x="4949" y="11338"/>
                  </a:lnTo>
                  <a:lnTo>
                    <a:pt x="4964" y="11401"/>
                  </a:lnTo>
                  <a:lnTo>
                    <a:pt x="5015" y="11718"/>
                  </a:lnTo>
                  <a:lnTo>
                    <a:pt x="4110" y="11718"/>
                  </a:lnTo>
                  <a:lnTo>
                    <a:pt x="4058" y="11845"/>
                  </a:lnTo>
                  <a:lnTo>
                    <a:pt x="4039" y="11971"/>
                  </a:lnTo>
                  <a:lnTo>
                    <a:pt x="4056" y="12181"/>
                  </a:lnTo>
                  <a:lnTo>
                    <a:pt x="4071" y="12351"/>
                  </a:lnTo>
                  <a:lnTo>
                    <a:pt x="4074" y="12367"/>
                  </a:lnTo>
                  <a:lnTo>
                    <a:pt x="4074" y="12478"/>
                  </a:lnTo>
                  <a:lnTo>
                    <a:pt x="4061" y="12668"/>
                  </a:lnTo>
                  <a:lnTo>
                    <a:pt x="4014" y="12858"/>
                  </a:lnTo>
                  <a:lnTo>
                    <a:pt x="4014" y="12858"/>
                  </a:lnTo>
                </a:path>
                <a:path w="21600" h="21600">
                  <a:moveTo>
                    <a:pt x="4765" y="9691"/>
                  </a:moveTo>
                  <a:lnTo>
                    <a:pt x="3516" y="9691"/>
                  </a:lnTo>
                  <a:lnTo>
                    <a:pt x="3510" y="9564"/>
                  </a:lnTo>
                  <a:lnTo>
                    <a:pt x="4758" y="9564"/>
                  </a:lnTo>
                  <a:lnTo>
                    <a:pt x="4761" y="9628"/>
                  </a:lnTo>
                  <a:lnTo>
                    <a:pt x="4765" y="9691"/>
                  </a:lnTo>
                  <a:lnTo>
                    <a:pt x="4765" y="9691"/>
                  </a:lnTo>
                </a:path>
                <a:path w="21600" h="21600">
                  <a:moveTo>
                    <a:pt x="17258" y="12858"/>
                  </a:moveTo>
                  <a:lnTo>
                    <a:pt x="16316" y="12858"/>
                  </a:lnTo>
                  <a:lnTo>
                    <a:pt x="16288" y="12605"/>
                  </a:lnTo>
                  <a:lnTo>
                    <a:pt x="16293" y="12415"/>
                  </a:lnTo>
                  <a:lnTo>
                    <a:pt x="16332" y="12351"/>
                  </a:lnTo>
                  <a:lnTo>
                    <a:pt x="16370" y="12225"/>
                  </a:lnTo>
                  <a:lnTo>
                    <a:pt x="16392" y="12161"/>
                  </a:lnTo>
                  <a:lnTo>
                    <a:pt x="16399" y="12098"/>
                  </a:lnTo>
                  <a:lnTo>
                    <a:pt x="16399" y="11338"/>
                  </a:lnTo>
                  <a:lnTo>
                    <a:pt x="16471" y="11338"/>
                  </a:lnTo>
                  <a:lnTo>
                    <a:pt x="16509" y="11275"/>
                  </a:lnTo>
                  <a:lnTo>
                    <a:pt x="16514" y="11211"/>
                  </a:lnTo>
                  <a:lnTo>
                    <a:pt x="16500" y="11021"/>
                  </a:lnTo>
                  <a:lnTo>
                    <a:pt x="16468" y="10704"/>
                  </a:lnTo>
                  <a:lnTo>
                    <a:pt x="16559" y="10578"/>
                  </a:lnTo>
                  <a:lnTo>
                    <a:pt x="16609" y="10451"/>
                  </a:lnTo>
                  <a:lnTo>
                    <a:pt x="16625" y="10324"/>
                  </a:lnTo>
                  <a:lnTo>
                    <a:pt x="16628" y="10198"/>
                  </a:lnTo>
                  <a:lnTo>
                    <a:pt x="16628" y="9754"/>
                  </a:lnTo>
                  <a:lnTo>
                    <a:pt x="16649" y="9628"/>
                  </a:lnTo>
                  <a:lnTo>
                    <a:pt x="16690" y="9564"/>
                  </a:lnTo>
                  <a:lnTo>
                    <a:pt x="16745" y="9564"/>
                  </a:lnTo>
                  <a:lnTo>
                    <a:pt x="16761" y="9691"/>
                  </a:lnTo>
                  <a:lnTo>
                    <a:pt x="18009" y="9691"/>
                  </a:lnTo>
                  <a:lnTo>
                    <a:pt x="18042" y="9754"/>
                  </a:lnTo>
                  <a:lnTo>
                    <a:pt x="18105" y="9818"/>
                  </a:lnTo>
                  <a:lnTo>
                    <a:pt x="18080" y="10071"/>
                  </a:lnTo>
                  <a:lnTo>
                    <a:pt x="18075" y="10198"/>
                  </a:lnTo>
                  <a:lnTo>
                    <a:pt x="18100" y="10198"/>
                  </a:lnTo>
                  <a:lnTo>
                    <a:pt x="18114" y="10324"/>
                  </a:lnTo>
                  <a:lnTo>
                    <a:pt x="18129" y="10451"/>
                  </a:lnTo>
                  <a:lnTo>
                    <a:pt x="18140" y="10578"/>
                  </a:lnTo>
                  <a:lnTo>
                    <a:pt x="18131" y="10641"/>
                  </a:lnTo>
                  <a:lnTo>
                    <a:pt x="18075" y="10768"/>
                  </a:lnTo>
                  <a:lnTo>
                    <a:pt x="18209" y="10768"/>
                  </a:lnTo>
                  <a:lnTo>
                    <a:pt x="18196" y="10894"/>
                  </a:lnTo>
                  <a:lnTo>
                    <a:pt x="18172" y="11148"/>
                  </a:lnTo>
                  <a:lnTo>
                    <a:pt x="18182" y="11275"/>
                  </a:lnTo>
                  <a:lnTo>
                    <a:pt x="18193" y="11338"/>
                  </a:lnTo>
                  <a:lnTo>
                    <a:pt x="18208" y="11401"/>
                  </a:lnTo>
                  <a:lnTo>
                    <a:pt x="18259" y="11718"/>
                  </a:lnTo>
                  <a:lnTo>
                    <a:pt x="17354" y="11718"/>
                  </a:lnTo>
                  <a:lnTo>
                    <a:pt x="17302" y="11845"/>
                  </a:lnTo>
                  <a:lnTo>
                    <a:pt x="17283" y="11971"/>
                  </a:lnTo>
                  <a:lnTo>
                    <a:pt x="17300" y="12181"/>
                  </a:lnTo>
                  <a:lnTo>
                    <a:pt x="17315" y="12351"/>
                  </a:lnTo>
                  <a:lnTo>
                    <a:pt x="17318" y="12367"/>
                  </a:lnTo>
                  <a:lnTo>
                    <a:pt x="17318" y="12478"/>
                  </a:lnTo>
                  <a:lnTo>
                    <a:pt x="17306" y="12668"/>
                  </a:lnTo>
                  <a:lnTo>
                    <a:pt x="17258" y="12858"/>
                  </a:lnTo>
                  <a:lnTo>
                    <a:pt x="17258" y="12858"/>
                  </a:lnTo>
                </a:path>
                <a:path w="21600" h="21600">
                  <a:moveTo>
                    <a:pt x="18009" y="9691"/>
                  </a:moveTo>
                  <a:lnTo>
                    <a:pt x="16761" y="9691"/>
                  </a:lnTo>
                  <a:lnTo>
                    <a:pt x="16754" y="9564"/>
                  </a:lnTo>
                  <a:lnTo>
                    <a:pt x="18002" y="9564"/>
                  </a:lnTo>
                  <a:lnTo>
                    <a:pt x="18005" y="9628"/>
                  </a:lnTo>
                  <a:lnTo>
                    <a:pt x="18009" y="9691"/>
                  </a:lnTo>
                  <a:lnTo>
                    <a:pt x="18009" y="9691"/>
                  </a:lnTo>
                </a:path>
                <a:path w="21600" h="21600">
                  <a:moveTo>
                    <a:pt x="13508" y="9754"/>
                  </a:moveTo>
                  <a:lnTo>
                    <a:pt x="13482" y="9754"/>
                  </a:lnTo>
                  <a:lnTo>
                    <a:pt x="13456" y="9691"/>
                  </a:lnTo>
                  <a:lnTo>
                    <a:pt x="13510" y="9691"/>
                  </a:lnTo>
                  <a:lnTo>
                    <a:pt x="13514" y="9738"/>
                  </a:lnTo>
                  <a:lnTo>
                    <a:pt x="13508" y="9754"/>
                  </a:lnTo>
                  <a:lnTo>
                    <a:pt x="13508" y="9754"/>
                  </a:lnTo>
                </a:path>
                <a:path w="21600" h="21600">
                  <a:moveTo>
                    <a:pt x="13514" y="9738"/>
                  </a:moveTo>
                  <a:lnTo>
                    <a:pt x="13510" y="9691"/>
                  </a:lnTo>
                  <a:lnTo>
                    <a:pt x="13532" y="9691"/>
                  </a:lnTo>
                  <a:lnTo>
                    <a:pt x="13514" y="9738"/>
                  </a:lnTo>
                  <a:lnTo>
                    <a:pt x="13514" y="9738"/>
                  </a:lnTo>
                </a:path>
                <a:path w="21600" h="21600">
                  <a:moveTo>
                    <a:pt x="9137" y="12161"/>
                  </a:moveTo>
                  <a:lnTo>
                    <a:pt x="8250" y="12161"/>
                  </a:lnTo>
                  <a:lnTo>
                    <a:pt x="8239" y="12035"/>
                  </a:lnTo>
                  <a:lnTo>
                    <a:pt x="8218" y="11971"/>
                  </a:lnTo>
                  <a:lnTo>
                    <a:pt x="8249" y="11275"/>
                  </a:lnTo>
                  <a:lnTo>
                    <a:pt x="8243" y="11275"/>
                  </a:lnTo>
                  <a:lnTo>
                    <a:pt x="8230" y="11085"/>
                  </a:lnTo>
                  <a:lnTo>
                    <a:pt x="8218" y="10958"/>
                  </a:lnTo>
                  <a:lnTo>
                    <a:pt x="8227" y="10831"/>
                  </a:lnTo>
                  <a:lnTo>
                    <a:pt x="8257" y="10768"/>
                  </a:lnTo>
                  <a:lnTo>
                    <a:pt x="8240" y="10578"/>
                  </a:lnTo>
                  <a:lnTo>
                    <a:pt x="8238" y="10324"/>
                  </a:lnTo>
                  <a:lnTo>
                    <a:pt x="8261" y="9707"/>
                  </a:lnTo>
                  <a:lnTo>
                    <a:pt x="8263" y="9818"/>
                  </a:lnTo>
                  <a:lnTo>
                    <a:pt x="8301" y="10071"/>
                  </a:lnTo>
                  <a:lnTo>
                    <a:pt x="8371" y="10388"/>
                  </a:lnTo>
                  <a:lnTo>
                    <a:pt x="8473" y="10704"/>
                  </a:lnTo>
                  <a:lnTo>
                    <a:pt x="9245" y="10704"/>
                  </a:lnTo>
                  <a:lnTo>
                    <a:pt x="9245" y="10894"/>
                  </a:lnTo>
                  <a:lnTo>
                    <a:pt x="9208" y="11085"/>
                  </a:lnTo>
                  <a:lnTo>
                    <a:pt x="9192" y="11275"/>
                  </a:lnTo>
                  <a:lnTo>
                    <a:pt x="9199" y="11465"/>
                  </a:lnTo>
                  <a:lnTo>
                    <a:pt x="9191" y="11781"/>
                  </a:lnTo>
                  <a:lnTo>
                    <a:pt x="9179" y="11971"/>
                  </a:lnTo>
                  <a:lnTo>
                    <a:pt x="9162" y="12035"/>
                  </a:lnTo>
                  <a:lnTo>
                    <a:pt x="9142" y="12098"/>
                  </a:lnTo>
                  <a:lnTo>
                    <a:pt x="9137" y="12161"/>
                  </a:lnTo>
                  <a:lnTo>
                    <a:pt x="9137" y="12161"/>
                  </a:lnTo>
                </a:path>
                <a:path w="21600" h="21600">
                  <a:moveTo>
                    <a:pt x="13516" y="9754"/>
                  </a:moveTo>
                  <a:lnTo>
                    <a:pt x="13508" y="9754"/>
                  </a:lnTo>
                  <a:lnTo>
                    <a:pt x="13514" y="9738"/>
                  </a:lnTo>
                  <a:lnTo>
                    <a:pt x="13516" y="9754"/>
                  </a:lnTo>
                  <a:lnTo>
                    <a:pt x="13516" y="9754"/>
                  </a:lnTo>
                </a:path>
                <a:path w="21600" h="21600">
                  <a:moveTo>
                    <a:pt x="6330" y="10134"/>
                  </a:moveTo>
                  <a:lnTo>
                    <a:pt x="6314" y="10071"/>
                  </a:lnTo>
                  <a:lnTo>
                    <a:pt x="6330" y="10106"/>
                  </a:lnTo>
                  <a:lnTo>
                    <a:pt x="6330" y="10134"/>
                  </a:lnTo>
                  <a:lnTo>
                    <a:pt x="6330" y="10134"/>
                  </a:lnTo>
                </a:path>
                <a:path w="21600" h="21600">
                  <a:moveTo>
                    <a:pt x="19574" y="10134"/>
                  </a:moveTo>
                  <a:lnTo>
                    <a:pt x="19558" y="10071"/>
                  </a:lnTo>
                  <a:lnTo>
                    <a:pt x="19575" y="10106"/>
                  </a:lnTo>
                  <a:lnTo>
                    <a:pt x="19574" y="10134"/>
                  </a:lnTo>
                  <a:lnTo>
                    <a:pt x="19574" y="10134"/>
                  </a:lnTo>
                </a:path>
                <a:path w="21600" h="21600">
                  <a:moveTo>
                    <a:pt x="4965" y="10768"/>
                  </a:moveTo>
                  <a:lnTo>
                    <a:pt x="4830" y="10768"/>
                  </a:lnTo>
                  <a:lnTo>
                    <a:pt x="4879" y="10704"/>
                  </a:lnTo>
                  <a:lnTo>
                    <a:pt x="5004" y="10388"/>
                  </a:lnTo>
                  <a:lnTo>
                    <a:pt x="4965" y="10768"/>
                  </a:lnTo>
                  <a:lnTo>
                    <a:pt x="4965" y="10768"/>
                  </a:lnTo>
                </a:path>
                <a:path w="21600" h="21600">
                  <a:moveTo>
                    <a:pt x="18209" y="10768"/>
                  </a:moveTo>
                  <a:lnTo>
                    <a:pt x="18075" y="10768"/>
                  </a:lnTo>
                  <a:lnTo>
                    <a:pt x="18123" y="10704"/>
                  </a:lnTo>
                  <a:lnTo>
                    <a:pt x="18248" y="10388"/>
                  </a:lnTo>
                  <a:lnTo>
                    <a:pt x="18209" y="10768"/>
                  </a:lnTo>
                  <a:lnTo>
                    <a:pt x="18209" y="10768"/>
                  </a:lnTo>
                </a:path>
                <a:path w="21600" h="21600">
                  <a:moveTo>
                    <a:pt x="7178" y="10704"/>
                  </a:moveTo>
                  <a:lnTo>
                    <a:pt x="7110" y="10641"/>
                  </a:lnTo>
                  <a:lnTo>
                    <a:pt x="7214" y="10641"/>
                  </a:lnTo>
                  <a:lnTo>
                    <a:pt x="7178" y="10704"/>
                  </a:lnTo>
                  <a:lnTo>
                    <a:pt x="7178" y="10704"/>
                  </a:lnTo>
                </a:path>
                <a:path w="21600" h="21600">
                  <a:moveTo>
                    <a:pt x="20422" y="10704"/>
                  </a:moveTo>
                  <a:lnTo>
                    <a:pt x="20354" y="10641"/>
                  </a:lnTo>
                  <a:lnTo>
                    <a:pt x="20458" y="10641"/>
                  </a:lnTo>
                  <a:lnTo>
                    <a:pt x="20422" y="10704"/>
                  </a:lnTo>
                  <a:lnTo>
                    <a:pt x="20422" y="10704"/>
                  </a:lnTo>
                </a:path>
                <a:path w="21600" h="21600">
                  <a:moveTo>
                    <a:pt x="7181" y="11275"/>
                  </a:moveTo>
                  <a:lnTo>
                    <a:pt x="7095" y="11211"/>
                  </a:lnTo>
                  <a:lnTo>
                    <a:pt x="7168" y="11211"/>
                  </a:lnTo>
                  <a:lnTo>
                    <a:pt x="7181" y="11275"/>
                  </a:lnTo>
                  <a:lnTo>
                    <a:pt x="7181" y="11275"/>
                  </a:lnTo>
                </a:path>
                <a:path w="21600" h="21600">
                  <a:moveTo>
                    <a:pt x="20425" y="11275"/>
                  </a:moveTo>
                  <a:lnTo>
                    <a:pt x="20339" y="11211"/>
                  </a:lnTo>
                  <a:lnTo>
                    <a:pt x="20412" y="11211"/>
                  </a:lnTo>
                  <a:lnTo>
                    <a:pt x="20425" y="11275"/>
                  </a:lnTo>
                  <a:lnTo>
                    <a:pt x="20425" y="11275"/>
                  </a:lnTo>
                </a:path>
                <a:path w="21600" h="21600">
                  <a:moveTo>
                    <a:pt x="2125" y="11718"/>
                  </a:moveTo>
                  <a:lnTo>
                    <a:pt x="2113" y="11718"/>
                  </a:lnTo>
                  <a:lnTo>
                    <a:pt x="2125" y="11655"/>
                  </a:lnTo>
                  <a:lnTo>
                    <a:pt x="2137" y="11655"/>
                  </a:lnTo>
                  <a:lnTo>
                    <a:pt x="2140" y="11668"/>
                  </a:lnTo>
                  <a:lnTo>
                    <a:pt x="2125" y="11718"/>
                  </a:lnTo>
                  <a:lnTo>
                    <a:pt x="2125" y="11718"/>
                  </a:lnTo>
                </a:path>
                <a:path w="21600" h="21600">
                  <a:moveTo>
                    <a:pt x="2140" y="11668"/>
                  </a:moveTo>
                  <a:lnTo>
                    <a:pt x="2137" y="11655"/>
                  </a:lnTo>
                  <a:lnTo>
                    <a:pt x="2144" y="11655"/>
                  </a:lnTo>
                  <a:lnTo>
                    <a:pt x="2140" y="11668"/>
                  </a:lnTo>
                  <a:lnTo>
                    <a:pt x="2140" y="11668"/>
                  </a:lnTo>
                </a:path>
                <a:path w="21600" h="21600">
                  <a:moveTo>
                    <a:pt x="15369" y="11718"/>
                  </a:moveTo>
                  <a:lnTo>
                    <a:pt x="15357" y="11718"/>
                  </a:lnTo>
                  <a:lnTo>
                    <a:pt x="15369" y="11655"/>
                  </a:lnTo>
                  <a:lnTo>
                    <a:pt x="15381" y="11655"/>
                  </a:lnTo>
                  <a:lnTo>
                    <a:pt x="15384" y="11668"/>
                  </a:lnTo>
                  <a:lnTo>
                    <a:pt x="15369" y="11718"/>
                  </a:lnTo>
                  <a:lnTo>
                    <a:pt x="15369" y="11718"/>
                  </a:lnTo>
                </a:path>
                <a:path w="21600" h="21600">
                  <a:moveTo>
                    <a:pt x="15384" y="11668"/>
                  </a:moveTo>
                  <a:lnTo>
                    <a:pt x="15381" y="11655"/>
                  </a:lnTo>
                  <a:lnTo>
                    <a:pt x="15388" y="11655"/>
                  </a:lnTo>
                  <a:lnTo>
                    <a:pt x="15384" y="11668"/>
                  </a:lnTo>
                  <a:lnTo>
                    <a:pt x="15384" y="11668"/>
                  </a:lnTo>
                </a:path>
                <a:path w="21600" h="21600">
                  <a:moveTo>
                    <a:pt x="2151" y="11718"/>
                  </a:moveTo>
                  <a:lnTo>
                    <a:pt x="2125" y="11718"/>
                  </a:lnTo>
                  <a:lnTo>
                    <a:pt x="2140" y="11668"/>
                  </a:lnTo>
                  <a:lnTo>
                    <a:pt x="2151" y="11718"/>
                  </a:lnTo>
                  <a:lnTo>
                    <a:pt x="2151" y="11718"/>
                  </a:lnTo>
                </a:path>
                <a:path w="21600" h="21600">
                  <a:moveTo>
                    <a:pt x="15395" y="11718"/>
                  </a:moveTo>
                  <a:lnTo>
                    <a:pt x="15369" y="11718"/>
                  </a:lnTo>
                  <a:lnTo>
                    <a:pt x="15384" y="11668"/>
                  </a:lnTo>
                  <a:lnTo>
                    <a:pt x="15395" y="11718"/>
                  </a:lnTo>
                  <a:lnTo>
                    <a:pt x="15395" y="11718"/>
                  </a:lnTo>
                </a:path>
                <a:path w="21600" h="21600">
                  <a:moveTo>
                    <a:pt x="4074" y="12367"/>
                  </a:moveTo>
                  <a:lnTo>
                    <a:pt x="4071" y="12351"/>
                  </a:lnTo>
                  <a:lnTo>
                    <a:pt x="4054" y="12161"/>
                  </a:lnTo>
                  <a:lnTo>
                    <a:pt x="4039" y="11971"/>
                  </a:lnTo>
                  <a:lnTo>
                    <a:pt x="4058" y="11845"/>
                  </a:lnTo>
                  <a:lnTo>
                    <a:pt x="4110" y="11718"/>
                  </a:lnTo>
                  <a:lnTo>
                    <a:pt x="4109" y="12098"/>
                  </a:lnTo>
                  <a:lnTo>
                    <a:pt x="4097" y="12225"/>
                  </a:lnTo>
                  <a:lnTo>
                    <a:pt x="4074" y="12225"/>
                  </a:lnTo>
                  <a:lnTo>
                    <a:pt x="4074" y="12367"/>
                  </a:lnTo>
                  <a:lnTo>
                    <a:pt x="4074" y="12367"/>
                  </a:lnTo>
                </a:path>
                <a:path w="21600" h="21600">
                  <a:moveTo>
                    <a:pt x="4164" y="12668"/>
                  </a:moveTo>
                  <a:lnTo>
                    <a:pt x="4143" y="12668"/>
                  </a:lnTo>
                  <a:lnTo>
                    <a:pt x="4116" y="12605"/>
                  </a:lnTo>
                  <a:lnTo>
                    <a:pt x="4091" y="12478"/>
                  </a:lnTo>
                  <a:lnTo>
                    <a:pt x="4074" y="12367"/>
                  </a:lnTo>
                  <a:lnTo>
                    <a:pt x="4074" y="12225"/>
                  </a:lnTo>
                  <a:lnTo>
                    <a:pt x="4097" y="12225"/>
                  </a:lnTo>
                  <a:lnTo>
                    <a:pt x="4109" y="12098"/>
                  </a:lnTo>
                  <a:lnTo>
                    <a:pt x="4110" y="11718"/>
                  </a:lnTo>
                  <a:lnTo>
                    <a:pt x="5015" y="11718"/>
                  </a:lnTo>
                  <a:lnTo>
                    <a:pt x="5025" y="11781"/>
                  </a:lnTo>
                  <a:lnTo>
                    <a:pt x="5051" y="11908"/>
                  </a:lnTo>
                  <a:lnTo>
                    <a:pt x="5067" y="12035"/>
                  </a:lnTo>
                  <a:lnTo>
                    <a:pt x="5073" y="12161"/>
                  </a:lnTo>
                  <a:lnTo>
                    <a:pt x="5076" y="12161"/>
                  </a:lnTo>
                  <a:lnTo>
                    <a:pt x="5074" y="12225"/>
                  </a:lnTo>
                  <a:lnTo>
                    <a:pt x="5064" y="12288"/>
                  </a:lnTo>
                  <a:lnTo>
                    <a:pt x="5179" y="12288"/>
                  </a:lnTo>
                  <a:lnTo>
                    <a:pt x="5145" y="12478"/>
                  </a:lnTo>
                  <a:lnTo>
                    <a:pt x="4195" y="12478"/>
                  </a:lnTo>
                  <a:lnTo>
                    <a:pt x="4173" y="12605"/>
                  </a:lnTo>
                  <a:lnTo>
                    <a:pt x="4165" y="12660"/>
                  </a:lnTo>
                  <a:lnTo>
                    <a:pt x="4164" y="12668"/>
                  </a:lnTo>
                  <a:lnTo>
                    <a:pt x="4164" y="12668"/>
                  </a:lnTo>
                </a:path>
                <a:path w="21600" h="21600">
                  <a:moveTo>
                    <a:pt x="17318" y="12367"/>
                  </a:moveTo>
                  <a:lnTo>
                    <a:pt x="17315" y="12351"/>
                  </a:lnTo>
                  <a:lnTo>
                    <a:pt x="17299" y="12161"/>
                  </a:lnTo>
                  <a:lnTo>
                    <a:pt x="17283" y="11971"/>
                  </a:lnTo>
                  <a:lnTo>
                    <a:pt x="17302" y="11845"/>
                  </a:lnTo>
                  <a:lnTo>
                    <a:pt x="17354" y="11718"/>
                  </a:lnTo>
                  <a:lnTo>
                    <a:pt x="17353" y="12098"/>
                  </a:lnTo>
                  <a:lnTo>
                    <a:pt x="17341" y="12225"/>
                  </a:lnTo>
                  <a:lnTo>
                    <a:pt x="17318" y="12225"/>
                  </a:lnTo>
                  <a:lnTo>
                    <a:pt x="17318" y="12367"/>
                  </a:lnTo>
                  <a:lnTo>
                    <a:pt x="17318" y="12367"/>
                  </a:lnTo>
                </a:path>
                <a:path w="21600" h="21600">
                  <a:moveTo>
                    <a:pt x="17408" y="12668"/>
                  </a:moveTo>
                  <a:lnTo>
                    <a:pt x="17387" y="12668"/>
                  </a:lnTo>
                  <a:lnTo>
                    <a:pt x="17360" y="12605"/>
                  </a:lnTo>
                  <a:lnTo>
                    <a:pt x="17336" y="12478"/>
                  </a:lnTo>
                  <a:lnTo>
                    <a:pt x="17318" y="12367"/>
                  </a:lnTo>
                  <a:lnTo>
                    <a:pt x="17318" y="12225"/>
                  </a:lnTo>
                  <a:lnTo>
                    <a:pt x="17341" y="12225"/>
                  </a:lnTo>
                  <a:lnTo>
                    <a:pt x="17353" y="12098"/>
                  </a:lnTo>
                  <a:lnTo>
                    <a:pt x="17354" y="11718"/>
                  </a:lnTo>
                  <a:lnTo>
                    <a:pt x="18259" y="11718"/>
                  </a:lnTo>
                  <a:lnTo>
                    <a:pt x="18269" y="11781"/>
                  </a:lnTo>
                  <a:lnTo>
                    <a:pt x="18295" y="11908"/>
                  </a:lnTo>
                  <a:lnTo>
                    <a:pt x="18311" y="12035"/>
                  </a:lnTo>
                  <a:lnTo>
                    <a:pt x="18317" y="12161"/>
                  </a:lnTo>
                  <a:lnTo>
                    <a:pt x="18320" y="12161"/>
                  </a:lnTo>
                  <a:lnTo>
                    <a:pt x="18318" y="12225"/>
                  </a:lnTo>
                  <a:lnTo>
                    <a:pt x="18308" y="12288"/>
                  </a:lnTo>
                  <a:lnTo>
                    <a:pt x="18423" y="12288"/>
                  </a:lnTo>
                  <a:lnTo>
                    <a:pt x="18389" y="12478"/>
                  </a:lnTo>
                  <a:lnTo>
                    <a:pt x="17440" y="12478"/>
                  </a:lnTo>
                  <a:lnTo>
                    <a:pt x="17417" y="12605"/>
                  </a:lnTo>
                  <a:lnTo>
                    <a:pt x="17410" y="12660"/>
                  </a:lnTo>
                  <a:lnTo>
                    <a:pt x="17408" y="12668"/>
                  </a:lnTo>
                  <a:lnTo>
                    <a:pt x="17408" y="12668"/>
                  </a:lnTo>
                </a:path>
                <a:path w="21600" h="21600">
                  <a:moveTo>
                    <a:pt x="2144" y="12351"/>
                  </a:moveTo>
                  <a:lnTo>
                    <a:pt x="2098" y="12351"/>
                  </a:lnTo>
                  <a:lnTo>
                    <a:pt x="2070" y="11781"/>
                  </a:lnTo>
                  <a:lnTo>
                    <a:pt x="2109" y="11845"/>
                  </a:lnTo>
                  <a:lnTo>
                    <a:pt x="2199" y="12161"/>
                  </a:lnTo>
                  <a:lnTo>
                    <a:pt x="2212" y="12181"/>
                  </a:lnTo>
                  <a:lnTo>
                    <a:pt x="2144" y="12351"/>
                  </a:lnTo>
                  <a:lnTo>
                    <a:pt x="2144" y="12351"/>
                  </a:lnTo>
                </a:path>
                <a:path w="21600" h="21600">
                  <a:moveTo>
                    <a:pt x="2212" y="12181"/>
                  </a:moveTo>
                  <a:lnTo>
                    <a:pt x="2199" y="12161"/>
                  </a:lnTo>
                  <a:lnTo>
                    <a:pt x="2109" y="11845"/>
                  </a:lnTo>
                  <a:lnTo>
                    <a:pt x="2070" y="11781"/>
                  </a:lnTo>
                  <a:lnTo>
                    <a:pt x="2206" y="11781"/>
                  </a:lnTo>
                  <a:lnTo>
                    <a:pt x="2220" y="11971"/>
                  </a:lnTo>
                  <a:lnTo>
                    <a:pt x="2220" y="12161"/>
                  </a:lnTo>
                  <a:lnTo>
                    <a:pt x="2212" y="12181"/>
                  </a:lnTo>
                  <a:lnTo>
                    <a:pt x="2212" y="12181"/>
                  </a:lnTo>
                </a:path>
                <a:path w="21600" h="21600">
                  <a:moveTo>
                    <a:pt x="15388" y="12351"/>
                  </a:moveTo>
                  <a:lnTo>
                    <a:pt x="15343" y="12351"/>
                  </a:lnTo>
                  <a:lnTo>
                    <a:pt x="15314" y="11781"/>
                  </a:lnTo>
                  <a:lnTo>
                    <a:pt x="15353" y="11845"/>
                  </a:lnTo>
                  <a:lnTo>
                    <a:pt x="15443" y="12161"/>
                  </a:lnTo>
                  <a:lnTo>
                    <a:pt x="15456" y="12181"/>
                  </a:lnTo>
                  <a:lnTo>
                    <a:pt x="15388" y="12351"/>
                  </a:lnTo>
                  <a:lnTo>
                    <a:pt x="15388" y="12351"/>
                  </a:lnTo>
                </a:path>
                <a:path w="21600" h="21600">
                  <a:moveTo>
                    <a:pt x="15456" y="12181"/>
                  </a:moveTo>
                  <a:lnTo>
                    <a:pt x="15443" y="12161"/>
                  </a:lnTo>
                  <a:lnTo>
                    <a:pt x="15353" y="11845"/>
                  </a:lnTo>
                  <a:lnTo>
                    <a:pt x="15314" y="11781"/>
                  </a:lnTo>
                  <a:lnTo>
                    <a:pt x="15450" y="11781"/>
                  </a:lnTo>
                  <a:lnTo>
                    <a:pt x="15464" y="11971"/>
                  </a:lnTo>
                  <a:lnTo>
                    <a:pt x="15464" y="12161"/>
                  </a:lnTo>
                  <a:lnTo>
                    <a:pt x="15456" y="12181"/>
                  </a:lnTo>
                  <a:lnTo>
                    <a:pt x="15456" y="12181"/>
                  </a:lnTo>
                </a:path>
                <a:path w="21600" h="21600">
                  <a:moveTo>
                    <a:pt x="5179" y="12288"/>
                  </a:moveTo>
                  <a:lnTo>
                    <a:pt x="5064" y="12288"/>
                  </a:lnTo>
                  <a:lnTo>
                    <a:pt x="5108" y="12225"/>
                  </a:lnTo>
                  <a:lnTo>
                    <a:pt x="5201" y="12161"/>
                  </a:lnTo>
                  <a:lnTo>
                    <a:pt x="5179" y="12288"/>
                  </a:lnTo>
                  <a:lnTo>
                    <a:pt x="5179" y="12288"/>
                  </a:lnTo>
                </a:path>
                <a:path w="21600" h="21600">
                  <a:moveTo>
                    <a:pt x="8218" y="13428"/>
                  </a:moveTo>
                  <a:lnTo>
                    <a:pt x="8254" y="12605"/>
                  </a:lnTo>
                  <a:lnTo>
                    <a:pt x="8262" y="12605"/>
                  </a:lnTo>
                  <a:lnTo>
                    <a:pt x="8241" y="12541"/>
                  </a:lnTo>
                  <a:lnTo>
                    <a:pt x="8231" y="12351"/>
                  </a:lnTo>
                  <a:lnTo>
                    <a:pt x="8236" y="12225"/>
                  </a:lnTo>
                  <a:lnTo>
                    <a:pt x="8251" y="12161"/>
                  </a:lnTo>
                  <a:lnTo>
                    <a:pt x="9160" y="12161"/>
                  </a:lnTo>
                  <a:lnTo>
                    <a:pt x="9173" y="12225"/>
                  </a:lnTo>
                  <a:lnTo>
                    <a:pt x="9185" y="12415"/>
                  </a:lnTo>
                  <a:lnTo>
                    <a:pt x="9201" y="12541"/>
                  </a:lnTo>
                  <a:lnTo>
                    <a:pt x="9207" y="12660"/>
                  </a:lnTo>
                  <a:lnTo>
                    <a:pt x="9205" y="12731"/>
                  </a:lnTo>
                  <a:lnTo>
                    <a:pt x="9202" y="12858"/>
                  </a:lnTo>
                  <a:lnTo>
                    <a:pt x="9199" y="12858"/>
                  </a:lnTo>
                  <a:lnTo>
                    <a:pt x="9248" y="13112"/>
                  </a:lnTo>
                  <a:lnTo>
                    <a:pt x="9275" y="13302"/>
                  </a:lnTo>
                  <a:lnTo>
                    <a:pt x="8271" y="13302"/>
                  </a:lnTo>
                  <a:lnTo>
                    <a:pt x="8252" y="13392"/>
                  </a:lnTo>
                  <a:lnTo>
                    <a:pt x="8218" y="13428"/>
                  </a:lnTo>
                  <a:lnTo>
                    <a:pt x="8218" y="13428"/>
                  </a:lnTo>
                </a:path>
                <a:path w="21600" h="21600">
                  <a:moveTo>
                    <a:pt x="18423" y="12288"/>
                  </a:moveTo>
                  <a:lnTo>
                    <a:pt x="18308" y="12288"/>
                  </a:lnTo>
                  <a:lnTo>
                    <a:pt x="18352" y="12225"/>
                  </a:lnTo>
                  <a:lnTo>
                    <a:pt x="18445" y="12161"/>
                  </a:lnTo>
                  <a:lnTo>
                    <a:pt x="18423" y="12288"/>
                  </a:lnTo>
                  <a:lnTo>
                    <a:pt x="18423" y="12288"/>
                  </a:lnTo>
                </a:path>
                <a:path w="21600" h="21600">
                  <a:moveTo>
                    <a:pt x="2254" y="12351"/>
                  </a:moveTo>
                  <a:lnTo>
                    <a:pt x="2144" y="12351"/>
                  </a:lnTo>
                  <a:lnTo>
                    <a:pt x="2212" y="12181"/>
                  </a:lnTo>
                  <a:lnTo>
                    <a:pt x="2241" y="12225"/>
                  </a:lnTo>
                  <a:lnTo>
                    <a:pt x="2254" y="12351"/>
                  </a:lnTo>
                  <a:lnTo>
                    <a:pt x="2254" y="12351"/>
                  </a:lnTo>
                </a:path>
                <a:path w="21600" h="21600">
                  <a:moveTo>
                    <a:pt x="15498" y="12351"/>
                  </a:moveTo>
                  <a:lnTo>
                    <a:pt x="15388" y="12351"/>
                  </a:lnTo>
                  <a:lnTo>
                    <a:pt x="15456" y="12181"/>
                  </a:lnTo>
                  <a:lnTo>
                    <a:pt x="15485" y="12225"/>
                  </a:lnTo>
                  <a:lnTo>
                    <a:pt x="15498" y="12351"/>
                  </a:lnTo>
                  <a:lnTo>
                    <a:pt x="15498" y="12351"/>
                  </a:lnTo>
                </a:path>
                <a:path w="21600" h="21600">
                  <a:moveTo>
                    <a:pt x="4165" y="12660"/>
                  </a:moveTo>
                  <a:lnTo>
                    <a:pt x="4173" y="12605"/>
                  </a:lnTo>
                  <a:lnTo>
                    <a:pt x="4195" y="12478"/>
                  </a:lnTo>
                  <a:lnTo>
                    <a:pt x="4179" y="12605"/>
                  </a:lnTo>
                  <a:lnTo>
                    <a:pt x="4165" y="12660"/>
                  </a:lnTo>
                  <a:lnTo>
                    <a:pt x="4165" y="12660"/>
                  </a:lnTo>
                </a:path>
                <a:path w="21600" h="21600">
                  <a:moveTo>
                    <a:pt x="4112" y="13048"/>
                  </a:moveTo>
                  <a:lnTo>
                    <a:pt x="4165" y="12660"/>
                  </a:lnTo>
                  <a:lnTo>
                    <a:pt x="4179" y="12605"/>
                  </a:lnTo>
                  <a:lnTo>
                    <a:pt x="4195" y="12478"/>
                  </a:lnTo>
                  <a:lnTo>
                    <a:pt x="5145" y="12478"/>
                  </a:lnTo>
                  <a:lnTo>
                    <a:pt x="5133" y="12668"/>
                  </a:lnTo>
                  <a:lnTo>
                    <a:pt x="5222" y="12668"/>
                  </a:lnTo>
                  <a:lnTo>
                    <a:pt x="5240" y="12858"/>
                  </a:lnTo>
                  <a:lnTo>
                    <a:pt x="5266" y="12985"/>
                  </a:lnTo>
                  <a:lnTo>
                    <a:pt x="4195" y="12985"/>
                  </a:lnTo>
                  <a:lnTo>
                    <a:pt x="4112" y="13048"/>
                  </a:lnTo>
                  <a:lnTo>
                    <a:pt x="4112" y="13048"/>
                  </a:lnTo>
                </a:path>
                <a:path w="21600" h="21600">
                  <a:moveTo>
                    <a:pt x="17410" y="12660"/>
                  </a:moveTo>
                  <a:lnTo>
                    <a:pt x="17417" y="12605"/>
                  </a:lnTo>
                  <a:lnTo>
                    <a:pt x="17440" y="12478"/>
                  </a:lnTo>
                  <a:lnTo>
                    <a:pt x="17423" y="12605"/>
                  </a:lnTo>
                  <a:lnTo>
                    <a:pt x="17410" y="12660"/>
                  </a:lnTo>
                  <a:lnTo>
                    <a:pt x="17410" y="12660"/>
                  </a:lnTo>
                </a:path>
                <a:path w="21600" h="21600">
                  <a:moveTo>
                    <a:pt x="17356" y="13048"/>
                  </a:moveTo>
                  <a:lnTo>
                    <a:pt x="17410" y="12660"/>
                  </a:lnTo>
                  <a:lnTo>
                    <a:pt x="17423" y="12605"/>
                  </a:lnTo>
                  <a:lnTo>
                    <a:pt x="17440" y="12478"/>
                  </a:lnTo>
                  <a:lnTo>
                    <a:pt x="18389" y="12478"/>
                  </a:lnTo>
                  <a:lnTo>
                    <a:pt x="18377" y="12668"/>
                  </a:lnTo>
                  <a:lnTo>
                    <a:pt x="18466" y="12668"/>
                  </a:lnTo>
                  <a:lnTo>
                    <a:pt x="18484" y="12858"/>
                  </a:lnTo>
                  <a:lnTo>
                    <a:pt x="18510" y="12985"/>
                  </a:lnTo>
                  <a:lnTo>
                    <a:pt x="17439" y="12985"/>
                  </a:lnTo>
                  <a:lnTo>
                    <a:pt x="17356" y="13048"/>
                  </a:lnTo>
                  <a:lnTo>
                    <a:pt x="17356" y="13048"/>
                  </a:lnTo>
                </a:path>
                <a:path w="21600" h="21600">
                  <a:moveTo>
                    <a:pt x="5222" y="12668"/>
                  </a:moveTo>
                  <a:lnTo>
                    <a:pt x="5165" y="12668"/>
                  </a:lnTo>
                  <a:lnTo>
                    <a:pt x="5197" y="12605"/>
                  </a:lnTo>
                  <a:lnTo>
                    <a:pt x="5222" y="12668"/>
                  </a:lnTo>
                  <a:lnTo>
                    <a:pt x="5222" y="12668"/>
                  </a:lnTo>
                </a:path>
                <a:path w="21600" h="21600">
                  <a:moveTo>
                    <a:pt x="6900" y="12731"/>
                  </a:moveTo>
                  <a:lnTo>
                    <a:pt x="6836" y="12731"/>
                  </a:lnTo>
                  <a:lnTo>
                    <a:pt x="6823" y="12605"/>
                  </a:lnTo>
                  <a:lnTo>
                    <a:pt x="6888" y="12668"/>
                  </a:lnTo>
                  <a:lnTo>
                    <a:pt x="6900" y="12731"/>
                  </a:lnTo>
                  <a:lnTo>
                    <a:pt x="6900" y="12731"/>
                  </a:lnTo>
                </a:path>
                <a:path w="21600" h="21600">
                  <a:moveTo>
                    <a:pt x="6947" y="12731"/>
                  </a:moveTo>
                  <a:lnTo>
                    <a:pt x="6900" y="12731"/>
                  </a:lnTo>
                  <a:lnTo>
                    <a:pt x="6888" y="12668"/>
                  </a:lnTo>
                  <a:lnTo>
                    <a:pt x="6823" y="12605"/>
                  </a:lnTo>
                  <a:lnTo>
                    <a:pt x="6968" y="12605"/>
                  </a:lnTo>
                  <a:lnTo>
                    <a:pt x="6947" y="12731"/>
                  </a:lnTo>
                  <a:lnTo>
                    <a:pt x="6947" y="12731"/>
                  </a:lnTo>
                </a:path>
                <a:path w="21600" h="21600">
                  <a:moveTo>
                    <a:pt x="18466" y="12668"/>
                  </a:moveTo>
                  <a:lnTo>
                    <a:pt x="18409" y="12668"/>
                  </a:lnTo>
                  <a:lnTo>
                    <a:pt x="18441" y="12605"/>
                  </a:lnTo>
                  <a:lnTo>
                    <a:pt x="18466" y="12668"/>
                  </a:lnTo>
                  <a:lnTo>
                    <a:pt x="18466" y="12668"/>
                  </a:lnTo>
                </a:path>
                <a:path w="21600" h="21600">
                  <a:moveTo>
                    <a:pt x="20144" y="12731"/>
                  </a:moveTo>
                  <a:lnTo>
                    <a:pt x="20080" y="12731"/>
                  </a:lnTo>
                  <a:lnTo>
                    <a:pt x="20067" y="12605"/>
                  </a:lnTo>
                  <a:lnTo>
                    <a:pt x="20132" y="12668"/>
                  </a:lnTo>
                  <a:lnTo>
                    <a:pt x="20144" y="12731"/>
                  </a:lnTo>
                  <a:lnTo>
                    <a:pt x="20144" y="12731"/>
                  </a:lnTo>
                </a:path>
                <a:path w="21600" h="21600">
                  <a:moveTo>
                    <a:pt x="20191" y="12731"/>
                  </a:moveTo>
                  <a:lnTo>
                    <a:pt x="20144" y="12731"/>
                  </a:lnTo>
                  <a:lnTo>
                    <a:pt x="20132" y="12668"/>
                  </a:lnTo>
                  <a:lnTo>
                    <a:pt x="20067" y="12605"/>
                  </a:lnTo>
                  <a:lnTo>
                    <a:pt x="20212" y="12605"/>
                  </a:lnTo>
                  <a:lnTo>
                    <a:pt x="20191" y="12731"/>
                  </a:lnTo>
                  <a:lnTo>
                    <a:pt x="20191" y="12731"/>
                  </a:lnTo>
                </a:path>
                <a:path w="21600" h="21600">
                  <a:moveTo>
                    <a:pt x="3631" y="14442"/>
                  </a:moveTo>
                  <a:lnTo>
                    <a:pt x="2768" y="14442"/>
                  </a:lnTo>
                  <a:lnTo>
                    <a:pt x="2742" y="14315"/>
                  </a:lnTo>
                  <a:lnTo>
                    <a:pt x="2741" y="14188"/>
                  </a:lnTo>
                  <a:lnTo>
                    <a:pt x="2764" y="14062"/>
                  </a:lnTo>
                  <a:lnTo>
                    <a:pt x="2788" y="13935"/>
                  </a:lnTo>
                  <a:lnTo>
                    <a:pt x="2812" y="13808"/>
                  </a:lnTo>
                  <a:lnTo>
                    <a:pt x="2858" y="13555"/>
                  </a:lnTo>
                  <a:lnTo>
                    <a:pt x="2876" y="13492"/>
                  </a:lnTo>
                  <a:lnTo>
                    <a:pt x="2904" y="13365"/>
                  </a:lnTo>
                  <a:lnTo>
                    <a:pt x="2920" y="13175"/>
                  </a:lnTo>
                  <a:lnTo>
                    <a:pt x="2936" y="12985"/>
                  </a:lnTo>
                  <a:lnTo>
                    <a:pt x="2975" y="12921"/>
                  </a:lnTo>
                  <a:lnTo>
                    <a:pt x="3000" y="12858"/>
                  </a:lnTo>
                  <a:lnTo>
                    <a:pt x="3026" y="12731"/>
                  </a:lnTo>
                  <a:lnTo>
                    <a:pt x="3045" y="12795"/>
                  </a:lnTo>
                  <a:lnTo>
                    <a:pt x="3072" y="12858"/>
                  </a:lnTo>
                  <a:lnTo>
                    <a:pt x="4014" y="12858"/>
                  </a:lnTo>
                  <a:lnTo>
                    <a:pt x="3997" y="12921"/>
                  </a:lnTo>
                  <a:lnTo>
                    <a:pt x="3974" y="13048"/>
                  </a:lnTo>
                  <a:lnTo>
                    <a:pt x="3957" y="13112"/>
                  </a:lnTo>
                  <a:lnTo>
                    <a:pt x="3941" y="13175"/>
                  </a:lnTo>
                  <a:lnTo>
                    <a:pt x="3846" y="13175"/>
                  </a:lnTo>
                  <a:lnTo>
                    <a:pt x="3881" y="13302"/>
                  </a:lnTo>
                  <a:lnTo>
                    <a:pt x="3889" y="13302"/>
                  </a:lnTo>
                  <a:lnTo>
                    <a:pt x="3894" y="13365"/>
                  </a:lnTo>
                  <a:lnTo>
                    <a:pt x="3873" y="13555"/>
                  </a:lnTo>
                  <a:lnTo>
                    <a:pt x="3781" y="13555"/>
                  </a:lnTo>
                  <a:lnTo>
                    <a:pt x="3833" y="13682"/>
                  </a:lnTo>
                  <a:lnTo>
                    <a:pt x="3852" y="13682"/>
                  </a:lnTo>
                  <a:lnTo>
                    <a:pt x="3836" y="13808"/>
                  </a:lnTo>
                  <a:lnTo>
                    <a:pt x="3821" y="14062"/>
                  </a:lnTo>
                  <a:lnTo>
                    <a:pt x="3795" y="14188"/>
                  </a:lnTo>
                  <a:lnTo>
                    <a:pt x="3714" y="14188"/>
                  </a:lnTo>
                  <a:lnTo>
                    <a:pt x="3646" y="14315"/>
                  </a:lnTo>
                  <a:lnTo>
                    <a:pt x="3622" y="14378"/>
                  </a:lnTo>
                  <a:lnTo>
                    <a:pt x="3631" y="14442"/>
                  </a:lnTo>
                  <a:lnTo>
                    <a:pt x="3631" y="14442"/>
                  </a:lnTo>
                </a:path>
                <a:path w="21600" h="21600">
                  <a:moveTo>
                    <a:pt x="16875" y="14442"/>
                  </a:moveTo>
                  <a:lnTo>
                    <a:pt x="16012" y="14442"/>
                  </a:lnTo>
                  <a:lnTo>
                    <a:pt x="15986" y="14315"/>
                  </a:lnTo>
                  <a:lnTo>
                    <a:pt x="15985" y="14188"/>
                  </a:lnTo>
                  <a:lnTo>
                    <a:pt x="16008" y="14062"/>
                  </a:lnTo>
                  <a:lnTo>
                    <a:pt x="16032" y="13935"/>
                  </a:lnTo>
                  <a:lnTo>
                    <a:pt x="16056" y="13808"/>
                  </a:lnTo>
                  <a:lnTo>
                    <a:pt x="16102" y="13555"/>
                  </a:lnTo>
                  <a:lnTo>
                    <a:pt x="16120" y="13492"/>
                  </a:lnTo>
                  <a:lnTo>
                    <a:pt x="16149" y="13365"/>
                  </a:lnTo>
                  <a:lnTo>
                    <a:pt x="16164" y="13175"/>
                  </a:lnTo>
                  <a:lnTo>
                    <a:pt x="16180" y="12985"/>
                  </a:lnTo>
                  <a:lnTo>
                    <a:pt x="16219" y="12921"/>
                  </a:lnTo>
                  <a:lnTo>
                    <a:pt x="16244" y="12858"/>
                  </a:lnTo>
                  <a:lnTo>
                    <a:pt x="16270" y="12731"/>
                  </a:lnTo>
                  <a:lnTo>
                    <a:pt x="16290" y="12795"/>
                  </a:lnTo>
                  <a:lnTo>
                    <a:pt x="16316" y="12858"/>
                  </a:lnTo>
                  <a:lnTo>
                    <a:pt x="17258" y="12858"/>
                  </a:lnTo>
                  <a:lnTo>
                    <a:pt x="17241" y="12921"/>
                  </a:lnTo>
                  <a:lnTo>
                    <a:pt x="17218" y="13048"/>
                  </a:lnTo>
                  <a:lnTo>
                    <a:pt x="17201" y="13112"/>
                  </a:lnTo>
                  <a:lnTo>
                    <a:pt x="17186" y="13175"/>
                  </a:lnTo>
                  <a:lnTo>
                    <a:pt x="17090" y="13175"/>
                  </a:lnTo>
                  <a:lnTo>
                    <a:pt x="17126" y="13302"/>
                  </a:lnTo>
                  <a:lnTo>
                    <a:pt x="17133" y="13302"/>
                  </a:lnTo>
                  <a:lnTo>
                    <a:pt x="17138" y="13365"/>
                  </a:lnTo>
                  <a:lnTo>
                    <a:pt x="17117" y="13555"/>
                  </a:lnTo>
                  <a:lnTo>
                    <a:pt x="17025" y="13555"/>
                  </a:lnTo>
                  <a:lnTo>
                    <a:pt x="17077" y="13682"/>
                  </a:lnTo>
                  <a:lnTo>
                    <a:pt x="17096" y="13682"/>
                  </a:lnTo>
                  <a:lnTo>
                    <a:pt x="17080" y="13808"/>
                  </a:lnTo>
                  <a:lnTo>
                    <a:pt x="17065" y="14062"/>
                  </a:lnTo>
                  <a:lnTo>
                    <a:pt x="17039" y="14188"/>
                  </a:lnTo>
                  <a:lnTo>
                    <a:pt x="16958" y="14188"/>
                  </a:lnTo>
                  <a:lnTo>
                    <a:pt x="16890" y="14315"/>
                  </a:lnTo>
                  <a:lnTo>
                    <a:pt x="16866" y="14378"/>
                  </a:lnTo>
                  <a:lnTo>
                    <a:pt x="16875" y="14442"/>
                  </a:lnTo>
                  <a:lnTo>
                    <a:pt x="16875" y="14442"/>
                  </a:lnTo>
                </a:path>
                <a:path w="21600" h="21600">
                  <a:moveTo>
                    <a:pt x="2280" y="12858"/>
                  </a:moveTo>
                  <a:lnTo>
                    <a:pt x="2232" y="12858"/>
                  </a:lnTo>
                  <a:lnTo>
                    <a:pt x="2272" y="12795"/>
                  </a:lnTo>
                  <a:lnTo>
                    <a:pt x="2280" y="12858"/>
                  </a:lnTo>
                  <a:lnTo>
                    <a:pt x="2280" y="12858"/>
                  </a:lnTo>
                </a:path>
                <a:path w="21600" h="21600">
                  <a:moveTo>
                    <a:pt x="15524" y="12858"/>
                  </a:moveTo>
                  <a:lnTo>
                    <a:pt x="15477" y="12858"/>
                  </a:lnTo>
                  <a:lnTo>
                    <a:pt x="15516" y="12795"/>
                  </a:lnTo>
                  <a:lnTo>
                    <a:pt x="15524" y="12858"/>
                  </a:lnTo>
                  <a:lnTo>
                    <a:pt x="15524" y="12858"/>
                  </a:lnTo>
                </a:path>
                <a:path w="21600" h="21600">
                  <a:moveTo>
                    <a:pt x="4300" y="13618"/>
                  </a:moveTo>
                  <a:lnTo>
                    <a:pt x="4259" y="13365"/>
                  </a:lnTo>
                  <a:lnTo>
                    <a:pt x="4238" y="13175"/>
                  </a:lnTo>
                  <a:lnTo>
                    <a:pt x="4236" y="12985"/>
                  </a:lnTo>
                  <a:lnTo>
                    <a:pt x="5266" y="12985"/>
                  </a:lnTo>
                  <a:lnTo>
                    <a:pt x="5280" y="13112"/>
                  </a:lnTo>
                  <a:lnTo>
                    <a:pt x="5282" y="13175"/>
                  </a:lnTo>
                  <a:lnTo>
                    <a:pt x="5284" y="13238"/>
                  </a:lnTo>
                  <a:lnTo>
                    <a:pt x="5317" y="13302"/>
                  </a:lnTo>
                  <a:lnTo>
                    <a:pt x="5381" y="13302"/>
                  </a:lnTo>
                  <a:lnTo>
                    <a:pt x="5388" y="13555"/>
                  </a:lnTo>
                  <a:lnTo>
                    <a:pt x="4315" y="13555"/>
                  </a:lnTo>
                  <a:lnTo>
                    <a:pt x="4300" y="13618"/>
                  </a:lnTo>
                  <a:lnTo>
                    <a:pt x="4300" y="13618"/>
                  </a:lnTo>
                </a:path>
                <a:path w="21600" h="21600">
                  <a:moveTo>
                    <a:pt x="17544" y="13618"/>
                  </a:moveTo>
                  <a:lnTo>
                    <a:pt x="17503" y="13365"/>
                  </a:lnTo>
                  <a:lnTo>
                    <a:pt x="17482" y="13175"/>
                  </a:lnTo>
                  <a:lnTo>
                    <a:pt x="17480" y="12985"/>
                  </a:lnTo>
                  <a:lnTo>
                    <a:pt x="18510" y="12985"/>
                  </a:lnTo>
                  <a:lnTo>
                    <a:pt x="18524" y="13112"/>
                  </a:lnTo>
                  <a:lnTo>
                    <a:pt x="18526" y="13175"/>
                  </a:lnTo>
                  <a:lnTo>
                    <a:pt x="18528" y="13238"/>
                  </a:lnTo>
                  <a:lnTo>
                    <a:pt x="18561" y="13302"/>
                  </a:lnTo>
                  <a:lnTo>
                    <a:pt x="18625" y="13302"/>
                  </a:lnTo>
                  <a:lnTo>
                    <a:pt x="18632" y="13555"/>
                  </a:lnTo>
                  <a:lnTo>
                    <a:pt x="17559" y="13555"/>
                  </a:lnTo>
                  <a:lnTo>
                    <a:pt x="17544" y="13618"/>
                  </a:lnTo>
                  <a:lnTo>
                    <a:pt x="17544" y="13618"/>
                  </a:lnTo>
                </a:path>
                <a:path w="21600" h="21600">
                  <a:moveTo>
                    <a:pt x="3889" y="13302"/>
                  </a:moveTo>
                  <a:lnTo>
                    <a:pt x="3881" y="13302"/>
                  </a:lnTo>
                  <a:lnTo>
                    <a:pt x="3846" y="13175"/>
                  </a:lnTo>
                  <a:lnTo>
                    <a:pt x="3883" y="13238"/>
                  </a:lnTo>
                  <a:lnTo>
                    <a:pt x="3889" y="13302"/>
                  </a:lnTo>
                  <a:lnTo>
                    <a:pt x="3889" y="13302"/>
                  </a:lnTo>
                </a:path>
                <a:path w="21600" h="21600">
                  <a:moveTo>
                    <a:pt x="3911" y="13302"/>
                  </a:moveTo>
                  <a:lnTo>
                    <a:pt x="3889" y="13302"/>
                  </a:lnTo>
                  <a:lnTo>
                    <a:pt x="3883" y="13238"/>
                  </a:lnTo>
                  <a:lnTo>
                    <a:pt x="3846" y="13175"/>
                  </a:lnTo>
                  <a:lnTo>
                    <a:pt x="3941" y="13175"/>
                  </a:lnTo>
                  <a:lnTo>
                    <a:pt x="3911" y="13302"/>
                  </a:lnTo>
                  <a:lnTo>
                    <a:pt x="3911" y="13302"/>
                  </a:lnTo>
                </a:path>
                <a:path w="21600" h="21600">
                  <a:moveTo>
                    <a:pt x="17133" y="13302"/>
                  </a:moveTo>
                  <a:lnTo>
                    <a:pt x="17126" y="13302"/>
                  </a:lnTo>
                  <a:lnTo>
                    <a:pt x="17090" y="13175"/>
                  </a:lnTo>
                  <a:lnTo>
                    <a:pt x="17127" y="13238"/>
                  </a:lnTo>
                  <a:lnTo>
                    <a:pt x="17133" y="13302"/>
                  </a:lnTo>
                  <a:lnTo>
                    <a:pt x="17133" y="13302"/>
                  </a:lnTo>
                </a:path>
                <a:path w="21600" h="21600">
                  <a:moveTo>
                    <a:pt x="17155" y="13302"/>
                  </a:moveTo>
                  <a:lnTo>
                    <a:pt x="17133" y="13302"/>
                  </a:lnTo>
                  <a:lnTo>
                    <a:pt x="17127" y="13238"/>
                  </a:lnTo>
                  <a:lnTo>
                    <a:pt x="17090" y="13175"/>
                  </a:lnTo>
                  <a:lnTo>
                    <a:pt x="17186" y="13175"/>
                  </a:lnTo>
                  <a:lnTo>
                    <a:pt x="17155" y="13302"/>
                  </a:lnTo>
                  <a:lnTo>
                    <a:pt x="17155" y="13302"/>
                  </a:lnTo>
                </a:path>
                <a:path w="21600" h="21600">
                  <a:moveTo>
                    <a:pt x="2557" y="15645"/>
                  </a:moveTo>
                  <a:lnTo>
                    <a:pt x="1686" y="15645"/>
                  </a:lnTo>
                  <a:lnTo>
                    <a:pt x="1644" y="15582"/>
                  </a:lnTo>
                  <a:lnTo>
                    <a:pt x="1602" y="15392"/>
                  </a:lnTo>
                  <a:lnTo>
                    <a:pt x="1566" y="15265"/>
                  </a:lnTo>
                  <a:lnTo>
                    <a:pt x="1547" y="15138"/>
                  </a:lnTo>
                  <a:lnTo>
                    <a:pt x="1545" y="15012"/>
                  </a:lnTo>
                  <a:lnTo>
                    <a:pt x="1543" y="14885"/>
                  </a:lnTo>
                  <a:lnTo>
                    <a:pt x="1525" y="14822"/>
                  </a:lnTo>
                  <a:lnTo>
                    <a:pt x="1489" y="14758"/>
                  </a:lnTo>
                  <a:lnTo>
                    <a:pt x="1474" y="14442"/>
                  </a:lnTo>
                  <a:lnTo>
                    <a:pt x="1454" y="14188"/>
                  </a:lnTo>
                  <a:lnTo>
                    <a:pt x="1405" y="13808"/>
                  </a:lnTo>
                  <a:lnTo>
                    <a:pt x="1386" y="13618"/>
                  </a:lnTo>
                  <a:lnTo>
                    <a:pt x="1372" y="13428"/>
                  </a:lnTo>
                  <a:lnTo>
                    <a:pt x="1368" y="13428"/>
                  </a:lnTo>
                  <a:lnTo>
                    <a:pt x="1371" y="13365"/>
                  </a:lnTo>
                  <a:lnTo>
                    <a:pt x="1389" y="13302"/>
                  </a:lnTo>
                  <a:lnTo>
                    <a:pt x="2336" y="13302"/>
                  </a:lnTo>
                  <a:lnTo>
                    <a:pt x="2341" y="13365"/>
                  </a:lnTo>
                  <a:lnTo>
                    <a:pt x="2381" y="13660"/>
                  </a:lnTo>
                  <a:lnTo>
                    <a:pt x="2409" y="13872"/>
                  </a:lnTo>
                  <a:lnTo>
                    <a:pt x="2476" y="14378"/>
                  </a:lnTo>
                  <a:lnTo>
                    <a:pt x="2484" y="14568"/>
                  </a:lnTo>
                  <a:lnTo>
                    <a:pt x="2467" y="14695"/>
                  </a:lnTo>
                  <a:lnTo>
                    <a:pt x="2492" y="14822"/>
                  </a:lnTo>
                  <a:lnTo>
                    <a:pt x="2518" y="15012"/>
                  </a:lnTo>
                  <a:lnTo>
                    <a:pt x="2546" y="15265"/>
                  </a:lnTo>
                  <a:lnTo>
                    <a:pt x="2563" y="15410"/>
                  </a:lnTo>
                  <a:lnTo>
                    <a:pt x="2555" y="15455"/>
                  </a:lnTo>
                  <a:lnTo>
                    <a:pt x="2548" y="15582"/>
                  </a:lnTo>
                  <a:lnTo>
                    <a:pt x="2557" y="15645"/>
                  </a:lnTo>
                  <a:lnTo>
                    <a:pt x="2557" y="15645"/>
                  </a:lnTo>
                </a:path>
                <a:path w="21600" h="21600">
                  <a:moveTo>
                    <a:pt x="8252" y="13392"/>
                  </a:moveTo>
                  <a:lnTo>
                    <a:pt x="8271" y="13302"/>
                  </a:lnTo>
                  <a:lnTo>
                    <a:pt x="8300" y="13365"/>
                  </a:lnTo>
                  <a:lnTo>
                    <a:pt x="8277" y="13365"/>
                  </a:lnTo>
                  <a:lnTo>
                    <a:pt x="8252" y="13392"/>
                  </a:lnTo>
                  <a:lnTo>
                    <a:pt x="8252" y="13392"/>
                  </a:lnTo>
                </a:path>
                <a:path w="21600" h="21600">
                  <a:moveTo>
                    <a:pt x="9421" y="14913"/>
                  </a:moveTo>
                  <a:lnTo>
                    <a:pt x="9388" y="14885"/>
                  </a:lnTo>
                  <a:lnTo>
                    <a:pt x="8398" y="14885"/>
                  </a:lnTo>
                  <a:lnTo>
                    <a:pt x="8391" y="14822"/>
                  </a:lnTo>
                  <a:lnTo>
                    <a:pt x="8384" y="14822"/>
                  </a:lnTo>
                  <a:lnTo>
                    <a:pt x="8366" y="14758"/>
                  </a:lnTo>
                  <a:lnTo>
                    <a:pt x="8335" y="14632"/>
                  </a:lnTo>
                  <a:lnTo>
                    <a:pt x="8330" y="14315"/>
                  </a:lnTo>
                  <a:lnTo>
                    <a:pt x="8286" y="13998"/>
                  </a:lnTo>
                  <a:lnTo>
                    <a:pt x="8203" y="13682"/>
                  </a:lnTo>
                  <a:lnTo>
                    <a:pt x="8244" y="13428"/>
                  </a:lnTo>
                  <a:lnTo>
                    <a:pt x="8252" y="13392"/>
                  </a:lnTo>
                  <a:lnTo>
                    <a:pt x="8277" y="13365"/>
                  </a:lnTo>
                  <a:lnTo>
                    <a:pt x="8300" y="13365"/>
                  </a:lnTo>
                  <a:lnTo>
                    <a:pt x="8271" y="13302"/>
                  </a:lnTo>
                  <a:lnTo>
                    <a:pt x="9275" y="13302"/>
                  </a:lnTo>
                  <a:lnTo>
                    <a:pt x="9280" y="13808"/>
                  </a:lnTo>
                  <a:lnTo>
                    <a:pt x="9286" y="13998"/>
                  </a:lnTo>
                  <a:lnTo>
                    <a:pt x="9296" y="13998"/>
                  </a:lnTo>
                  <a:lnTo>
                    <a:pt x="9309" y="14062"/>
                  </a:lnTo>
                  <a:lnTo>
                    <a:pt x="9332" y="14188"/>
                  </a:lnTo>
                  <a:lnTo>
                    <a:pt x="9365" y="14315"/>
                  </a:lnTo>
                  <a:lnTo>
                    <a:pt x="9400" y="14442"/>
                  </a:lnTo>
                  <a:lnTo>
                    <a:pt x="9394" y="14568"/>
                  </a:lnTo>
                  <a:lnTo>
                    <a:pt x="9348" y="14695"/>
                  </a:lnTo>
                  <a:lnTo>
                    <a:pt x="9397" y="14695"/>
                  </a:lnTo>
                  <a:lnTo>
                    <a:pt x="9421" y="14758"/>
                  </a:lnTo>
                  <a:lnTo>
                    <a:pt x="9421" y="14913"/>
                  </a:lnTo>
                  <a:lnTo>
                    <a:pt x="9421" y="14913"/>
                  </a:lnTo>
                </a:path>
                <a:path w="21600" h="21600">
                  <a:moveTo>
                    <a:pt x="15801" y="15645"/>
                  </a:moveTo>
                  <a:lnTo>
                    <a:pt x="14930" y="15645"/>
                  </a:lnTo>
                  <a:lnTo>
                    <a:pt x="14888" y="15582"/>
                  </a:lnTo>
                  <a:lnTo>
                    <a:pt x="14846" y="15392"/>
                  </a:lnTo>
                  <a:lnTo>
                    <a:pt x="14810" y="15265"/>
                  </a:lnTo>
                  <a:lnTo>
                    <a:pt x="14791" y="15138"/>
                  </a:lnTo>
                  <a:lnTo>
                    <a:pt x="14789" y="15012"/>
                  </a:lnTo>
                  <a:lnTo>
                    <a:pt x="14787" y="14885"/>
                  </a:lnTo>
                  <a:lnTo>
                    <a:pt x="14769" y="14822"/>
                  </a:lnTo>
                  <a:lnTo>
                    <a:pt x="14733" y="14758"/>
                  </a:lnTo>
                  <a:lnTo>
                    <a:pt x="14718" y="14442"/>
                  </a:lnTo>
                  <a:lnTo>
                    <a:pt x="14698" y="14188"/>
                  </a:lnTo>
                  <a:lnTo>
                    <a:pt x="14649" y="13808"/>
                  </a:lnTo>
                  <a:lnTo>
                    <a:pt x="14630" y="13618"/>
                  </a:lnTo>
                  <a:lnTo>
                    <a:pt x="14616" y="13428"/>
                  </a:lnTo>
                  <a:lnTo>
                    <a:pt x="14612" y="13428"/>
                  </a:lnTo>
                  <a:lnTo>
                    <a:pt x="14615" y="13365"/>
                  </a:lnTo>
                  <a:lnTo>
                    <a:pt x="14633" y="13302"/>
                  </a:lnTo>
                  <a:lnTo>
                    <a:pt x="15580" y="13302"/>
                  </a:lnTo>
                  <a:lnTo>
                    <a:pt x="15585" y="13365"/>
                  </a:lnTo>
                  <a:lnTo>
                    <a:pt x="15625" y="13660"/>
                  </a:lnTo>
                  <a:lnTo>
                    <a:pt x="15653" y="13872"/>
                  </a:lnTo>
                  <a:lnTo>
                    <a:pt x="15720" y="14378"/>
                  </a:lnTo>
                  <a:lnTo>
                    <a:pt x="15728" y="14568"/>
                  </a:lnTo>
                  <a:lnTo>
                    <a:pt x="15711" y="14695"/>
                  </a:lnTo>
                  <a:lnTo>
                    <a:pt x="15736" y="14822"/>
                  </a:lnTo>
                  <a:lnTo>
                    <a:pt x="15762" y="15012"/>
                  </a:lnTo>
                  <a:lnTo>
                    <a:pt x="15790" y="15265"/>
                  </a:lnTo>
                  <a:lnTo>
                    <a:pt x="15807" y="15410"/>
                  </a:lnTo>
                  <a:lnTo>
                    <a:pt x="15799" y="15455"/>
                  </a:lnTo>
                  <a:lnTo>
                    <a:pt x="15792" y="15582"/>
                  </a:lnTo>
                  <a:lnTo>
                    <a:pt x="15801" y="15645"/>
                  </a:lnTo>
                  <a:lnTo>
                    <a:pt x="15801" y="15645"/>
                  </a:lnTo>
                </a:path>
                <a:path w="21600" h="21600">
                  <a:moveTo>
                    <a:pt x="6821" y="13808"/>
                  </a:moveTo>
                  <a:lnTo>
                    <a:pt x="5937" y="13808"/>
                  </a:lnTo>
                  <a:lnTo>
                    <a:pt x="5886" y="13555"/>
                  </a:lnTo>
                  <a:lnTo>
                    <a:pt x="5898" y="13492"/>
                  </a:lnTo>
                  <a:lnTo>
                    <a:pt x="5948" y="13428"/>
                  </a:lnTo>
                  <a:lnTo>
                    <a:pt x="5964" y="13555"/>
                  </a:lnTo>
                  <a:lnTo>
                    <a:pt x="5955" y="13618"/>
                  </a:lnTo>
                  <a:lnTo>
                    <a:pt x="5919" y="13682"/>
                  </a:lnTo>
                  <a:lnTo>
                    <a:pt x="6823" y="13682"/>
                  </a:lnTo>
                  <a:lnTo>
                    <a:pt x="6818" y="13745"/>
                  </a:lnTo>
                  <a:lnTo>
                    <a:pt x="6821" y="13808"/>
                  </a:lnTo>
                  <a:lnTo>
                    <a:pt x="6821" y="13808"/>
                  </a:lnTo>
                </a:path>
                <a:path w="21600" h="21600">
                  <a:moveTo>
                    <a:pt x="6823" y="13682"/>
                  </a:moveTo>
                  <a:lnTo>
                    <a:pt x="5919" y="13682"/>
                  </a:lnTo>
                  <a:lnTo>
                    <a:pt x="5955" y="13618"/>
                  </a:lnTo>
                  <a:lnTo>
                    <a:pt x="5964" y="13555"/>
                  </a:lnTo>
                  <a:lnTo>
                    <a:pt x="5948" y="13428"/>
                  </a:lnTo>
                  <a:lnTo>
                    <a:pt x="6853" y="13428"/>
                  </a:lnTo>
                  <a:lnTo>
                    <a:pt x="6838" y="13555"/>
                  </a:lnTo>
                  <a:lnTo>
                    <a:pt x="6828" y="13618"/>
                  </a:lnTo>
                  <a:lnTo>
                    <a:pt x="6823" y="13682"/>
                  </a:lnTo>
                  <a:lnTo>
                    <a:pt x="6823" y="13682"/>
                  </a:lnTo>
                </a:path>
                <a:path w="21600" h="21600">
                  <a:moveTo>
                    <a:pt x="20065" y="13808"/>
                  </a:moveTo>
                  <a:lnTo>
                    <a:pt x="19181" y="13808"/>
                  </a:lnTo>
                  <a:lnTo>
                    <a:pt x="19130" y="13555"/>
                  </a:lnTo>
                  <a:lnTo>
                    <a:pt x="19142" y="13492"/>
                  </a:lnTo>
                  <a:lnTo>
                    <a:pt x="19192" y="13428"/>
                  </a:lnTo>
                  <a:lnTo>
                    <a:pt x="19209" y="13555"/>
                  </a:lnTo>
                  <a:lnTo>
                    <a:pt x="19199" y="13618"/>
                  </a:lnTo>
                  <a:lnTo>
                    <a:pt x="19163" y="13682"/>
                  </a:lnTo>
                  <a:lnTo>
                    <a:pt x="20067" y="13682"/>
                  </a:lnTo>
                  <a:lnTo>
                    <a:pt x="20062" y="13745"/>
                  </a:lnTo>
                  <a:lnTo>
                    <a:pt x="20065" y="13808"/>
                  </a:lnTo>
                  <a:lnTo>
                    <a:pt x="20065" y="13808"/>
                  </a:lnTo>
                </a:path>
                <a:path w="21600" h="21600">
                  <a:moveTo>
                    <a:pt x="20067" y="13682"/>
                  </a:moveTo>
                  <a:lnTo>
                    <a:pt x="19163" y="13682"/>
                  </a:lnTo>
                  <a:lnTo>
                    <a:pt x="19199" y="13618"/>
                  </a:lnTo>
                  <a:lnTo>
                    <a:pt x="19209" y="13555"/>
                  </a:lnTo>
                  <a:lnTo>
                    <a:pt x="19192" y="13428"/>
                  </a:lnTo>
                  <a:lnTo>
                    <a:pt x="20098" y="13428"/>
                  </a:lnTo>
                  <a:lnTo>
                    <a:pt x="20082" y="13555"/>
                  </a:lnTo>
                  <a:lnTo>
                    <a:pt x="20072" y="13618"/>
                  </a:lnTo>
                  <a:lnTo>
                    <a:pt x="20067" y="13682"/>
                  </a:lnTo>
                  <a:lnTo>
                    <a:pt x="20067" y="13682"/>
                  </a:lnTo>
                </a:path>
                <a:path w="21600" h="21600">
                  <a:moveTo>
                    <a:pt x="3833" y="13682"/>
                  </a:moveTo>
                  <a:lnTo>
                    <a:pt x="3781" y="13555"/>
                  </a:lnTo>
                  <a:lnTo>
                    <a:pt x="3830" y="13618"/>
                  </a:lnTo>
                  <a:lnTo>
                    <a:pt x="3844" y="13660"/>
                  </a:lnTo>
                  <a:lnTo>
                    <a:pt x="3833" y="13682"/>
                  </a:lnTo>
                  <a:lnTo>
                    <a:pt x="3833" y="13682"/>
                  </a:lnTo>
                </a:path>
                <a:path w="21600" h="21600">
                  <a:moveTo>
                    <a:pt x="3844" y="13660"/>
                  </a:moveTo>
                  <a:lnTo>
                    <a:pt x="3830" y="13618"/>
                  </a:lnTo>
                  <a:lnTo>
                    <a:pt x="3781" y="13555"/>
                  </a:lnTo>
                  <a:lnTo>
                    <a:pt x="3873" y="13555"/>
                  </a:lnTo>
                  <a:lnTo>
                    <a:pt x="3866" y="13618"/>
                  </a:lnTo>
                  <a:lnTo>
                    <a:pt x="3844" y="13660"/>
                  </a:lnTo>
                  <a:lnTo>
                    <a:pt x="3844" y="13660"/>
                  </a:lnTo>
                </a:path>
                <a:path w="21600" h="21600">
                  <a:moveTo>
                    <a:pt x="4713" y="15834"/>
                  </a:moveTo>
                  <a:lnTo>
                    <a:pt x="4678" y="15772"/>
                  </a:lnTo>
                  <a:lnTo>
                    <a:pt x="4635" y="15709"/>
                  </a:lnTo>
                  <a:lnTo>
                    <a:pt x="4566" y="15519"/>
                  </a:lnTo>
                  <a:lnTo>
                    <a:pt x="4577" y="15329"/>
                  </a:lnTo>
                  <a:lnTo>
                    <a:pt x="4572" y="15202"/>
                  </a:lnTo>
                  <a:lnTo>
                    <a:pt x="4528" y="15074"/>
                  </a:lnTo>
                  <a:lnTo>
                    <a:pt x="4509" y="14948"/>
                  </a:lnTo>
                  <a:lnTo>
                    <a:pt x="4491" y="14822"/>
                  </a:lnTo>
                  <a:lnTo>
                    <a:pt x="4474" y="14695"/>
                  </a:lnTo>
                  <a:lnTo>
                    <a:pt x="4430" y="14632"/>
                  </a:lnTo>
                  <a:lnTo>
                    <a:pt x="4357" y="14568"/>
                  </a:lnTo>
                  <a:lnTo>
                    <a:pt x="4393" y="14315"/>
                  </a:lnTo>
                  <a:lnTo>
                    <a:pt x="4403" y="14188"/>
                  </a:lnTo>
                  <a:lnTo>
                    <a:pt x="4372" y="14188"/>
                  </a:lnTo>
                  <a:lnTo>
                    <a:pt x="4352" y="14125"/>
                  </a:lnTo>
                  <a:lnTo>
                    <a:pt x="4328" y="13998"/>
                  </a:lnTo>
                  <a:lnTo>
                    <a:pt x="4307" y="13872"/>
                  </a:lnTo>
                  <a:lnTo>
                    <a:pt x="4300" y="13745"/>
                  </a:lnTo>
                  <a:lnTo>
                    <a:pt x="4318" y="13618"/>
                  </a:lnTo>
                  <a:lnTo>
                    <a:pt x="4315" y="13555"/>
                  </a:lnTo>
                  <a:lnTo>
                    <a:pt x="5388" y="13555"/>
                  </a:lnTo>
                  <a:lnTo>
                    <a:pt x="5390" y="13618"/>
                  </a:lnTo>
                  <a:lnTo>
                    <a:pt x="5412" y="13872"/>
                  </a:lnTo>
                  <a:lnTo>
                    <a:pt x="5481" y="14062"/>
                  </a:lnTo>
                  <a:lnTo>
                    <a:pt x="5498" y="14188"/>
                  </a:lnTo>
                  <a:lnTo>
                    <a:pt x="5498" y="14315"/>
                  </a:lnTo>
                  <a:lnTo>
                    <a:pt x="5509" y="14505"/>
                  </a:lnTo>
                  <a:lnTo>
                    <a:pt x="5531" y="14632"/>
                  </a:lnTo>
                  <a:lnTo>
                    <a:pt x="5595" y="14822"/>
                  </a:lnTo>
                  <a:lnTo>
                    <a:pt x="5605" y="14885"/>
                  </a:lnTo>
                  <a:lnTo>
                    <a:pt x="5592" y="15012"/>
                  </a:lnTo>
                  <a:lnTo>
                    <a:pt x="5682" y="15012"/>
                  </a:lnTo>
                  <a:lnTo>
                    <a:pt x="5712" y="15074"/>
                  </a:lnTo>
                  <a:lnTo>
                    <a:pt x="5682" y="15265"/>
                  </a:lnTo>
                  <a:lnTo>
                    <a:pt x="5691" y="15392"/>
                  </a:lnTo>
                  <a:lnTo>
                    <a:pt x="5705" y="15455"/>
                  </a:lnTo>
                  <a:lnTo>
                    <a:pt x="5669" y="15455"/>
                  </a:lnTo>
                  <a:lnTo>
                    <a:pt x="5675" y="15645"/>
                  </a:lnTo>
                  <a:lnTo>
                    <a:pt x="4736" y="15645"/>
                  </a:lnTo>
                  <a:lnTo>
                    <a:pt x="4713" y="15834"/>
                  </a:lnTo>
                  <a:lnTo>
                    <a:pt x="4713" y="15834"/>
                  </a:lnTo>
                </a:path>
                <a:path w="21600" h="21600">
                  <a:moveTo>
                    <a:pt x="17077" y="13682"/>
                  </a:moveTo>
                  <a:lnTo>
                    <a:pt x="17025" y="13555"/>
                  </a:lnTo>
                  <a:lnTo>
                    <a:pt x="17075" y="13618"/>
                  </a:lnTo>
                  <a:lnTo>
                    <a:pt x="17088" y="13660"/>
                  </a:lnTo>
                  <a:lnTo>
                    <a:pt x="17077" y="13682"/>
                  </a:lnTo>
                  <a:lnTo>
                    <a:pt x="17077" y="13682"/>
                  </a:lnTo>
                </a:path>
                <a:path w="21600" h="21600">
                  <a:moveTo>
                    <a:pt x="17088" y="13660"/>
                  </a:moveTo>
                  <a:lnTo>
                    <a:pt x="17075" y="13618"/>
                  </a:lnTo>
                  <a:lnTo>
                    <a:pt x="17025" y="13555"/>
                  </a:lnTo>
                  <a:lnTo>
                    <a:pt x="17117" y="13555"/>
                  </a:lnTo>
                  <a:lnTo>
                    <a:pt x="17110" y="13618"/>
                  </a:lnTo>
                  <a:lnTo>
                    <a:pt x="17088" y="13660"/>
                  </a:lnTo>
                  <a:lnTo>
                    <a:pt x="17088" y="13660"/>
                  </a:lnTo>
                </a:path>
                <a:path w="21600" h="21600">
                  <a:moveTo>
                    <a:pt x="17957" y="15834"/>
                  </a:moveTo>
                  <a:lnTo>
                    <a:pt x="17922" y="15772"/>
                  </a:lnTo>
                  <a:lnTo>
                    <a:pt x="17879" y="15709"/>
                  </a:lnTo>
                  <a:lnTo>
                    <a:pt x="17810" y="15519"/>
                  </a:lnTo>
                  <a:lnTo>
                    <a:pt x="17821" y="15329"/>
                  </a:lnTo>
                  <a:lnTo>
                    <a:pt x="17816" y="15202"/>
                  </a:lnTo>
                  <a:lnTo>
                    <a:pt x="17772" y="15074"/>
                  </a:lnTo>
                  <a:lnTo>
                    <a:pt x="17753" y="14948"/>
                  </a:lnTo>
                  <a:lnTo>
                    <a:pt x="17735" y="14822"/>
                  </a:lnTo>
                  <a:lnTo>
                    <a:pt x="17718" y="14695"/>
                  </a:lnTo>
                  <a:lnTo>
                    <a:pt x="17674" y="14632"/>
                  </a:lnTo>
                  <a:lnTo>
                    <a:pt x="17601" y="14568"/>
                  </a:lnTo>
                  <a:lnTo>
                    <a:pt x="17637" y="14315"/>
                  </a:lnTo>
                  <a:lnTo>
                    <a:pt x="17647" y="14188"/>
                  </a:lnTo>
                  <a:lnTo>
                    <a:pt x="17616" y="14188"/>
                  </a:lnTo>
                  <a:lnTo>
                    <a:pt x="17597" y="14125"/>
                  </a:lnTo>
                  <a:lnTo>
                    <a:pt x="17572" y="13998"/>
                  </a:lnTo>
                  <a:lnTo>
                    <a:pt x="17551" y="13872"/>
                  </a:lnTo>
                  <a:lnTo>
                    <a:pt x="17544" y="13745"/>
                  </a:lnTo>
                  <a:lnTo>
                    <a:pt x="17562" y="13618"/>
                  </a:lnTo>
                  <a:lnTo>
                    <a:pt x="17559" y="13555"/>
                  </a:lnTo>
                  <a:lnTo>
                    <a:pt x="18632" y="13555"/>
                  </a:lnTo>
                  <a:lnTo>
                    <a:pt x="18634" y="13618"/>
                  </a:lnTo>
                  <a:lnTo>
                    <a:pt x="18656" y="13872"/>
                  </a:lnTo>
                  <a:lnTo>
                    <a:pt x="18725" y="14062"/>
                  </a:lnTo>
                  <a:lnTo>
                    <a:pt x="18742" y="14188"/>
                  </a:lnTo>
                  <a:lnTo>
                    <a:pt x="18742" y="14315"/>
                  </a:lnTo>
                  <a:lnTo>
                    <a:pt x="18754" y="14505"/>
                  </a:lnTo>
                  <a:lnTo>
                    <a:pt x="18775" y="14632"/>
                  </a:lnTo>
                  <a:lnTo>
                    <a:pt x="18839" y="14822"/>
                  </a:lnTo>
                  <a:lnTo>
                    <a:pt x="18849" y="14885"/>
                  </a:lnTo>
                  <a:lnTo>
                    <a:pt x="18836" y="15012"/>
                  </a:lnTo>
                  <a:lnTo>
                    <a:pt x="18926" y="15012"/>
                  </a:lnTo>
                  <a:lnTo>
                    <a:pt x="18956" y="15074"/>
                  </a:lnTo>
                  <a:lnTo>
                    <a:pt x="18926" y="15265"/>
                  </a:lnTo>
                  <a:lnTo>
                    <a:pt x="18935" y="15392"/>
                  </a:lnTo>
                  <a:lnTo>
                    <a:pt x="18949" y="15455"/>
                  </a:lnTo>
                  <a:lnTo>
                    <a:pt x="18913" y="15455"/>
                  </a:lnTo>
                  <a:lnTo>
                    <a:pt x="18919" y="15645"/>
                  </a:lnTo>
                  <a:lnTo>
                    <a:pt x="17980" y="15645"/>
                  </a:lnTo>
                  <a:lnTo>
                    <a:pt x="17957" y="15834"/>
                  </a:lnTo>
                  <a:lnTo>
                    <a:pt x="17957" y="15834"/>
                  </a:lnTo>
                </a:path>
                <a:path w="21600" h="21600">
                  <a:moveTo>
                    <a:pt x="3852" y="13682"/>
                  </a:moveTo>
                  <a:lnTo>
                    <a:pt x="3833" y="13682"/>
                  </a:lnTo>
                  <a:lnTo>
                    <a:pt x="3844" y="13660"/>
                  </a:lnTo>
                  <a:lnTo>
                    <a:pt x="3852" y="13682"/>
                  </a:lnTo>
                  <a:lnTo>
                    <a:pt x="3852" y="13682"/>
                  </a:lnTo>
                </a:path>
                <a:path w="21600" h="21600">
                  <a:moveTo>
                    <a:pt x="17096" y="13682"/>
                  </a:moveTo>
                  <a:lnTo>
                    <a:pt x="17077" y="13682"/>
                  </a:lnTo>
                  <a:lnTo>
                    <a:pt x="17088" y="13660"/>
                  </a:lnTo>
                  <a:lnTo>
                    <a:pt x="17096" y="13682"/>
                  </a:lnTo>
                  <a:lnTo>
                    <a:pt x="17096" y="13682"/>
                  </a:lnTo>
                </a:path>
                <a:path w="21600" h="21600">
                  <a:moveTo>
                    <a:pt x="6635" y="15772"/>
                  </a:moveTo>
                  <a:lnTo>
                    <a:pt x="5697" y="15772"/>
                  </a:lnTo>
                  <a:lnTo>
                    <a:pt x="5758" y="15645"/>
                  </a:lnTo>
                  <a:lnTo>
                    <a:pt x="5774" y="15455"/>
                  </a:lnTo>
                  <a:lnTo>
                    <a:pt x="5774" y="15202"/>
                  </a:lnTo>
                  <a:lnTo>
                    <a:pt x="5712" y="15074"/>
                  </a:lnTo>
                  <a:lnTo>
                    <a:pt x="5731" y="14948"/>
                  </a:lnTo>
                  <a:lnTo>
                    <a:pt x="5753" y="14758"/>
                  </a:lnTo>
                  <a:lnTo>
                    <a:pt x="5772" y="14695"/>
                  </a:lnTo>
                  <a:lnTo>
                    <a:pt x="5792" y="14568"/>
                  </a:lnTo>
                  <a:lnTo>
                    <a:pt x="5809" y="14442"/>
                  </a:lnTo>
                  <a:lnTo>
                    <a:pt x="5822" y="14315"/>
                  </a:lnTo>
                  <a:lnTo>
                    <a:pt x="5836" y="14252"/>
                  </a:lnTo>
                  <a:lnTo>
                    <a:pt x="5843" y="13998"/>
                  </a:lnTo>
                  <a:lnTo>
                    <a:pt x="5843" y="13682"/>
                  </a:lnTo>
                  <a:lnTo>
                    <a:pt x="5914" y="13808"/>
                  </a:lnTo>
                  <a:lnTo>
                    <a:pt x="6821" y="13808"/>
                  </a:lnTo>
                  <a:lnTo>
                    <a:pt x="6825" y="13872"/>
                  </a:lnTo>
                  <a:lnTo>
                    <a:pt x="6844" y="14062"/>
                  </a:lnTo>
                  <a:lnTo>
                    <a:pt x="6774" y="14442"/>
                  </a:lnTo>
                  <a:lnTo>
                    <a:pt x="6719" y="14758"/>
                  </a:lnTo>
                  <a:lnTo>
                    <a:pt x="6644" y="15012"/>
                  </a:lnTo>
                  <a:lnTo>
                    <a:pt x="6629" y="15329"/>
                  </a:lnTo>
                  <a:lnTo>
                    <a:pt x="6635" y="15772"/>
                  </a:lnTo>
                  <a:lnTo>
                    <a:pt x="6635" y="15772"/>
                  </a:lnTo>
                </a:path>
                <a:path w="21600" h="21600">
                  <a:moveTo>
                    <a:pt x="19879" y="15772"/>
                  </a:moveTo>
                  <a:lnTo>
                    <a:pt x="18941" y="15772"/>
                  </a:lnTo>
                  <a:lnTo>
                    <a:pt x="19002" y="15645"/>
                  </a:lnTo>
                  <a:lnTo>
                    <a:pt x="19018" y="15455"/>
                  </a:lnTo>
                  <a:lnTo>
                    <a:pt x="19018" y="15202"/>
                  </a:lnTo>
                  <a:lnTo>
                    <a:pt x="18956" y="15074"/>
                  </a:lnTo>
                  <a:lnTo>
                    <a:pt x="18975" y="14948"/>
                  </a:lnTo>
                  <a:lnTo>
                    <a:pt x="18997" y="14758"/>
                  </a:lnTo>
                  <a:lnTo>
                    <a:pt x="19016" y="14695"/>
                  </a:lnTo>
                  <a:lnTo>
                    <a:pt x="19036" y="14568"/>
                  </a:lnTo>
                  <a:lnTo>
                    <a:pt x="19053" y="14442"/>
                  </a:lnTo>
                  <a:lnTo>
                    <a:pt x="19066" y="14315"/>
                  </a:lnTo>
                  <a:lnTo>
                    <a:pt x="19080" y="14252"/>
                  </a:lnTo>
                  <a:lnTo>
                    <a:pt x="19087" y="13998"/>
                  </a:lnTo>
                  <a:lnTo>
                    <a:pt x="19087" y="13682"/>
                  </a:lnTo>
                  <a:lnTo>
                    <a:pt x="19158" y="13808"/>
                  </a:lnTo>
                  <a:lnTo>
                    <a:pt x="20065" y="13808"/>
                  </a:lnTo>
                  <a:lnTo>
                    <a:pt x="20069" y="13872"/>
                  </a:lnTo>
                  <a:lnTo>
                    <a:pt x="20088" y="14062"/>
                  </a:lnTo>
                  <a:lnTo>
                    <a:pt x="20018" y="14442"/>
                  </a:lnTo>
                  <a:lnTo>
                    <a:pt x="19964" y="14758"/>
                  </a:lnTo>
                  <a:lnTo>
                    <a:pt x="19888" y="15012"/>
                  </a:lnTo>
                  <a:lnTo>
                    <a:pt x="19873" y="15329"/>
                  </a:lnTo>
                  <a:lnTo>
                    <a:pt x="19879" y="15772"/>
                  </a:lnTo>
                  <a:lnTo>
                    <a:pt x="19879" y="15772"/>
                  </a:lnTo>
                </a:path>
                <a:path w="21600" h="21600">
                  <a:moveTo>
                    <a:pt x="3676" y="14632"/>
                  </a:moveTo>
                  <a:lnTo>
                    <a:pt x="3661" y="14568"/>
                  </a:lnTo>
                  <a:lnTo>
                    <a:pt x="3641" y="14505"/>
                  </a:lnTo>
                  <a:lnTo>
                    <a:pt x="3622" y="14378"/>
                  </a:lnTo>
                  <a:lnTo>
                    <a:pt x="3646" y="14315"/>
                  </a:lnTo>
                  <a:lnTo>
                    <a:pt x="3714" y="14188"/>
                  </a:lnTo>
                  <a:lnTo>
                    <a:pt x="3714" y="14491"/>
                  </a:lnTo>
                  <a:lnTo>
                    <a:pt x="3707" y="14505"/>
                  </a:lnTo>
                  <a:lnTo>
                    <a:pt x="3695" y="14568"/>
                  </a:lnTo>
                  <a:lnTo>
                    <a:pt x="3685" y="14568"/>
                  </a:lnTo>
                  <a:lnTo>
                    <a:pt x="3676" y="14632"/>
                  </a:lnTo>
                  <a:lnTo>
                    <a:pt x="3676" y="14632"/>
                  </a:lnTo>
                </a:path>
                <a:path w="21600" h="21600">
                  <a:moveTo>
                    <a:pt x="3714" y="14491"/>
                  </a:moveTo>
                  <a:lnTo>
                    <a:pt x="3714" y="14188"/>
                  </a:lnTo>
                  <a:lnTo>
                    <a:pt x="3795" y="14188"/>
                  </a:lnTo>
                  <a:lnTo>
                    <a:pt x="3770" y="14315"/>
                  </a:lnTo>
                  <a:lnTo>
                    <a:pt x="3737" y="14442"/>
                  </a:lnTo>
                  <a:lnTo>
                    <a:pt x="3714" y="14491"/>
                  </a:lnTo>
                  <a:lnTo>
                    <a:pt x="3714" y="14491"/>
                  </a:lnTo>
                </a:path>
                <a:path w="21600" h="21600">
                  <a:moveTo>
                    <a:pt x="16920" y="14632"/>
                  </a:moveTo>
                  <a:lnTo>
                    <a:pt x="16905" y="14568"/>
                  </a:lnTo>
                  <a:lnTo>
                    <a:pt x="16885" y="14505"/>
                  </a:lnTo>
                  <a:lnTo>
                    <a:pt x="16866" y="14378"/>
                  </a:lnTo>
                  <a:lnTo>
                    <a:pt x="16890" y="14315"/>
                  </a:lnTo>
                  <a:lnTo>
                    <a:pt x="16958" y="14188"/>
                  </a:lnTo>
                  <a:lnTo>
                    <a:pt x="16958" y="14491"/>
                  </a:lnTo>
                  <a:lnTo>
                    <a:pt x="16951" y="14505"/>
                  </a:lnTo>
                  <a:lnTo>
                    <a:pt x="16939" y="14568"/>
                  </a:lnTo>
                  <a:lnTo>
                    <a:pt x="16929" y="14568"/>
                  </a:lnTo>
                  <a:lnTo>
                    <a:pt x="16920" y="14632"/>
                  </a:lnTo>
                  <a:lnTo>
                    <a:pt x="16920" y="14632"/>
                  </a:lnTo>
                </a:path>
                <a:path w="21600" h="21600">
                  <a:moveTo>
                    <a:pt x="16958" y="14491"/>
                  </a:moveTo>
                  <a:lnTo>
                    <a:pt x="16958" y="14188"/>
                  </a:lnTo>
                  <a:lnTo>
                    <a:pt x="17039" y="14188"/>
                  </a:lnTo>
                  <a:lnTo>
                    <a:pt x="17014" y="14315"/>
                  </a:lnTo>
                  <a:lnTo>
                    <a:pt x="16981" y="14442"/>
                  </a:lnTo>
                  <a:lnTo>
                    <a:pt x="16958" y="14491"/>
                  </a:lnTo>
                  <a:lnTo>
                    <a:pt x="16958" y="14491"/>
                  </a:lnTo>
                </a:path>
                <a:path w="21600" h="21600">
                  <a:moveTo>
                    <a:pt x="3709" y="14695"/>
                  </a:moveTo>
                  <a:lnTo>
                    <a:pt x="2719" y="14695"/>
                  </a:lnTo>
                  <a:lnTo>
                    <a:pt x="2709" y="14568"/>
                  </a:lnTo>
                  <a:lnTo>
                    <a:pt x="2700" y="14442"/>
                  </a:lnTo>
                  <a:lnTo>
                    <a:pt x="2719" y="14378"/>
                  </a:lnTo>
                  <a:lnTo>
                    <a:pt x="2768" y="14442"/>
                  </a:lnTo>
                  <a:lnTo>
                    <a:pt x="3631" y="14442"/>
                  </a:lnTo>
                  <a:lnTo>
                    <a:pt x="3641" y="14505"/>
                  </a:lnTo>
                  <a:lnTo>
                    <a:pt x="3661" y="14568"/>
                  </a:lnTo>
                  <a:lnTo>
                    <a:pt x="3676" y="14632"/>
                  </a:lnTo>
                  <a:lnTo>
                    <a:pt x="3714" y="14632"/>
                  </a:lnTo>
                  <a:lnTo>
                    <a:pt x="3709" y="14695"/>
                  </a:lnTo>
                  <a:lnTo>
                    <a:pt x="3709" y="14695"/>
                  </a:lnTo>
                </a:path>
                <a:path w="21600" h="21600">
                  <a:moveTo>
                    <a:pt x="16953" y="14695"/>
                  </a:moveTo>
                  <a:lnTo>
                    <a:pt x="15963" y="14695"/>
                  </a:lnTo>
                  <a:lnTo>
                    <a:pt x="15953" y="14568"/>
                  </a:lnTo>
                  <a:lnTo>
                    <a:pt x="15944" y="14442"/>
                  </a:lnTo>
                  <a:lnTo>
                    <a:pt x="15963" y="14378"/>
                  </a:lnTo>
                  <a:lnTo>
                    <a:pt x="16012" y="14442"/>
                  </a:lnTo>
                  <a:lnTo>
                    <a:pt x="16875" y="14442"/>
                  </a:lnTo>
                  <a:lnTo>
                    <a:pt x="16885" y="14505"/>
                  </a:lnTo>
                  <a:lnTo>
                    <a:pt x="16905" y="14568"/>
                  </a:lnTo>
                  <a:lnTo>
                    <a:pt x="16920" y="14632"/>
                  </a:lnTo>
                  <a:lnTo>
                    <a:pt x="16958" y="14632"/>
                  </a:lnTo>
                  <a:lnTo>
                    <a:pt x="16953" y="14695"/>
                  </a:lnTo>
                  <a:lnTo>
                    <a:pt x="16953" y="14695"/>
                  </a:lnTo>
                </a:path>
                <a:path w="21600" h="21600">
                  <a:moveTo>
                    <a:pt x="16958" y="14632"/>
                  </a:moveTo>
                  <a:lnTo>
                    <a:pt x="16920" y="14632"/>
                  </a:lnTo>
                  <a:lnTo>
                    <a:pt x="16929" y="14568"/>
                  </a:lnTo>
                  <a:lnTo>
                    <a:pt x="16939" y="14568"/>
                  </a:lnTo>
                  <a:lnTo>
                    <a:pt x="16951" y="14505"/>
                  </a:lnTo>
                  <a:lnTo>
                    <a:pt x="16958" y="14491"/>
                  </a:lnTo>
                  <a:lnTo>
                    <a:pt x="16958" y="14632"/>
                  </a:lnTo>
                  <a:lnTo>
                    <a:pt x="16958" y="14632"/>
                  </a:lnTo>
                </a:path>
                <a:path w="21600" h="21600">
                  <a:moveTo>
                    <a:pt x="3714" y="14632"/>
                  </a:moveTo>
                  <a:lnTo>
                    <a:pt x="3676" y="14632"/>
                  </a:lnTo>
                  <a:lnTo>
                    <a:pt x="3685" y="14568"/>
                  </a:lnTo>
                  <a:lnTo>
                    <a:pt x="3695" y="14568"/>
                  </a:lnTo>
                  <a:lnTo>
                    <a:pt x="3707" y="14505"/>
                  </a:lnTo>
                  <a:lnTo>
                    <a:pt x="3714" y="14491"/>
                  </a:lnTo>
                  <a:lnTo>
                    <a:pt x="3714" y="14632"/>
                  </a:lnTo>
                  <a:lnTo>
                    <a:pt x="3714" y="14632"/>
                  </a:lnTo>
                </a:path>
                <a:path w="21600" h="21600">
                  <a:moveTo>
                    <a:pt x="2404" y="21219"/>
                  </a:moveTo>
                  <a:lnTo>
                    <a:pt x="2330" y="20966"/>
                  </a:lnTo>
                  <a:lnTo>
                    <a:pt x="2278" y="20839"/>
                  </a:lnTo>
                  <a:lnTo>
                    <a:pt x="2247" y="20713"/>
                  </a:lnTo>
                  <a:lnTo>
                    <a:pt x="2218" y="20586"/>
                  </a:lnTo>
                  <a:lnTo>
                    <a:pt x="2172" y="20459"/>
                  </a:lnTo>
                  <a:lnTo>
                    <a:pt x="2109" y="20333"/>
                  </a:lnTo>
                  <a:lnTo>
                    <a:pt x="2085" y="20079"/>
                  </a:lnTo>
                  <a:lnTo>
                    <a:pt x="2067" y="19826"/>
                  </a:lnTo>
                  <a:lnTo>
                    <a:pt x="2044" y="19509"/>
                  </a:lnTo>
                  <a:lnTo>
                    <a:pt x="1989" y="19192"/>
                  </a:lnTo>
                  <a:lnTo>
                    <a:pt x="1991" y="19002"/>
                  </a:lnTo>
                  <a:lnTo>
                    <a:pt x="1993" y="18752"/>
                  </a:lnTo>
                  <a:lnTo>
                    <a:pt x="1990" y="18559"/>
                  </a:lnTo>
                  <a:lnTo>
                    <a:pt x="1977" y="18432"/>
                  </a:lnTo>
                  <a:lnTo>
                    <a:pt x="1964" y="18242"/>
                  </a:lnTo>
                  <a:lnTo>
                    <a:pt x="1924" y="18052"/>
                  </a:lnTo>
                  <a:lnTo>
                    <a:pt x="1857" y="17862"/>
                  </a:lnTo>
                  <a:lnTo>
                    <a:pt x="1839" y="17598"/>
                  </a:lnTo>
                  <a:lnTo>
                    <a:pt x="1829" y="17419"/>
                  </a:lnTo>
                  <a:lnTo>
                    <a:pt x="1816" y="17165"/>
                  </a:lnTo>
                  <a:lnTo>
                    <a:pt x="1768" y="17039"/>
                  </a:lnTo>
                  <a:lnTo>
                    <a:pt x="1679" y="16912"/>
                  </a:lnTo>
                  <a:lnTo>
                    <a:pt x="1719" y="16595"/>
                  </a:lnTo>
                  <a:lnTo>
                    <a:pt x="1739" y="16469"/>
                  </a:lnTo>
                  <a:lnTo>
                    <a:pt x="1737" y="16405"/>
                  </a:lnTo>
                  <a:lnTo>
                    <a:pt x="1730" y="16342"/>
                  </a:lnTo>
                  <a:lnTo>
                    <a:pt x="1717" y="16279"/>
                  </a:lnTo>
                  <a:lnTo>
                    <a:pt x="1705" y="16215"/>
                  </a:lnTo>
                  <a:lnTo>
                    <a:pt x="1693" y="16089"/>
                  </a:lnTo>
                  <a:lnTo>
                    <a:pt x="1680" y="15899"/>
                  </a:lnTo>
                  <a:lnTo>
                    <a:pt x="1668" y="15772"/>
                  </a:lnTo>
                  <a:lnTo>
                    <a:pt x="1684" y="15645"/>
                  </a:lnTo>
                  <a:lnTo>
                    <a:pt x="2579" y="15645"/>
                  </a:lnTo>
                  <a:lnTo>
                    <a:pt x="2575" y="15519"/>
                  </a:lnTo>
                  <a:lnTo>
                    <a:pt x="2563" y="15410"/>
                  </a:lnTo>
                  <a:lnTo>
                    <a:pt x="2598" y="15202"/>
                  </a:lnTo>
                  <a:lnTo>
                    <a:pt x="2618" y="14948"/>
                  </a:lnTo>
                  <a:lnTo>
                    <a:pt x="2636" y="14632"/>
                  </a:lnTo>
                  <a:lnTo>
                    <a:pt x="2694" y="14695"/>
                  </a:lnTo>
                  <a:lnTo>
                    <a:pt x="3709" y="14695"/>
                  </a:lnTo>
                  <a:lnTo>
                    <a:pt x="3699" y="14822"/>
                  </a:lnTo>
                  <a:lnTo>
                    <a:pt x="3670" y="14885"/>
                  </a:lnTo>
                  <a:lnTo>
                    <a:pt x="3642" y="14885"/>
                  </a:lnTo>
                  <a:lnTo>
                    <a:pt x="3640" y="15012"/>
                  </a:lnTo>
                  <a:lnTo>
                    <a:pt x="3661" y="15265"/>
                  </a:lnTo>
                  <a:lnTo>
                    <a:pt x="3583" y="15265"/>
                  </a:lnTo>
                  <a:lnTo>
                    <a:pt x="3543" y="15329"/>
                  </a:lnTo>
                  <a:lnTo>
                    <a:pt x="3543" y="15392"/>
                  </a:lnTo>
                  <a:lnTo>
                    <a:pt x="3448" y="15392"/>
                  </a:lnTo>
                  <a:lnTo>
                    <a:pt x="3494" y="15607"/>
                  </a:lnTo>
                  <a:lnTo>
                    <a:pt x="3446" y="15645"/>
                  </a:lnTo>
                  <a:lnTo>
                    <a:pt x="3433" y="15709"/>
                  </a:lnTo>
                  <a:lnTo>
                    <a:pt x="3484" y="15772"/>
                  </a:lnTo>
                  <a:lnTo>
                    <a:pt x="3461" y="15962"/>
                  </a:lnTo>
                  <a:lnTo>
                    <a:pt x="3437" y="16152"/>
                  </a:lnTo>
                  <a:lnTo>
                    <a:pt x="3425" y="16215"/>
                  </a:lnTo>
                  <a:lnTo>
                    <a:pt x="3384" y="16215"/>
                  </a:lnTo>
                  <a:lnTo>
                    <a:pt x="3306" y="16279"/>
                  </a:lnTo>
                  <a:lnTo>
                    <a:pt x="3289" y="16279"/>
                  </a:lnTo>
                  <a:lnTo>
                    <a:pt x="3294" y="16342"/>
                  </a:lnTo>
                  <a:lnTo>
                    <a:pt x="3351" y="16469"/>
                  </a:lnTo>
                  <a:lnTo>
                    <a:pt x="3391" y="16469"/>
                  </a:lnTo>
                  <a:lnTo>
                    <a:pt x="3374" y="16785"/>
                  </a:lnTo>
                  <a:lnTo>
                    <a:pt x="3311" y="16785"/>
                  </a:lnTo>
                  <a:lnTo>
                    <a:pt x="3284" y="16849"/>
                  </a:lnTo>
                  <a:lnTo>
                    <a:pt x="3208" y="16849"/>
                  </a:lnTo>
                  <a:lnTo>
                    <a:pt x="3262" y="17102"/>
                  </a:lnTo>
                  <a:lnTo>
                    <a:pt x="3294" y="17102"/>
                  </a:lnTo>
                  <a:lnTo>
                    <a:pt x="3271" y="17356"/>
                  </a:lnTo>
                  <a:lnTo>
                    <a:pt x="3254" y="17419"/>
                  </a:lnTo>
                  <a:lnTo>
                    <a:pt x="3124" y="17419"/>
                  </a:lnTo>
                  <a:lnTo>
                    <a:pt x="3156" y="17609"/>
                  </a:lnTo>
                  <a:lnTo>
                    <a:pt x="3179" y="17664"/>
                  </a:lnTo>
                  <a:lnTo>
                    <a:pt x="3174" y="17672"/>
                  </a:lnTo>
                  <a:lnTo>
                    <a:pt x="3196" y="17862"/>
                  </a:lnTo>
                  <a:lnTo>
                    <a:pt x="3220" y="17989"/>
                  </a:lnTo>
                  <a:lnTo>
                    <a:pt x="3099" y="17989"/>
                  </a:lnTo>
                  <a:lnTo>
                    <a:pt x="3153" y="18116"/>
                  </a:lnTo>
                  <a:lnTo>
                    <a:pt x="3153" y="18242"/>
                  </a:lnTo>
                  <a:lnTo>
                    <a:pt x="3110" y="18496"/>
                  </a:lnTo>
                  <a:lnTo>
                    <a:pt x="3096" y="18559"/>
                  </a:lnTo>
                  <a:lnTo>
                    <a:pt x="3037" y="18559"/>
                  </a:lnTo>
                  <a:lnTo>
                    <a:pt x="3053" y="18622"/>
                  </a:lnTo>
                  <a:lnTo>
                    <a:pt x="3071" y="18686"/>
                  </a:lnTo>
                  <a:lnTo>
                    <a:pt x="3074" y="18812"/>
                  </a:lnTo>
                  <a:lnTo>
                    <a:pt x="3063" y="18939"/>
                  </a:lnTo>
                  <a:lnTo>
                    <a:pt x="2983" y="19509"/>
                  </a:lnTo>
                  <a:lnTo>
                    <a:pt x="2943" y="19509"/>
                  </a:lnTo>
                  <a:lnTo>
                    <a:pt x="2971" y="19636"/>
                  </a:lnTo>
                  <a:lnTo>
                    <a:pt x="2890" y="20206"/>
                  </a:lnTo>
                  <a:lnTo>
                    <a:pt x="2665" y="20206"/>
                  </a:lnTo>
                  <a:lnTo>
                    <a:pt x="2652" y="20396"/>
                  </a:lnTo>
                  <a:lnTo>
                    <a:pt x="2661" y="20459"/>
                  </a:lnTo>
                  <a:lnTo>
                    <a:pt x="2686" y="20523"/>
                  </a:lnTo>
                  <a:lnTo>
                    <a:pt x="2744" y="20523"/>
                  </a:lnTo>
                  <a:lnTo>
                    <a:pt x="2749" y="20586"/>
                  </a:lnTo>
                  <a:lnTo>
                    <a:pt x="2677" y="20649"/>
                  </a:lnTo>
                  <a:lnTo>
                    <a:pt x="2629" y="20776"/>
                  </a:lnTo>
                  <a:lnTo>
                    <a:pt x="2578" y="21029"/>
                  </a:lnTo>
                  <a:lnTo>
                    <a:pt x="2511" y="21093"/>
                  </a:lnTo>
                  <a:lnTo>
                    <a:pt x="2404" y="21219"/>
                  </a:lnTo>
                  <a:lnTo>
                    <a:pt x="2404" y="21219"/>
                  </a:lnTo>
                </a:path>
                <a:path w="21600" h="21600">
                  <a:moveTo>
                    <a:pt x="15648" y="21219"/>
                  </a:moveTo>
                  <a:lnTo>
                    <a:pt x="15574" y="20966"/>
                  </a:lnTo>
                  <a:lnTo>
                    <a:pt x="15522" y="20839"/>
                  </a:lnTo>
                  <a:lnTo>
                    <a:pt x="15491" y="20713"/>
                  </a:lnTo>
                  <a:lnTo>
                    <a:pt x="15462" y="20586"/>
                  </a:lnTo>
                  <a:lnTo>
                    <a:pt x="15416" y="20459"/>
                  </a:lnTo>
                  <a:lnTo>
                    <a:pt x="15353" y="20333"/>
                  </a:lnTo>
                  <a:lnTo>
                    <a:pt x="15329" y="20079"/>
                  </a:lnTo>
                  <a:lnTo>
                    <a:pt x="15311" y="19826"/>
                  </a:lnTo>
                  <a:lnTo>
                    <a:pt x="15288" y="19509"/>
                  </a:lnTo>
                  <a:lnTo>
                    <a:pt x="15233" y="19192"/>
                  </a:lnTo>
                  <a:lnTo>
                    <a:pt x="15235" y="19002"/>
                  </a:lnTo>
                  <a:lnTo>
                    <a:pt x="15237" y="18752"/>
                  </a:lnTo>
                  <a:lnTo>
                    <a:pt x="15234" y="18559"/>
                  </a:lnTo>
                  <a:lnTo>
                    <a:pt x="15221" y="18432"/>
                  </a:lnTo>
                  <a:lnTo>
                    <a:pt x="15208" y="18242"/>
                  </a:lnTo>
                  <a:lnTo>
                    <a:pt x="15168" y="18052"/>
                  </a:lnTo>
                  <a:lnTo>
                    <a:pt x="15101" y="17862"/>
                  </a:lnTo>
                  <a:lnTo>
                    <a:pt x="15083" y="17598"/>
                  </a:lnTo>
                  <a:lnTo>
                    <a:pt x="15073" y="17419"/>
                  </a:lnTo>
                  <a:lnTo>
                    <a:pt x="15060" y="17165"/>
                  </a:lnTo>
                  <a:lnTo>
                    <a:pt x="15012" y="17039"/>
                  </a:lnTo>
                  <a:lnTo>
                    <a:pt x="14923" y="16912"/>
                  </a:lnTo>
                  <a:lnTo>
                    <a:pt x="14963" y="16595"/>
                  </a:lnTo>
                  <a:lnTo>
                    <a:pt x="14983" y="16469"/>
                  </a:lnTo>
                  <a:lnTo>
                    <a:pt x="14981" y="16405"/>
                  </a:lnTo>
                  <a:lnTo>
                    <a:pt x="14974" y="16342"/>
                  </a:lnTo>
                  <a:lnTo>
                    <a:pt x="14961" y="16279"/>
                  </a:lnTo>
                  <a:lnTo>
                    <a:pt x="14949" y="16215"/>
                  </a:lnTo>
                  <a:lnTo>
                    <a:pt x="14937" y="16089"/>
                  </a:lnTo>
                  <a:lnTo>
                    <a:pt x="14925" y="15899"/>
                  </a:lnTo>
                  <a:lnTo>
                    <a:pt x="14912" y="15772"/>
                  </a:lnTo>
                  <a:lnTo>
                    <a:pt x="14928" y="15645"/>
                  </a:lnTo>
                  <a:lnTo>
                    <a:pt x="15823" y="15645"/>
                  </a:lnTo>
                  <a:lnTo>
                    <a:pt x="15819" y="15519"/>
                  </a:lnTo>
                  <a:lnTo>
                    <a:pt x="15807" y="15410"/>
                  </a:lnTo>
                  <a:lnTo>
                    <a:pt x="15842" y="15202"/>
                  </a:lnTo>
                  <a:lnTo>
                    <a:pt x="15862" y="14948"/>
                  </a:lnTo>
                  <a:lnTo>
                    <a:pt x="15880" y="14632"/>
                  </a:lnTo>
                  <a:lnTo>
                    <a:pt x="15939" y="14695"/>
                  </a:lnTo>
                  <a:lnTo>
                    <a:pt x="16953" y="14695"/>
                  </a:lnTo>
                  <a:lnTo>
                    <a:pt x="16943" y="14822"/>
                  </a:lnTo>
                  <a:lnTo>
                    <a:pt x="16914" y="14885"/>
                  </a:lnTo>
                  <a:lnTo>
                    <a:pt x="16886" y="14885"/>
                  </a:lnTo>
                  <a:lnTo>
                    <a:pt x="16884" y="15012"/>
                  </a:lnTo>
                  <a:lnTo>
                    <a:pt x="16905" y="15265"/>
                  </a:lnTo>
                  <a:lnTo>
                    <a:pt x="16827" y="15265"/>
                  </a:lnTo>
                  <a:lnTo>
                    <a:pt x="16787" y="15329"/>
                  </a:lnTo>
                  <a:lnTo>
                    <a:pt x="16788" y="15392"/>
                  </a:lnTo>
                  <a:lnTo>
                    <a:pt x="16692" y="15392"/>
                  </a:lnTo>
                  <a:lnTo>
                    <a:pt x="16738" y="15607"/>
                  </a:lnTo>
                  <a:lnTo>
                    <a:pt x="16690" y="15645"/>
                  </a:lnTo>
                  <a:lnTo>
                    <a:pt x="16677" y="15709"/>
                  </a:lnTo>
                  <a:lnTo>
                    <a:pt x="16728" y="15772"/>
                  </a:lnTo>
                  <a:lnTo>
                    <a:pt x="16705" y="15962"/>
                  </a:lnTo>
                  <a:lnTo>
                    <a:pt x="16681" y="16152"/>
                  </a:lnTo>
                  <a:lnTo>
                    <a:pt x="16669" y="16215"/>
                  </a:lnTo>
                  <a:lnTo>
                    <a:pt x="16628" y="16215"/>
                  </a:lnTo>
                  <a:lnTo>
                    <a:pt x="16550" y="16279"/>
                  </a:lnTo>
                  <a:lnTo>
                    <a:pt x="16533" y="16279"/>
                  </a:lnTo>
                  <a:lnTo>
                    <a:pt x="16538" y="16342"/>
                  </a:lnTo>
                  <a:lnTo>
                    <a:pt x="16595" y="16469"/>
                  </a:lnTo>
                  <a:lnTo>
                    <a:pt x="16635" y="16469"/>
                  </a:lnTo>
                  <a:lnTo>
                    <a:pt x="16618" y="16785"/>
                  </a:lnTo>
                  <a:lnTo>
                    <a:pt x="16555" y="16785"/>
                  </a:lnTo>
                  <a:lnTo>
                    <a:pt x="16528" y="16849"/>
                  </a:lnTo>
                  <a:lnTo>
                    <a:pt x="16452" y="16849"/>
                  </a:lnTo>
                  <a:lnTo>
                    <a:pt x="16506" y="17102"/>
                  </a:lnTo>
                  <a:lnTo>
                    <a:pt x="16538" y="17102"/>
                  </a:lnTo>
                  <a:lnTo>
                    <a:pt x="16515" y="17356"/>
                  </a:lnTo>
                  <a:lnTo>
                    <a:pt x="16498" y="17419"/>
                  </a:lnTo>
                  <a:lnTo>
                    <a:pt x="16368" y="17419"/>
                  </a:lnTo>
                  <a:lnTo>
                    <a:pt x="16400" y="17609"/>
                  </a:lnTo>
                  <a:lnTo>
                    <a:pt x="16423" y="17664"/>
                  </a:lnTo>
                  <a:lnTo>
                    <a:pt x="16418" y="17672"/>
                  </a:lnTo>
                  <a:lnTo>
                    <a:pt x="16440" y="17862"/>
                  </a:lnTo>
                  <a:lnTo>
                    <a:pt x="16464" y="17989"/>
                  </a:lnTo>
                  <a:lnTo>
                    <a:pt x="16343" y="17989"/>
                  </a:lnTo>
                  <a:lnTo>
                    <a:pt x="16397" y="18116"/>
                  </a:lnTo>
                  <a:lnTo>
                    <a:pt x="16397" y="18242"/>
                  </a:lnTo>
                  <a:lnTo>
                    <a:pt x="16354" y="18496"/>
                  </a:lnTo>
                  <a:lnTo>
                    <a:pt x="16340" y="18559"/>
                  </a:lnTo>
                  <a:lnTo>
                    <a:pt x="16281" y="18559"/>
                  </a:lnTo>
                  <a:lnTo>
                    <a:pt x="16297" y="18622"/>
                  </a:lnTo>
                  <a:lnTo>
                    <a:pt x="16315" y="18686"/>
                  </a:lnTo>
                  <a:lnTo>
                    <a:pt x="16318" y="18812"/>
                  </a:lnTo>
                  <a:lnTo>
                    <a:pt x="16307" y="18939"/>
                  </a:lnTo>
                  <a:lnTo>
                    <a:pt x="16228" y="19509"/>
                  </a:lnTo>
                  <a:lnTo>
                    <a:pt x="16187" y="19509"/>
                  </a:lnTo>
                  <a:lnTo>
                    <a:pt x="16216" y="19636"/>
                  </a:lnTo>
                  <a:lnTo>
                    <a:pt x="16134" y="20206"/>
                  </a:lnTo>
                  <a:lnTo>
                    <a:pt x="15909" y="20206"/>
                  </a:lnTo>
                  <a:lnTo>
                    <a:pt x="15896" y="20396"/>
                  </a:lnTo>
                  <a:lnTo>
                    <a:pt x="15905" y="20459"/>
                  </a:lnTo>
                  <a:lnTo>
                    <a:pt x="15930" y="20523"/>
                  </a:lnTo>
                  <a:lnTo>
                    <a:pt x="15988" y="20523"/>
                  </a:lnTo>
                  <a:lnTo>
                    <a:pt x="15993" y="20586"/>
                  </a:lnTo>
                  <a:lnTo>
                    <a:pt x="15921" y="20649"/>
                  </a:lnTo>
                  <a:lnTo>
                    <a:pt x="15873" y="20776"/>
                  </a:lnTo>
                  <a:lnTo>
                    <a:pt x="15822" y="21029"/>
                  </a:lnTo>
                  <a:lnTo>
                    <a:pt x="15755" y="21093"/>
                  </a:lnTo>
                  <a:lnTo>
                    <a:pt x="15648" y="21219"/>
                  </a:lnTo>
                  <a:lnTo>
                    <a:pt x="15648" y="21219"/>
                  </a:lnTo>
                </a:path>
                <a:path w="21600" h="21600">
                  <a:moveTo>
                    <a:pt x="9664" y="17102"/>
                  </a:moveTo>
                  <a:lnTo>
                    <a:pt x="8587" y="17102"/>
                  </a:lnTo>
                  <a:lnTo>
                    <a:pt x="8580" y="17039"/>
                  </a:lnTo>
                  <a:lnTo>
                    <a:pt x="8567" y="16975"/>
                  </a:lnTo>
                  <a:lnTo>
                    <a:pt x="8555" y="16849"/>
                  </a:lnTo>
                  <a:lnTo>
                    <a:pt x="8540" y="16659"/>
                  </a:lnTo>
                  <a:lnTo>
                    <a:pt x="8540" y="16532"/>
                  </a:lnTo>
                  <a:lnTo>
                    <a:pt x="8506" y="16342"/>
                  </a:lnTo>
                  <a:lnTo>
                    <a:pt x="8487" y="16089"/>
                  </a:lnTo>
                  <a:lnTo>
                    <a:pt x="8483" y="15899"/>
                  </a:lnTo>
                  <a:lnTo>
                    <a:pt x="8480" y="15645"/>
                  </a:lnTo>
                  <a:lnTo>
                    <a:pt x="8478" y="15519"/>
                  </a:lnTo>
                  <a:lnTo>
                    <a:pt x="8475" y="15519"/>
                  </a:lnTo>
                  <a:lnTo>
                    <a:pt x="8467" y="15455"/>
                  </a:lnTo>
                  <a:lnTo>
                    <a:pt x="8451" y="15392"/>
                  </a:lnTo>
                  <a:lnTo>
                    <a:pt x="8400" y="15202"/>
                  </a:lnTo>
                  <a:lnTo>
                    <a:pt x="8392" y="15074"/>
                  </a:lnTo>
                  <a:lnTo>
                    <a:pt x="8402" y="14885"/>
                  </a:lnTo>
                  <a:lnTo>
                    <a:pt x="9388" y="14885"/>
                  </a:lnTo>
                  <a:lnTo>
                    <a:pt x="9379" y="14948"/>
                  </a:lnTo>
                  <a:lnTo>
                    <a:pt x="9371" y="15012"/>
                  </a:lnTo>
                  <a:lnTo>
                    <a:pt x="9376" y="15075"/>
                  </a:lnTo>
                  <a:lnTo>
                    <a:pt x="9534" y="15075"/>
                  </a:lnTo>
                  <a:lnTo>
                    <a:pt x="9605" y="15202"/>
                  </a:lnTo>
                  <a:lnTo>
                    <a:pt x="9529" y="15455"/>
                  </a:lnTo>
                  <a:lnTo>
                    <a:pt x="9432" y="15455"/>
                  </a:lnTo>
                  <a:lnTo>
                    <a:pt x="9371" y="15582"/>
                  </a:lnTo>
                  <a:lnTo>
                    <a:pt x="9414" y="15645"/>
                  </a:lnTo>
                  <a:lnTo>
                    <a:pt x="9441" y="15709"/>
                  </a:lnTo>
                  <a:lnTo>
                    <a:pt x="9516" y="15709"/>
                  </a:lnTo>
                  <a:lnTo>
                    <a:pt x="9538" y="15962"/>
                  </a:lnTo>
                  <a:lnTo>
                    <a:pt x="9551" y="16215"/>
                  </a:lnTo>
                  <a:lnTo>
                    <a:pt x="9551" y="16279"/>
                  </a:lnTo>
                  <a:lnTo>
                    <a:pt x="9599" y="16342"/>
                  </a:lnTo>
                  <a:lnTo>
                    <a:pt x="9631" y="16469"/>
                  </a:lnTo>
                  <a:lnTo>
                    <a:pt x="9645" y="16659"/>
                  </a:lnTo>
                  <a:lnTo>
                    <a:pt x="9660" y="16849"/>
                  </a:lnTo>
                  <a:lnTo>
                    <a:pt x="9667" y="17039"/>
                  </a:lnTo>
                  <a:lnTo>
                    <a:pt x="9664" y="17102"/>
                  </a:lnTo>
                  <a:lnTo>
                    <a:pt x="9664" y="17102"/>
                  </a:lnTo>
                </a:path>
                <a:path w="21600" h="21600">
                  <a:moveTo>
                    <a:pt x="9412" y="15075"/>
                  </a:moveTo>
                  <a:lnTo>
                    <a:pt x="9376" y="15075"/>
                  </a:lnTo>
                  <a:lnTo>
                    <a:pt x="9371" y="15012"/>
                  </a:lnTo>
                  <a:lnTo>
                    <a:pt x="9379" y="14948"/>
                  </a:lnTo>
                  <a:lnTo>
                    <a:pt x="9388" y="14885"/>
                  </a:lnTo>
                  <a:lnTo>
                    <a:pt x="9421" y="14913"/>
                  </a:lnTo>
                  <a:lnTo>
                    <a:pt x="9421" y="15012"/>
                  </a:lnTo>
                  <a:lnTo>
                    <a:pt x="9412" y="15075"/>
                  </a:lnTo>
                  <a:lnTo>
                    <a:pt x="9412" y="15075"/>
                  </a:lnTo>
                </a:path>
                <a:path w="21600" h="21600">
                  <a:moveTo>
                    <a:pt x="9534" y="15075"/>
                  </a:moveTo>
                  <a:lnTo>
                    <a:pt x="9412" y="15075"/>
                  </a:lnTo>
                  <a:lnTo>
                    <a:pt x="9421" y="15012"/>
                  </a:lnTo>
                  <a:lnTo>
                    <a:pt x="9421" y="14913"/>
                  </a:lnTo>
                  <a:lnTo>
                    <a:pt x="9463" y="14948"/>
                  </a:lnTo>
                  <a:lnTo>
                    <a:pt x="9534" y="15075"/>
                  </a:lnTo>
                  <a:lnTo>
                    <a:pt x="9534" y="15075"/>
                  </a:lnTo>
                </a:path>
                <a:path w="21600" h="21600">
                  <a:moveTo>
                    <a:pt x="5682" y="15012"/>
                  </a:moveTo>
                  <a:lnTo>
                    <a:pt x="5592" y="15012"/>
                  </a:lnTo>
                  <a:lnTo>
                    <a:pt x="5621" y="14948"/>
                  </a:lnTo>
                  <a:lnTo>
                    <a:pt x="5682" y="15012"/>
                  </a:lnTo>
                  <a:lnTo>
                    <a:pt x="5682" y="15012"/>
                  </a:lnTo>
                </a:path>
                <a:path w="21600" h="21600">
                  <a:moveTo>
                    <a:pt x="18926" y="15012"/>
                  </a:moveTo>
                  <a:lnTo>
                    <a:pt x="18836" y="15012"/>
                  </a:lnTo>
                  <a:lnTo>
                    <a:pt x="18865" y="14948"/>
                  </a:lnTo>
                  <a:lnTo>
                    <a:pt x="18926" y="15012"/>
                  </a:lnTo>
                  <a:lnTo>
                    <a:pt x="18926" y="15012"/>
                  </a:lnTo>
                </a:path>
                <a:path w="21600" h="21600">
                  <a:moveTo>
                    <a:pt x="18941" y="15772"/>
                  </a:moveTo>
                  <a:lnTo>
                    <a:pt x="18926" y="15709"/>
                  </a:lnTo>
                  <a:lnTo>
                    <a:pt x="18926" y="15582"/>
                  </a:lnTo>
                  <a:lnTo>
                    <a:pt x="18978" y="15582"/>
                  </a:lnTo>
                  <a:lnTo>
                    <a:pt x="18935" y="15392"/>
                  </a:lnTo>
                  <a:lnTo>
                    <a:pt x="18926" y="15265"/>
                  </a:lnTo>
                  <a:lnTo>
                    <a:pt x="18956" y="15074"/>
                  </a:lnTo>
                  <a:lnTo>
                    <a:pt x="19018" y="15202"/>
                  </a:lnTo>
                  <a:lnTo>
                    <a:pt x="19018" y="15455"/>
                  </a:lnTo>
                  <a:lnTo>
                    <a:pt x="19002" y="15645"/>
                  </a:lnTo>
                  <a:lnTo>
                    <a:pt x="18941" y="15772"/>
                  </a:lnTo>
                  <a:lnTo>
                    <a:pt x="18941" y="15772"/>
                  </a:lnTo>
                </a:path>
                <a:path w="21600" h="21600">
                  <a:moveTo>
                    <a:pt x="5697" y="15772"/>
                  </a:moveTo>
                  <a:lnTo>
                    <a:pt x="5682" y="15709"/>
                  </a:lnTo>
                  <a:lnTo>
                    <a:pt x="5682" y="15582"/>
                  </a:lnTo>
                  <a:lnTo>
                    <a:pt x="5733" y="15582"/>
                  </a:lnTo>
                  <a:lnTo>
                    <a:pt x="5691" y="15392"/>
                  </a:lnTo>
                  <a:lnTo>
                    <a:pt x="5682" y="15265"/>
                  </a:lnTo>
                  <a:lnTo>
                    <a:pt x="5712" y="15074"/>
                  </a:lnTo>
                  <a:lnTo>
                    <a:pt x="5774" y="15202"/>
                  </a:lnTo>
                  <a:lnTo>
                    <a:pt x="5774" y="15455"/>
                  </a:lnTo>
                  <a:lnTo>
                    <a:pt x="5758" y="15645"/>
                  </a:lnTo>
                  <a:lnTo>
                    <a:pt x="5697" y="15772"/>
                  </a:lnTo>
                  <a:lnTo>
                    <a:pt x="5697" y="15772"/>
                  </a:lnTo>
                </a:path>
                <a:path w="21600" h="21600">
                  <a:moveTo>
                    <a:pt x="3666" y="15329"/>
                  </a:moveTo>
                  <a:lnTo>
                    <a:pt x="3583" y="15265"/>
                  </a:lnTo>
                  <a:lnTo>
                    <a:pt x="3661" y="15265"/>
                  </a:lnTo>
                  <a:lnTo>
                    <a:pt x="3666" y="15329"/>
                  </a:lnTo>
                  <a:lnTo>
                    <a:pt x="3666" y="15329"/>
                  </a:lnTo>
                </a:path>
                <a:path w="21600" h="21600">
                  <a:moveTo>
                    <a:pt x="16910" y="15329"/>
                  </a:moveTo>
                  <a:lnTo>
                    <a:pt x="16827" y="15265"/>
                  </a:lnTo>
                  <a:lnTo>
                    <a:pt x="16905" y="15265"/>
                  </a:lnTo>
                  <a:lnTo>
                    <a:pt x="16910" y="15329"/>
                  </a:lnTo>
                  <a:lnTo>
                    <a:pt x="16910" y="15329"/>
                  </a:lnTo>
                </a:path>
                <a:path w="21600" h="21600">
                  <a:moveTo>
                    <a:pt x="3494" y="15607"/>
                  </a:moveTo>
                  <a:lnTo>
                    <a:pt x="3448" y="15392"/>
                  </a:lnTo>
                  <a:lnTo>
                    <a:pt x="3544" y="15439"/>
                  </a:lnTo>
                  <a:lnTo>
                    <a:pt x="3546" y="15565"/>
                  </a:lnTo>
                  <a:lnTo>
                    <a:pt x="3494" y="15607"/>
                  </a:lnTo>
                  <a:lnTo>
                    <a:pt x="3494" y="15607"/>
                  </a:lnTo>
                </a:path>
                <a:path w="21600" h="21600">
                  <a:moveTo>
                    <a:pt x="3544" y="15439"/>
                  </a:moveTo>
                  <a:lnTo>
                    <a:pt x="3448" y="15392"/>
                  </a:lnTo>
                  <a:lnTo>
                    <a:pt x="3543" y="15392"/>
                  </a:lnTo>
                  <a:lnTo>
                    <a:pt x="3544" y="15439"/>
                  </a:lnTo>
                  <a:lnTo>
                    <a:pt x="3544" y="15439"/>
                  </a:lnTo>
                </a:path>
                <a:path w="21600" h="21600">
                  <a:moveTo>
                    <a:pt x="16738" y="15607"/>
                  </a:moveTo>
                  <a:lnTo>
                    <a:pt x="16692" y="15392"/>
                  </a:lnTo>
                  <a:lnTo>
                    <a:pt x="16788" y="15439"/>
                  </a:lnTo>
                  <a:lnTo>
                    <a:pt x="16790" y="15565"/>
                  </a:lnTo>
                  <a:lnTo>
                    <a:pt x="16738" y="15607"/>
                  </a:lnTo>
                  <a:lnTo>
                    <a:pt x="16738" y="15607"/>
                  </a:lnTo>
                </a:path>
                <a:path w="21600" h="21600">
                  <a:moveTo>
                    <a:pt x="16788" y="15439"/>
                  </a:moveTo>
                  <a:lnTo>
                    <a:pt x="16692" y="15392"/>
                  </a:lnTo>
                  <a:lnTo>
                    <a:pt x="16788" y="15392"/>
                  </a:lnTo>
                  <a:lnTo>
                    <a:pt x="16788" y="15439"/>
                  </a:lnTo>
                  <a:lnTo>
                    <a:pt x="16788" y="15439"/>
                  </a:lnTo>
                </a:path>
                <a:path w="21600" h="21600">
                  <a:moveTo>
                    <a:pt x="15823" y="15645"/>
                  </a:moveTo>
                  <a:lnTo>
                    <a:pt x="15801" y="15645"/>
                  </a:lnTo>
                  <a:lnTo>
                    <a:pt x="15792" y="15582"/>
                  </a:lnTo>
                  <a:lnTo>
                    <a:pt x="15799" y="15455"/>
                  </a:lnTo>
                  <a:lnTo>
                    <a:pt x="15807" y="15410"/>
                  </a:lnTo>
                  <a:lnTo>
                    <a:pt x="15819" y="15519"/>
                  </a:lnTo>
                  <a:lnTo>
                    <a:pt x="15823" y="15645"/>
                  </a:lnTo>
                  <a:lnTo>
                    <a:pt x="15823" y="15645"/>
                  </a:lnTo>
                </a:path>
                <a:path w="21600" h="21600">
                  <a:moveTo>
                    <a:pt x="2579" y="15645"/>
                  </a:moveTo>
                  <a:lnTo>
                    <a:pt x="2557" y="15645"/>
                  </a:lnTo>
                  <a:lnTo>
                    <a:pt x="2548" y="15582"/>
                  </a:lnTo>
                  <a:lnTo>
                    <a:pt x="2555" y="15455"/>
                  </a:lnTo>
                  <a:lnTo>
                    <a:pt x="2563" y="15410"/>
                  </a:lnTo>
                  <a:lnTo>
                    <a:pt x="2575" y="15519"/>
                  </a:lnTo>
                  <a:lnTo>
                    <a:pt x="2579" y="15645"/>
                  </a:lnTo>
                  <a:lnTo>
                    <a:pt x="2579" y="15645"/>
                  </a:lnTo>
                </a:path>
                <a:path w="21600" h="21600">
                  <a:moveTo>
                    <a:pt x="16790" y="15565"/>
                  </a:moveTo>
                  <a:lnTo>
                    <a:pt x="16788" y="15439"/>
                  </a:lnTo>
                  <a:lnTo>
                    <a:pt x="16822" y="15455"/>
                  </a:lnTo>
                  <a:lnTo>
                    <a:pt x="16847" y="15519"/>
                  </a:lnTo>
                  <a:lnTo>
                    <a:pt x="16790" y="15565"/>
                  </a:lnTo>
                  <a:lnTo>
                    <a:pt x="16790" y="15565"/>
                  </a:lnTo>
                </a:path>
                <a:path w="21600" h="21600">
                  <a:moveTo>
                    <a:pt x="3546" y="15565"/>
                  </a:moveTo>
                  <a:lnTo>
                    <a:pt x="3544" y="15439"/>
                  </a:lnTo>
                  <a:lnTo>
                    <a:pt x="3578" y="15455"/>
                  </a:lnTo>
                  <a:lnTo>
                    <a:pt x="3603" y="15519"/>
                  </a:lnTo>
                  <a:lnTo>
                    <a:pt x="3546" y="15565"/>
                  </a:lnTo>
                  <a:lnTo>
                    <a:pt x="3546" y="15565"/>
                  </a:lnTo>
                </a:path>
                <a:path w="21600" h="21600">
                  <a:moveTo>
                    <a:pt x="5682" y="15772"/>
                  </a:moveTo>
                  <a:lnTo>
                    <a:pt x="5679" y="15772"/>
                  </a:lnTo>
                  <a:lnTo>
                    <a:pt x="5669" y="15455"/>
                  </a:lnTo>
                  <a:lnTo>
                    <a:pt x="5689" y="15455"/>
                  </a:lnTo>
                  <a:lnTo>
                    <a:pt x="5733" y="15582"/>
                  </a:lnTo>
                  <a:lnTo>
                    <a:pt x="5682" y="15582"/>
                  </a:lnTo>
                  <a:lnTo>
                    <a:pt x="5682" y="15772"/>
                  </a:lnTo>
                  <a:lnTo>
                    <a:pt x="5682" y="15772"/>
                  </a:lnTo>
                </a:path>
                <a:path w="21600" h="21600">
                  <a:moveTo>
                    <a:pt x="5733" y="15582"/>
                  </a:moveTo>
                  <a:lnTo>
                    <a:pt x="5689" y="15455"/>
                  </a:lnTo>
                  <a:lnTo>
                    <a:pt x="5705" y="15455"/>
                  </a:lnTo>
                  <a:lnTo>
                    <a:pt x="5733" y="15582"/>
                  </a:lnTo>
                  <a:lnTo>
                    <a:pt x="5733" y="15582"/>
                  </a:lnTo>
                </a:path>
                <a:path w="21600" h="21600">
                  <a:moveTo>
                    <a:pt x="9458" y="15709"/>
                  </a:moveTo>
                  <a:lnTo>
                    <a:pt x="9441" y="15709"/>
                  </a:lnTo>
                  <a:lnTo>
                    <a:pt x="9414" y="15645"/>
                  </a:lnTo>
                  <a:lnTo>
                    <a:pt x="9371" y="15582"/>
                  </a:lnTo>
                  <a:lnTo>
                    <a:pt x="9432" y="15455"/>
                  </a:lnTo>
                  <a:lnTo>
                    <a:pt x="9460" y="15455"/>
                  </a:lnTo>
                  <a:lnTo>
                    <a:pt x="9450" y="15645"/>
                  </a:lnTo>
                  <a:lnTo>
                    <a:pt x="9476" y="15645"/>
                  </a:lnTo>
                  <a:lnTo>
                    <a:pt x="9458" y="15709"/>
                  </a:lnTo>
                  <a:lnTo>
                    <a:pt x="9458" y="15709"/>
                  </a:lnTo>
                </a:path>
                <a:path w="21600" h="21600">
                  <a:moveTo>
                    <a:pt x="9476" y="15645"/>
                  </a:moveTo>
                  <a:lnTo>
                    <a:pt x="9450" y="15645"/>
                  </a:lnTo>
                  <a:lnTo>
                    <a:pt x="9460" y="15455"/>
                  </a:lnTo>
                  <a:lnTo>
                    <a:pt x="9529" y="15455"/>
                  </a:lnTo>
                  <a:lnTo>
                    <a:pt x="9510" y="15519"/>
                  </a:lnTo>
                  <a:lnTo>
                    <a:pt x="9476" y="15645"/>
                  </a:lnTo>
                  <a:lnTo>
                    <a:pt x="9476" y="15645"/>
                  </a:lnTo>
                </a:path>
                <a:path w="21600" h="21600">
                  <a:moveTo>
                    <a:pt x="18926" y="15772"/>
                  </a:moveTo>
                  <a:lnTo>
                    <a:pt x="18923" y="15772"/>
                  </a:lnTo>
                  <a:lnTo>
                    <a:pt x="18913" y="15455"/>
                  </a:lnTo>
                  <a:lnTo>
                    <a:pt x="18933" y="15455"/>
                  </a:lnTo>
                  <a:lnTo>
                    <a:pt x="18978" y="15582"/>
                  </a:lnTo>
                  <a:lnTo>
                    <a:pt x="18926" y="15582"/>
                  </a:lnTo>
                  <a:lnTo>
                    <a:pt x="18926" y="15772"/>
                  </a:lnTo>
                  <a:lnTo>
                    <a:pt x="18926" y="15772"/>
                  </a:lnTo>
                </a:path>
                <a:path w="21600" h="21600">
                  <a:moveTo>
                    <a:pt x="18978" y="15582"/>
                  </a:moveTo>
                  <a:lnTo>
                    <a:pt x="18933" y="15455"/>
                  </a:lnTo>
                  <a:lnTo>
                    <a:pt x="18949" y="15455"/>
                  </a:lnTo>
                  <a:lnTo>
                    <a:pt x="18978" y="15582"/>
                  </a:lnTo>
                  <a:lnTo>
                    <a:pt x="18978" y="15582"/>
                  </a:lnTo>
                </a:path>
                <a:path w="21600" h="21600">
                  <a:moveTo>
                    <a:pt x="13108" y="15835"/>
                  </a:moveTo>
                  <a:lnTo>
                    <a:pt x="13054" y="15835"/>
                  </a:lnTo>
                  <a:lnTo>
                    <a:pt x="12988" y="15709"/>
                  </a:lnTo>
                  <a:lnTo>
                    <a:pt x="13032" y="15582"/>
                  </a:lnTo>
                  <a:lnTo>
                    <a:pt x="13061" y="15519"/>
                  </a:lnTo>
                  <a:lnTo>
                    <a:pt x="13086" y="15582"/>
                  </a:lnTo>
                  <a:lnTo>
                    <a:pt x="13138" y="15790"/>
                  </a:lnTo>
                  <a:lnTo>
                    <a:pt x="13108" y="15835"/>
                  </a:lnTo>
                  <a:lnTo>
                    <a:pt x="13108" y="15835"/>
                  </a:lnTo>
                </a:path>
                <a:path w="21600" h="21600">
                  <a:moveTo>
                    <a:pt x="13138" y="15790"/>
                  </a:moveTo>
                  <a:lnTo>
                    <a:pt x="13086" y="15582"/>
                  </a:lnTo>
                  <a:lnTo>
                    <a:pt x="13061" y="15519"/>
                  </a:lnTo>
                  <a:lnTo>
                    <a:pt x="13194" y="15519"/>
                  </a:lnTo>
                  <a:lnTo>
                    <a:pt x="13150" y="15772"/>
                  </a:lnTo>
                  <a:lnTo>
                    <a:pt x="13138" y="15790"/>
                  </a:lnTo>
                  <a:lnTo>
                    <a:pt x="13138" y="15790"/>
                  </a:lnTo>
                </a:path>
                <a:path w="21600" h="21600">
                  <a:moveTo>
                    <a:pt x="16792" y="15709"/>
                  </a:moveTo>
                  <a:lnTo>
                    <a:pt x="16759" y="15709"/>
                  </a:lnTo>
                  <a:lnTo>
                    <a:pt x="16738" y="15607"/>
                  </a:lnTo>
                  <a:lnTo>
                    <a:pt x="16790" y="15565"/>
                  </a:lnTo>
                  <a:lnTo>
                    <a:pt x="16792" y="15709"/>
                  </a:lnTo>
                  <a:lnTo>
                    <a:pt x="16792" y="15709"/>
                  </a:lnTo>
                </a:path>
                <a:path w="21600" h="21600">
                  <a:moveTo>
                    <a:pt x="3548" y="15709"/>
                  </a:moveTo>
                  <a:lnTo>
                    <a:pt x="3515" y="15709"/>
                  </a:lnTo>
                  <a:lnTo>
                    <a:pt x="3494" y="15607"/>
                  </a:lnTo>
                  <a:lnTo>
                    <a:pt x="3546" y="15565"/>
                  </a:lnTo>
                  <a:lnTo>
                    <a:pt x="3548" y="15709"/>
                  </a:lnTo>
                  <a:lnTo>
                    <a:pt x="3548" y="15709"/>
                  </a:lnTo>
                </a:path>
                <a:path w="21600" h="21600">
                  <a:moveTo>
                    <a:pt x="4714" y="15835"/>
                  </a:moveTo>
                  <a:lnTo>
                    <a:pt x="4736" y="15645"/>
                  </a:lnTo>
                  <a:lnTo>
                    <a:pt x="4727" y="15772"/>
                  </a:lnTo>
                  <a:lnTo>
                    <a:pt x="4714" y="15835"/>
                  </a:lnTo>
                  <a:lnTo>
                    <a:pt x="4714" y="15835"/>
                  </a:lnTo>
                </a:path>
                <a:path w="21600" h="21600">
                  <a:moveTo>
                    <a:pt x="6517" y="15835"/>
                  </a:moveTo>
                  <a:lnTo>
                    <a:pt x="4714" y="15835"/>
                  </a:lnTo>
                  <a:lnTo>
                    <a:pt x="4727" y="15772"/>
                  </a:lnTo>
                  <a:lnTo>
                    <a:pt x="4736" y="15645"/>
                  </a:lnTo>
                  <a:lnTo>
                    <a:pt x="5675" y="15645"/>
                  </a:lnTo>
                  <a:lnTo>
                    <a:pt x="5679" y="15772"/>
                  </a:lnTo>
                  <a:lnTo>
                    <a:pt x="6540" y="15772"/>
                  </a:lnTo>
                  <a:lnTo>
                    <a:pt x="6517" y="15835"/>
                  </a:lnTo>
                  <a:lnTo>
                    <a:pt x="6517" y="15835"/>
                  </a:lnTo>
                </a:path>
                <a:path w="21600" h="21600">
                  <a:moveTo>
                    <a:pt x="9516" y="15709"/>
                  </a:moveTo>
                  <a:lnTo>
                    <a:pt x="9458" y="15709"/>
                  </a:lnTo>
                  <a:lnTo>
                    <a:pt x="9476" y="15645"/>
                  </a:lnTo>
                  <a:lnTo>
                    <a:pt x="9511" y="15645"/>
                  </a:lnTo>
                  <a:lnTo>
                    <a:pt x="9516" y="15709"/>
                  </a:lnTo>
                  <a:lnTo>
                    <a:pt x="9516" y="15709"/>
                  </a:lnTo>
                </a:path>
                <a:path w="21600" h="21600">
                  <a:moveTo>
                    <a:pt x="17958" y="15835"/>
                  </a:moveTo>
                  <a:lnTo>
                    <a:pt x="17980" y="15645"/>
                  </a:lnTo>
                  <a:lnTo>
                    <a:pt x="17971" y="15772"/>
                  </a:lnTo>
                  <a:lnTo>
                    <a:pt x="17958" y="15835"/>
                  </a:lnTo>
                  <a:lnTo>
                    <a:pt x="17958" y="15835"/>
                  </a:lnTo>
                </a:path>
                <a:path w="21600" h="21600">
                  <a:moveTo>
                    <a:pt x="19761" y="15835"/>
                  </a:moveTo>
                  <a:lnTo>
                    <a:pt x="17958" y="15835"/>
                  </a:lnTo>
                  <a:lnTo>
                    <a:pt x="17971" y="15772"/>
                  </a:lnTo>
                  <a:lnTo>
                    <a:pt x="17980" y="15645"/>
                  </a:lnTo>
                  <a:lnTo>
                    <a:pt x="18919" y="15645"/>
                  </a:lnTo>
                  <a:lnTo>
                    <a:pt x="18923" y="15772"/>
                  </a:lnTo>
                  <a:lnTo>
                    <a:pt x="19784" y="15772"/>
                  </a:lnTo>
                  <a:lnTo>
                    <a:pt x="19761" y="15835"/>
                  </a:lnTo>
                  <a:lnTo>
                    <a:pt x="19761" y="15835"/>
                  </a:lnTo>
                </a:path>
                <a:path w="21600" h="21600">
                  <a:moveTo>
                    <a:pt x="5697" y="15772"/>
                  </a:moveTo>
                  <a:lnTo>
                    <a:pt x="5682" y="15772"/>
                  </a:lnTo>
                  <a:lnTo>
                    <a:pt x="5682" y="15709"/>
                  </a:lnTo>
                  <a:lnTo>
                    <a:pt x="5697" y="15772"/>
                  </a:lnTo>
                  <a:lnTo>
                    <a:pt x="5697" y="15772"/>
                  </a:lnTo>
                </a:path>
                <a:path w="21600" h="21600">
                  <a:moveTo>
                    <a:pt x="18941" y="15772"/>
                  </a:moveTo>
                  <a:lnTo>
                    <a:pt x="18926" y="15772"/>
                  </a:lnTo>
                  <a:lnTo>
                    <a:pt x="18926" y="15709"/>
                  </a:lnTo>
                  <a:lnTo>
                    <a:pt x="18941" y="15772"/>
                  </a:lnTo>
                  <a:lnTo>
                    <a:pt x="18941" y="15772"/>
                  </a:lnTo>
                </a:path>
                <a:path w="21600" h="21600">
                  <a:moveTo>
                    <a:pt x="13149" y="15835"/>
                  </a:moveTo>
                  <a:lnTo>
                    <a:pt x="13108" y="15835"/>
                  </a:lnTo>
                  <a:lnTo>
                    <a:pt x="13138" y="15790"/>
                  </a:lnTo>
                  <a:lnTo>
                    <a:pt x="13149" y="15835"/>
                  </a:lnTo>
                  <a:lnTo>
                    <a:pt x="13149" y="15835"/>
                  </a:lnTo>
                </a:path>
                <a:path w="21600" h="21600">
                  <a:moveTo>
                    <a:pt x="4869" y="16912"/>
                  </a:moveTo>
                  <a:lnTo>
                    <a:pt x="4786" y="16785"/>
                  </a:lnTo>
                  <a:lnTo>
                    <a:pt x="4778" y="16469"/>
                  </a:lnTo>
                  <a:lnTo>
                    <a:pt x="4762" y="16279"/>
                  </a:lnTo>
                  <a:lnTo>
                    <a:pt x="4714" y="16025"/>
                  </a:lnTo>
                  <a:lnTo>
                    <a:pt x="4713" y="15834"/>
                  </a:lnTo>
                  <a:lnTo>
                    <a:pt x="6555" y="15835"/>
                  </a:lnTo>
                  <a:lnTo>
                    <a:pt x="6574" y="16279"/>
                  </a:lnTo>
                  <a:lnTo>
                    <a:pt x="6567" y="16405"/>
                  </a:lnTo>
                  <a:lnTo>
                    <a:pt x="6485" y="16405"/>
                  </a:lnTo>
                  <a:lnTo>
                    <a:pt x="6524" y="16469"/>
                  </a:lnTo>
                  <a:lnTo>
                    <a:pt x="6560" y="16469"/>
                  </a:lnTo>
                  <a:lnTo>
                    <a:pt x="6543" y="16595"/>
                  </a:lnTo>
                  <a:lnTo>
                    <a:pt x="4938" y="16595"/>
                  </a:lnTo>
                  <a:lnTo>
                    <a:pt x="4883" y="16659"/>
                  </a:lnTo>
                  <a:lnTo>
                    <a:pt x="4900" y="16873"/>
                  </a:lnTo>
                  <a:lnTo>
                    <a:pt x="4869" y="16912"/>
                  </a:lnTo>
                  <a:lnTo>
                    <a:pt x="4869" y="16912"/>
                  </a:lnTo>
                </a:path>
                <a:path w="21600" h="21600">
                  <a:moveTo>
                    <a:pt x="18113" y="16912"/>
                  </a:moveTo>
                  <a:lnTo>
                    <a:pt x="18030" y="16785"/>
                  </a:lnTo>
                  <a:lnTo>
                    <a:pt x="18022" y="16469"/>
                  </a:lnTo>
                  <a:lnTo>
                    <a:pt x="18006" y="16279"/>
                  </a:lnTo>
                  <a:lnTo>
                    <a:pt x="17958" y="16025"/>
                  </a:lnTo>
                  <a:lnTo>
                    <a:pt x="17957" y="15834"/>
                  </a:lnTo>
                  <a:lnTo>
                    <a:pt x="19799" y="15835"/>
                  </a:lnTo>
                  <a:lnTo>
                    <a:pt x="19818" y="16279"/>
                  </a:lnTo>
                  <a:lnTo>
                    <a:pt x="19811" y="16405"/>
                  </a:lnTo>
                  <a:lnTo>
                    <a:pt x="19729" y="16405"/>
                  </a:lnTo>
                  <a:lnTo>
                    <a:pt x="19768" y="16469"/>
                  </a:lnTo>
                  <a:lnTo>
                    <a:pt x="19804" y="16469"/>
                  </a:lnTo>
                  <a:lnTo>
                    <a:pt x="19787" y="16595"/>
                  </a:lnTo>
                  <a:lnTo>
                    <a:pt x="18182" y="16595"/>
                  </a:lnTo>
                  <a:lnTo>
                    <a:pt x="18127" y="16659"/>
                  </a:lnTo>
                  <a:lnTo>
                    <a:pt x="18144" y="16873"/>
                  </a:lnTo>
                  <a:lnTo>
                    <a:pt x="18113" y="16912"/>
                  </a:lnTo>
                  <a:lnTo>
                    <a:pt x="18113" y="16912"/>
                  </a:lnTo>
                </a:path>
                <a:path w="21600" h="21600">
                  <a:moveTo>
                    <a:pt x="3351" y="16469"/>
                  </a:moveTo>
                  <a:lnTo>
                    <a:pt x="3294" y="16342"/>
                  </a:lnTo>
                  <a:lnTo>
                    <a:pt x="3289" y="16279"/>
                  </a:lnTo>
                  <a:lnTo>
                    <a:pt x="3306" y="16279"/>
                  </a:lnTo>
                  <a:lnTo>
                    <a:pt x="3384" y="16215"/>
                  </a:lnTo>
                  <a:lnTo>
                    <a:pt x="3389" y="16406"/>
                  </a:lnTo>
                  <a:lnTo>
                    <a:pt x="3351" y="16469"/>
                  </a:lnTo>
                  <a:lnTo>
                    <a:pt x="3351" y="16469"/>
                  </a:lnTo>
                </a:path>
                <a:path w="21600" h="21600">
                  <a:moveTo>
                    <a:pt x="3389" y="16406"/>
                  </a:moveTo>
                  <a:lnTo>
                    <a:pt x="3384" y="16215"/>
                  </a:lnTo>
                  <a:lnTo>
                    <a:pt x="3425" y="16215"/>
                  </a:lnTo>
                  <a:lnTo>
                    <a:pt x="3413" y="16279"/>
                  </a:lnTo>
                  <a:lnTo>
                    <a:pt x="3390" y="16405"/>
                  </a:lnTo>
                  <a:lnTo>
                    <a:pt x="3389" y="16406"/>
                  </a:lnTo>
                </a:path>
                <a:path w="21600" h="21600">
                  <a:moveTo>
                    <a:pt x="16595" y="16469"/>
                  </a:moveTo>
                  <a:lnTo>
                    <a:pt x="16538" y="16342"/>
                  </a:lnTo>
                  <a:lnTo>
                    <a:pt x="16533" y="16279"/>
                  </a:lnTo>
                  <a:lnTo>
                    <a:pt x="16550" y="16279"/>
                  </a:lnTo>
                  <a:lnTo>
                    <a:pt x="16628" y="16215"/>
                  </a:lnTo>
                  <a:lnTo>
                    <a:pt x="16634" y="16406"/>
                  </a:lnTo>
                  <a:lnTo>
                    <a:pt x="16595" y="16469"/>
                  </a:lnTo>
                  <a:lnTo>
                    <a:pt x="16595" y="16469"/>
                  </a:lnTo>
                </a:path>
                <a:path w="21600" h="21600">
                  <a:moveTo>
                    <a:pt x="16634" y="16406"/>
                  </a:moveTo>
                  <a:lnTo>
                    <a:pt x="16628" y="16215"/>
                  </a:lnTo>
                  <a:lnTo>
                    <a:pt x="16669" y="16215"/>
                  </a:lnTo>
                  <a:lnTo>
                    <a:pt x="16657" y="16279"/>
                  </a:lnTo>
                  <a:lnTo>
                    <a:pt x="16634" y="16405"/>
                  </a:lnTo>
                  <a:lnTo>
                    <a:pt x="16634" y="16406"/>
                  </a:lnTo>
                </a:path>
                <a:path w="21600" h="21600">
                  <a:moveTo>
                    <a:pt x="6560" y="16469"/>
                  </a:moveTo>
                  <a:lnTo>
                    <a:pt x="6524" y="16469"/>
                  </a:lnTo>
                  <a:lnTo>
                    <a:pt x="6485" y="16405"/>
                  </a:lnTo>
                  <a:lnTo>
                    <a:pt x="6567" y="16405"/>
                  </a:lnTo>
                  <a:lnTo>
                    <a:pt x="6566" y="16419"/>
                  </a:lnTo>
                  <a:lnTo>
                    <a:pt x="6560" y="16469"/>
                  </a:lnTo>
                  <a:lnTo>
                    <a:pt x="6560" y="16469"/>
                  </a:lnTo>
                </a:path>
                <a:path w="21600" h="21600">
                  <a:moveTo>
                    <a:pt x="6566" y="16419"/>
                  </a:moveTo>
                  <a:lnTo>
                    <a:pt x="6567" y="16405"/>
                  </a:lnTo>
                  <a:lnTo>
                    <a:pt x="6566" y="16419"/>
                  </a:lnTo>
                  <a:lnTo>
                    <a:pt x="6566" y="16419"/>
                  </a:lnTo>
                </a:path>
                <a:path w="21600" h="21600">
                  <a:moveTo>
                    <a:pt x="19804" y="16469"/>
                  </a:moveTo>
                  <a:lnTo>
                    <a:pt x="19768" y="16469"/>
                  </a:lnTo>
                  <a:lnTo>
                    <a:pt x="19729" y="16405"/>
                  </a:lnTo>
                  <a:lnTo>
                    <a:pt x="19811" y="16405"/>
                  </a:lnTo>
                  <a:lnTo>
                    <a:pt x="19810" y="16419"/>
                  </a:lnTo>
                  <a:lnTo>
                    <a:pt x="19804" y="16469"/>
                  </a:lnTo>
                  <a:lnTo>
                    <a:pt x="19804" y="16469"/>
                  </a:lnTo>
                </a:path>
                <a:path w="21600" h="21600">
                  <a:moveTo>
                    <a:pt x="19810" y="16419"/>
                  </a:moveTo>
                  <a:lnTo>
                    <a:pt x="19811" y="16405"/>
                  </a:lnTo>
                  <a:lnTo>
                    <a:pt x="19810" y="16419"/>
                  </a:lnTo>
                  <a:lnTo>
                    <a:pt x="19810" y="16419"/>
                  </a:lnTo>
                </a:path>
                <a:path w="21600" h="21600">
                  <a:moveTo>
                    <a:pt x="3391" y="16469"/>
                  </a:moveTo>
                  <a:lnTo>
                    <a:pt x="3351" y="16469"/>
                  </a:lnTo>
                  <a:lnTo>
                    <a:pt x="3389" y="16406"/>
                  </a:lnTo>
                  <a:lnTo>
                    <a:pt x="3391" y="16469"/>
                  </a:lnTo>
                  <a:lnTo>
                    <a:pt x="3391" y="16469"/>
                  </a:lnTo>
                </a:path>
                <a:path w="21600" h="21600">
                  <a:moveTo>
                    <a:pt x="16635" y="16469"/>
                  </a:moveTo>
                  <a:lnTo>
                    <a:pt x="16595" y="16469"/>
                  </a:lnTo>
                  <a:lnTo>
                    <a:pt x="16634" y="16406"/>
                  </a:lnTo>
                  <a:lnTo>
                    <a:pt x="16635" y="16469"/>
                  </a:lnTo>
                  <a:lnTo>
                    <a:pt x="16635" y="16469"/>
                  </a:lnTo>
                </a:path>
                <a:path w="21600" h="21600">
                  <a:moveTo>
                    <a:pt x="19808" y="16469"/>
                  </a:moveTo>
                  <a:lnTo>
                    <a:pt x="19804" y="16469"/>
                  </a:lnTo>
                  <a:lnTo>
                    <a:pt x="19810" y="16419"/>
                  </a:lnTo>
                  <a:lnTo>
                    <a:pt x="19808" y="16469"/>
                  </a:lnTo>
                  <a:lnTo>
                    <a:pt x="19808" y="16469"/>
                  </a:lnTo>
                </a:path>
                <a:path w="21600" h="21600">
                  <a:moveTo>
                    <a:pt x="6564" y="16469"/>
                  </a:moveTo>
                  <a:lnTo>
                    <a:pt x="6560" y="16469"/>
                  </a:lnTo>
                  <a:lnTo>
                    <a:pt x="6566" y="16419"/>
                  </a:lnTo>
                  <a:lnTo>
                    <a:pt x="6564" y="16469"/>
                  </a:lnTo>
                  <a:lnTo>
                    <a:pt x="6564" y="16469"/>
                  </a:lnTo>
                </a:path>
                <a:path w="21600" h="21600">
                  <a:moveTo>
                    <a:pt x="4900" y="16873"/>
                  </a:moveTo>
                  <a:lnTo>
                    <a:pt x="4883" y="16659"/>
                  </a:lnTo>
                  <a:lnTo>
                    <a:pt x="4938" y="16595"/>
                  </a:lnTo>
                  <a:lnTo>
                    <a:pt x="4956" y="16659"/>
                  </a:lnTo>
                  <a:lnTo>
                    <a:pt x="4937" y="16722"/>
                  </a:lnTo>
                  <a:lnTo>
                    <a:pt x="4919" y="16849"/>
                  </a:lnTo>
                  <a:lnTo>
                    <a:pt x="4900" y="16873"/>
                  </a:lnTo>
                  <a:lnTo>
                    <a:pt x="4900" y="16873"/>
                  </a:lnTo>
                </a:path>
                <a:path w="21600" h="21600">
                  <a:moveTo>
                    <a:pt x="5903" y="20966"/>
                  </a:moveTo>
                  <a:lnTo>
                    <a:pt x="5857" y="20966"/>
                  </a:lnTo>
                  <a:lnTo>
                    <a:pt x="5812" y="20903"/>
                  </a:lnTo>
                  <a:lnTo>
                    <a:pt x="5769" y="20839"/>
                  </a:lnTo>
                  <a:lnTo>
                    <a:pt x="5733" y="20713"/>
                  </a:lnTo>
                  <a:lnTo>
                    <a:pt x="5705" y="20649"/>
                  </a:lnTo>
                  <a:lnTo>
                    <a:pt x="5655" y="20459"/>
                  </a:lnTo>
                  <a:lnTo>
                    <a:pt x="5636" y="20396"/>
                  </a:lnTo>
                  <a:lnTo>
                    <a:pt x="5618" y="20333"/>
                  </a:lnTo>
                  <a:lnTo>
                    <a:pt x="5591" y="20269"/>
                  </a:lnTo>
                  <a:lnTo>
                    <a:pt x="5555" y="20206"/>
                  </a:lnTo>
                  <a:lnTo>
                    <a:pt x="5504" y="19889"/>
                  </a:lnTo>
                  <a:lnTo>
                    <a:pt x="5472" y="19699"/>
                  </a:lnTo>
                  <a:lnTo>
                    <a:pt x="5444" y="19573"/>
                  </a:lnTo>
                  <a:lnTo>
                    <a:pt x="5382" y="19509"/>
                  </a:lnTo>
                  <a:lnTo>
                    <a:pt x="5274" y="19509"/>
                  </a:lnTo>
                  <a:lnTo>
                    <a:pt x="5325" y="19192"/>
                  </a:lnTo>
                  <a:lnTo>
                    <a:pt x="5339" y="19066"/>
                  </a:lnTo>
                  <a:lnTo>
                    <a:pt x="5294" y="19066"/>
                  </a:lnTo>
                  <a:lnTo>
                    <a:pt x="5275" y="19002"/>
                  </a:lnTo>
                  <a:lnTo>
                    <a:pt x="5257" y="18812"/>
                  </a:lnTo>
                  <a:lnTo>
                    <a:pt x="5227" y="18686"/>
                  </a:lnTo>
                  <a:lnTo>
                    <a:pt x="5204" y="18496"/>
                  </a:lnTo>
                  <a:lnTo>
                    <a:pt x="5186" y="18369"/>
                  </a:lnTo>
                  <a:lnTo>
                    <a:pt x="5169" y="18242"/>
                  </a:lnTo>
                  <a:lnTo>
                    <a:pt x="5127" y="18116"/>
                  </a:lnTo>
                  <a:lnTo>
                    <a:pt x="5060" y="17989"/>
                  </a:lnTo>
                  <a:lnTo>
                    <a:pt x="5046" y="17736"/>
                  </a:lnTo>
                  <a:lnTo>
                    <a:pt x="5019" y="17546"/>
                  </a:lnTo>
                  <a:lnTo>
                    <a:pt x="4979" y="17356"/>
                  </a:lnTo>
                  <a:lnTo>
                    <a:pt x="4940" y="17229"/>
                  </a:lnTo>
                  <a:lnTo>
                    <a:pt x="4908" y="16975"/>
                  </a:lnTo>
                  <a:lnTo>
                    <a:pt x="4900" y="16873"/>
                  </a:lnTo>
                  <a:lnTo>
                    <a:pt x="4919" y="16849"/>
                  </a:lnTo>
                  <a:lnTo>
                    <a:pt x="4937" y="16722"/>
                  </a:lnTo>
                  <a:lnTo>
                    <a:pt x="4956" y="16659"/>
                  </a:lnTo>
                  <a:lnTo>
                    <a:pt x="4938" y="16595"/>
                  </a:lnTo>
                  <a:lnTo>
                    <a:pt x="6543" y="16595"/>
                  </a:lnTo>
                  <a:lnTo>
                    <a:pt x="6535" y="16659"/>
                  </a:lnTo>
                  <a:lnTo>
                    <a:pt x="6508" y="16849"/>
                  </a:lnTo>
                  <a:lnTo>
                    <a:pt x="6464" y="17102"/>
                  </a:lnTo>
                  <a:lnTo>
                    <a:pt x="6441" y="17292"/>
                  </a:lnTo>
                  <a:lnTo>
                    <a:pt x="6390" y="17546"/>
                  </a:lnTo>
                  <a:lnTo>
                    <a:pt x="6367" y="17609"/>
                  </a:lnTo>
                  <a:lnTo>
                    <a:pt x="6346" y="17672"/>
                  </a:lnTo>
                  <a:lnTo>
                    <a:pt x="6327" y="17799"/>
                  </a:lnTo>
                  <a:lnTo>
                    <a:pt x="6301" y="17799"/>
                  </a:lnTo>
                  <a:lnTo>
                    <a:pt x="6321" y="17862"/>
                  </a:lnTo>
                  <a:lnTo>
                    <a:pt x="6342" y="17862"/>
                  </a:lnTo>
                  <a:lnTo>
                    <a:pt x="6378" y="18052"/>
                  </a:lnTo>
                  <a:lnTo>
                    <a:pt x="6413" y="18306"/>
                  </a:lnTo>
                  <a:lnTo>
                    <a:pt x="6319" y="18306"/>
                  </a:lnTo>
                  <a:lnTo>
                    <a:pt x="6279" y="18369"/>
                  </a:lnTo>
                  <a:lnTo>
                    <a:pt x="6340" y="18749"/>
                  </a:lnTo>
                  <a:lnTo>
                    <a:pt x="6243" y="18749"/>
                  </a:lnTo>
                  <a:lnTo>
                    <a:pt x="6314" y="18809"/>
                  </a:lnTo>
                  <a:lnTo>
                    <a:pt x="6287" y="18876"/>
                  </a:lnTo>
                  <a:lnTo>
                    <a:pt x="6260" y="18939"/>
                  </a:lnTo>
                  <a:lnTo>
                    <a:pt x="6284" y="19002"/>
                  </a:lnTo>
                  <a:lnTo>
                    <a:pt x="6358" y="19066"/>
                  </a:lnTo>
                  <a:lnTo>
                    <a:pt x="6284" y="19446"/>
                  </a:lnTo>
                  <a:lnTo>
                    <a:pt x="6233" y="19573"/>
                  </a:lnTo>
                  <a:lnTo>
                    <a:pt x="6204" y="19573"/>
                  </a:lnTo>
                  <a:lnTo>
                    <a:pt x="6233" y="19636"/>
                  </a:lnTo>
                  <a:lnTo>
                    <a:pt x="6235" y="19763"/>
                  </a:lnTo>
                  <a:lnTo>
                    <a:pt x="6189" y="20016"/>
                  </a:lnTo>
                  <a:lnTo>
                    <a:pt x="6166" y="20206"/>
                  </a:lnTo>
                  <a:lnTo>
                    <a:pt x="6143" y="20333"/>
                  </a:lnTo>
                  <a:lnTo>
                    <a:pt x="6121" y="20396"/>
                  </a:lnTo>
                  <a:lnTo>
                    <a:pt x="6092" y="20586"/>
                  </a:lnTo>
                  <a:lnTo>
                    <a:pt x="6019" y="20839"/>
                  </a:lnTo>
                  <a:lnTo>
                    <a:pt x="5950" y="20839"/>
                  </a:lnTo>
                  <a:lnTo>
                    <a:pt x="5903" y="20966"/>
                  </a:lnTo>
                  <a:lnTo>
                    <a:pt x="5903" y="20966"/>
                  </a:lnTo>
                </a:path>
                <a:path w="21600" h="21600">
                  <a:moveTo>
                    <a:pt x="18144" y="16873"/>
                  </a:moveTo>
                  <a:lnTo>
                    <a:pt x="18127" y="16659"/>
                  </a:lnTo>
                  <a:lnTo>
                    <a:pt x="18182" y="16595"/>
                  </a:lnTo>
                  <a:lnTo>
                    <a:pt x="18200" y="16659"/>
                  </a:lnTo>
                  <a:lnTo>
                    <a:pt x="18181" y="16722"/>
                  </a:lnTo>
                  <a:lnTo>
                    <a:pt x="18163" y="16849"/>
                  </a:lnTo>
                  <a:lnTo>
                    <a:pt x="18144" y="16873"/>
                  </a:lnTo>
                  <a:lnTo>
                    <a:pt x="18144" y="16873"/>
                  </a:lnTo>
                </a:path>
                <a:path w="21600" h="21600">
                  <a:moveTo>
                    <a:pt x="19147" y="20966"/>
                  </a:moveTo>
                  <a:lnTo>
                    <a:pt x="19101" y="20966"/>
                  </a:lnTo>
                  <a:lnTo>
                    <a:pt x="19056" y="20903"/>
                  </a:lnTo>
                  <a:lnTo>
                    <a:pt x="19013" y="20839"/>
                  </a:lnTo>
                  <a:lnTo>
                    <a:pt x="18977" y="20713"/>
                  </a:lnTo>
                  <a:lnTo>
                    <a:pt x="18949" y="20649"/>
                  </a:lnTo>
                  <a:lnTo>
                    <a:pt x="18899" y="20459"/>
                  </a:lnTo>
                  <a:lnTo>
                    <a:pt x="18880" y="20396"/>
                  </a:lnTo>
                  <a:lnTo>
                    <a:pt x="18862" y="20333"/>
                  </a:lnTo>
                  <a:lnTo>
                    <a:pt x="18835" y="20269"/>
                  </a:lnTo>
                  <a:lnTo>
                    <a:pt x="18799" y="20206"/>
                  </a:lnTo>
                  <a:lnTo>
                    <a:pt x="18748" y="19889"/>
                  </a:lnTo>
                  <a:lnTo>
                    <a:pt x="18716" y="19699"/>
                  </a:lnTo>
                  <a:lnTo>
                    <a:pt x="18688" y="19573"/>
                  </a:lnTo>
                  <a:lnTo>
                    <a:pt x="18627" y="19509"/>
                  </a:lnTo>
                  <a:lnTo>
                    <a:pt x="18518" y="19509"/>
                  </a:lnTo>
                  <a:lnTo>
                    <a:pt x="18569" y="19192"/>
                  </a:lnTo>
                  <a:lnTo>
                    <a:pt x="18583" y="19066"/>
                  </a:lnTo>
                  <a:lnTo>
                    <a:pt x="18538" y="19066"/>
                  </a:lnTo>
                  <a:lnTo>
                    <a:pt x="18519" y="19002"/>
                  </a:lnTo>
                  <a:lnTo>
                    <a:pt x="18501" y="18812"/>
                  </a:lnTo>
                  <a:lnTo>
                    <a:pt x="18471" y="18686"/>
                  </a:lnTo>
                  <a:lnTo>
                    <a:pt x="18448" y="18496"/>
                  </a:lnTo>
                  <a:lnTo>
                    <a:pt x="18430" y="18369"/>
                  </a:lnTo>
                  <a:lnTo>
                    <a:pt x="18413" y="18242"/>
                  </a:lnTo>
                  <a:lnTo>
                    <a:pt x="18371" y="18116"/>
                  </a:lnTo>
                  <a:lnTo>
                    <a:pt x="18304" y="17989"/>
                  </a:lnTo>
                  <a:lnTo>
                    <a:pt x="18290" y="17736"/>
                  </a:lnTo>
                  <a:lnTo>
                    <a:pt x="18263" y="17546"/>
                  </a:lnTo>
                  <a:lnTo>
                    <a:pt x="18223" y="17356"/>
                  </a:lnTo>
                  <a:lnTo>
                    <a:pt x="18184" y="17229"/>
                  </a:lnTo>
                  <a:lnTo>
                    <a:pt x="18152" y="16975"/>
                  </a:lnTo>
                  <a:lnTo>
                    <a:pt x="18144" y="16873"/>
                  </a:lnTo>
                  <a:lnTo>
                    <a:pt x="18163" y="16849"/>
                  </a:lnTo>
                  <a:lnTo>
                    <a:pt x="18181" y="16722"/>
                  </a:lnTo>
                  <a:lnTo>
                    <a:pt x="18200" y="16659"/>
                  </a:lnTo>
                  <a:lnTo>
                    <a:pt x="18182" y="16595"/>
                  </a:lnTo>
                  <a:lnTo>
                    <a:pt x="19787" y="16595"/>
                  </a:lnTo>
                  <a:lnTo>
                    <a:pt x="19779" y="16659"/>
                  </a:lnTo>
                  <a:lnTo>
                    <a:pt x="19752" y="16849"/>
                  </a:lnTo>
                  <a:lnTo>
                    <a:pt x="19708" y="17102"/>
                  </a:lnTo>
                  <a:lnTo>
                    <a:pt x="19685" y="17292"/>
                  </a:lnTo>
                  <a:lnTo>
                    <a:pt x="19634" y="17546"/>
                  </a:lnTo>
                  <a:lnTo>
                    <a:pt x="19611" y="17609"/>
                  </a:lnTo>
                  <a:lnTo>
                    <a:pt x="19590" y="17672"/>
                  </a:lnTo>
                  <a:lnTo>
                    <a:pt x="19571" y="17799"/>
                  </a:lnTo>
                  <a:lnTo>
                    <a:pt x="19545" y="17799"/>
                  </a:lnTo>
                  <a:lnTo>
                    <a:pt x="19565" y="17862"/>
                  </a:lnTo>
                  <a:lnTo>
                    <a:pt x="19586" y="17862"/>
                  </a:lnTo>
                  <a:lnTo>
                    <a:pt x="19622" y="18052"/>
                  </a:lnTo>
                  <a:lnTo>
                    <a:pt x="19657" y="18306"/>
                  </a:lnTo>
                  <a:lnTo>
                    <a:pt x="19563" y="18306"/>
                  </a:lnTo>
                  <a:lnTo>
                    <a:pt x="19523" y="18369"/>
                  </a:lnTo>
                  <a:lnTo>
                    <a:pt x="19584" y="18749"/>
                  </a:lnTo>
                  <a:lnTo>
                    <a:pt x="19487" y="18749"/>
                  </a:lnTo>
                  <a:lnTo>
                    <a:pt x="19558" y="18809"/>
                  </a:lnTo>
                  <a:lnTo>
                    <a:pt x="19531" y="18876"/>
                  </a:lnTo>
                  <a:lnTo>
                    <a:pt x="19504" y="18939"/>
                  </a:lnTo>
                  <a:lnTo>
                    <a:pt x="19528" y="19002"/>
                  </a:lnTo>
                  <a:lnTo>
                    <a:pt x="19602" y="19066"/>
                  </a:lnTo>
                  <a:lnTo>
                    <a:pt x="19528" y="19446"/>
                  </a:lnTo>
                  <a:lnTo>
                    <a:pt x="19477" y="19573"/>
                  </a:lnTo>
                  <a:lnTo>
                    <a:pt x="19449" y="19573"/>
                  </a:lnTo>
                  <a:lnTo>
                    <a:pt x="19477" y="19636"/>
                  </a:lnTo>
                  <a:lnTo>
                    <a:pt x="19479" y="19763"/>
                  </a:lnTo>
                  <a:lnTo>
                    <a:pt x="19433" y="20016"/>
                  </a:lnTo>
                  <a:lnTo>
                    <a:pt x="19410" y="20206"/>
                  </a:lnTo>
                  <a:lnTo>
                    <a:pt x="19387" y="20333"/>
                  </a:lnTo>
                  <a:lnTo>
                    <a:pt x="19366" y="20396"/>
                  </a:lnTo>
                  <a:lnTo>
                    <a:pt x="19336" y="20586"/>
                  </a:lnTo>
                  <a:lnTo>
                    <a:pt x="19263" y="20839"/>
                  </a:lnTo>
                  <a:lnTo>
                    <a:pt x="19194" y="20839"/>
                  </a:lnTo>
                  <a:lnTo>
                    <a:pt x="19147" y="20966"/>
                  </a:lnTo>
                  <a:lnTo>
                    <a:pt x="19147" y="20966"/>
                  </a:lnTo>
                </a:path>
                <a:path w="21600" h="21600">
                  <a:moveTo>
                    <a:pt x="3367" y="16912"/>
                  </a:moveTo>
                  <a:lnTo>
                    <a:pt x="3311" y="16785"/>
                  </a:lnTo>
                  <a:lnTo>
                    <a:pt x="3374" y="16785"/>
                  </a:lnTo>
                  <a:lnTo>
                    <a:pt x="3367" y="16912"/>
                  </a:lnTo>
                  <a:lnTo>
                    <a:pt x="3367" y="16912"/>
                  </a:lnTo>
                </a:path>
                <a:path w="21600" h="21600">
                  <a:moveTo>
                    <a:pt x="16611" y="16912"/>
                  </a:moveTo>
                  <a:lnTo>
                    <a:pt x="16555" y="16785"/>
                  </a:lnTo>
                  <a:lnTo>
                    <a:pt x="16618" y="16785"/>
                  </a:lnTo>
                  <a:lnTo>
                    <a:pt x="16611" y="16912"/>
                  </a:lnTo>
                  <a:lnTo>
                    <a:pt x="16611" y="16912"/>
                  </a:lnTo>
                </a:path>
                <a:path w="21600" h="21600">
                  <a:moveTo>
                    <a:pt x="3287" y="17102"/>
                  </a:moveTo>
                  <a:lnTo>
                    <a:pt x="3262" y="17102"/>
                  </a:lnTo>
                  <a:lnTo>
                    <a:pt x="3208" y="16849"/>
                  </a:lnTo>
                  <a:lnTo>
                    <a:pt x="3273" y="16912"/>
                  </a:lnTo>
                  <a:lnTo>
                    <a:pt x="3286" y="17025"/>
                  </a:lnTo>
                  <a:lnTo>
                    <a:pt x="3287" y="17102"/>
                  </a:lnTo>
                  <a:lnTo>
                    <a:pt x="3287" y="17102"/>
                  </a:lnTo>
                </a:path>
                <a:path w="21600" h="21600">
                  <a:moveTo>
                    <a:pt x="3286" y="17025"/>
                  </a:moveTo>
                  <a:lnTo>
                    <a:pt x="3273" y="16912"/>
                  </a:lnTo>
                  <a:lnTo>
                    <a:pt x="3208" y="16849"/>
                  </a:lnTo>
                  <a:lnTo>
                    <a:pt x="3284" y="16849"/>
                  </a:lnTo>
                  <a:lnTo>
                    <a:pt x="3285" y="16975"/>
                  </a:lnTo>
                  <a:lnTo>
                    <a:pt x="3286" y="17025"/>
                  </a:lnTo>
                  <a:lnTo>
                    <a:pt x="3286" y="17025"/>
                  </a:lnTo>
                </a:path>
                <a:path w="21600" h="21600">
                  <a:moveTo>
                    <a:pt x="16531" y="17102"/>
                  </a:moveTo>
                  <a:lnTo>
                    <a:pt x="16506" y="17102"/>
                  </a:lnTo>
                  <a:lnTo>
                    <a:pt x="16452" y="16849"/>
                  </a:lnTo>
                  <a:lnTo>
                    <a:pt x="16517" y="16912"/>
                  </a:lnTo>
                  <a:lnTo>
                    <a:pt x="16530" y="17025"/>
                  </a:lnTo>
                  <a:lnTo>
                    <a:pt x="16531" y="17102"/>
                  </a:lnTo>
                  <a:lnTo>
                    <a:pt x="16531" y="17102"/>
                  </a:lnTo>
                </a:path>
                <a:path w="21600" h="21600">
                  <a:moveTo>
                    <a:pt x="16530" y="17025"/>
                  </a:moveTo>
                  <a:lnTo>
                    <a:pt x="16517" y="16912"/>
                  </a:lnTo>
                  <a:lnTo>
                    <a:pt x="16452" y="16849"/>
                  </a:lnTo>
                  <a:lnTo>
                    <a:pt x="16528" y="16849"/>
                  </a:lnTo>
                  <a:lnTo>
                    <a:pt x="16529" y="16975"/>
                  </a:lnTo>
                  <a:lnTo>
                    <a:pt x="16530" y="17025"/>
                  </a:lnTo>
                  <a:lnTo>
                    <a:pt x="16530" y="17025"/>
                  </a:lnTo>
                </a:path>
                <a:path w="21600" h="21600">
                  <a:moveTo>
                    <a:pt x="9231" y="20333"/>
                  </a:moveTo>
                  <a:lnTo>
                    <a:pt x="9199" y="20016"/>
                  </a:lnTo>
                  <a:lnTo>
                    <a:pt x="9176" y="19826"/>
                  </a:lnTo>
                  <a:lnTo>
                    <a:pt x="9162" y="19763"/>
                  </a:lnTo>
                  <a:lnTo>
                    <a:pt x="9150" y="19699"/>
                  </a:lnTo>
                  <a:lnTo>
                    <a:pt x="9133" y="19636"/>
                  </a:lnTo>
                  <a:lnTo>
                    <a:pt x="9092" y="19509"/>
                  </a:lnTo>
                  <a:lnTo>
                    <a:pt x="9067" y="19446"/>
                  </a:lnTo>
                  <a:lnTo>
                    <a:pt x="9005" y="19319"/>
                  </a:lnTo>
                  <a:lnTo>
                    <a:pt x="8975" y="19129"/>
                  </a:lnTo>
                  <a:lnTo>
                    <a:pt x="8963" y="19129"/>
                  </a:lnTo>
                  <a:lnTo>
                    <a:pt x="8938" y="19066"/>
                  </a:lnTo>
                  <a:lnTo>
                    <a:pt x="8862" y="18939"/>
                  </a:lnTo>
                  <a:lnTo>
                    <a:pt x="8805" y="18876"/>
                  </a:lnTo>
                  <a:lnTo>
                    <a:pt x="8730" y="18749"/>
                  </a:lnTo>
                  <a:lnTo>
                    <a:pt x="8703" y="18432"/>
                  </a:lnTo>
                  <a:lnTo>
                    <a:pt x="8693" y="18179"/>
                  </a:lnTo>
                  <a:lnTo>
                    <a:pt x="8701" y="18116"/>
                  </a:lnTo>
                  <a:lnTo>
                    <a:pt x="8683" y="17989"/>
                  </a:lnTo>
                  <a:lnTo>
                    <a:pt x="8674" y="17862"/>
                  </a:lnTo>
                  <a:lnTo>
                    <a:pt x="8671" y="17799"/>
                  </a:lnTo>
                  <a:lnTo>
                    <a:pt x="8552" y="17609"/>
                  </a:lnTo>
                  <a:lnTo>
                    <a:pt x="8578" y="17292"/>
                  </a:lnTo>
                  <a:lnTo>
                    <a:pt x="8591" y="17165"/>
                  </a:lnTo>
                  <a:lnTo>
                    <a:pt x="8590" y="17102"/>
                  </a:lnTo>
                  <a:lnTo>
                    <a:pt x="9664" y="17102"/>
                  </a:lnTo>
                  <a:lnTo>
                    <a:pt x="9701" y="16975"/>
                  </a:lnTo>
                  <a:lnTo>
                    <a:pt x="9753" y="17039"/>
                  </a:lnTo>
                  <a:lnTo>
                    <a:pt x="9815" y="17276"/>
                  </a:lnTo>
                  <a:lnTo>
                    <a:pt x="9801" y="17292"/>
                  </a:lnTo>
                  <a:lnTo>
                    <a:pt x="9788" y="17419"/>
                  </a:lnTo>
                  <a:lnTo>
                    <a:pt x="9950" y="17419"/>
                  </a:lnTo>
                  <a:lnTo>
                    <a:pt x="9932" y="17736"/>
                  </a:lnTo>
                  <a:lnTo>
                    <a:pt x="9987" y="17736"/>
                  </a:lnTo>
                  <a:lnTo>
                    <a:pt x="10036" y="17799"/>
                  </a:lnTo>
                  <a:lnTo>
                    <a:pt x="10079" y="17862"/>
                  </a:lnTo>
                  <a:lnTo>
                    <a:pt x="10124" y="17926"/>
                  </a:lnTo>
                  <a:lnTo>
                    <a:pt x="10324" y="17926"/>
                  </a:lnTo>
                  <a:lnTo>
                    <a:pt x="10353" y="18052"/>
                  </a:lnTo>
                  <a:lnTo>
                    <a:pt x="10361" y="18116"/>
                  </a:lnTo>
                  <a:lnTo>
                    <a:pt x="10349" y="18116"/>
                  </a:lnTo>
                  <a:lnTo>
                    <a:pt x="10349" y="18179"/>
                  </a:lnTo>
                  <a:lnTo>
                    <a:pt x="10561" y="18179"/>
                  </a:lnTo>
                  <a:lnTo>
                    <a:pt x="10570" y="18242"/>
                  </a:lnTo>
                  <a:lnTo>
                    <a:pt x="10765" y="18242"/>
                  </a:lnTo>
                  <a:lnTo>
                    <a:pt x="10766" y="18306"/>
                  </a:lnTo>
                  <a:lnTo>
                    <a:pt x="12781" y="18306"/>
                  </a:lnTo>
                  <a:lnTo>
                    <a:pt x="12728" y="18432"/>
                  </a:lnTo>
                  <a:lnTo>
                    <a:pt x="12700" y="18432"/>
                  </a:lnTo>
                  <a:lnTo>
                    <a:pt x="12697" y="18496"/>
                  </a:lnTo>
                  <a:lnTo>
                    <a:pt x="12693" y="18496"/>
                  </a:lnTo>
                  <a:lnTo>
                    <a:pt x="12679" y="18686"/>
                  </a:lnTo>
                  <a:lnTo>
                    <a:pt x="12522" y="18686"/>
                  </a:lnTo>
                  <a:lnTo>
                    <a:pt x="12556" y="18752"/>
                  </a:lnTo>
                  <a:lnTo>
                    <a:pt x="12585" y="18842"/>
                  </a:lnTo>
                  <a:lnTo>
                    <a:pt x="12571" y="18939"/>
                  </a:lnTo>
                  <a:lnTo>
                    <a:pt x="12499" y="19066"/>
                  </a:lnTo>
                  <a:lnTo>
                    <a:pt x="12476" y="19129"/>
                  </a:lnTo>
                  <a:lnTo>
                    <a:pt x="12441" y="19256"/>
                  </a:lnTo>
                  <a:lnTo>
                    <a:pt x="12394" y="19446"/>
                  </a:lnTo>
                  <a:lnTo>
                    <a:pt x="12348" y="19636"/>
                  </a:lnTo>
                  <a:lnTo>
                    <a:pt x="12295" y="19763"/>
                  </a:lnTo>
                  <a:lnTo>
                    <a:pt x="12235" y="19826"/>
                  </a:lnTo>
                  <a:lnTo>
                    <a:pt x="12207" y="19826"/>
                  </a:lnTo>
                  <a:lnTo>
                    <a:pt x="12180" y="19889"/>
                  </a:lnTo>
                  <a:lnTo>
                    <a:pt x="12162" y="19953"/>
                  </a:lnTo>
                  <a:lnTo>
                    <a:pt x="9350" y="19953"/>
                  </a:lnTo>
                  <a:lnTo>
                    <a:pt x="9319" y="20016"/>
                  </a:lnTo>
                  <a:lnTo>
                    <a:pt x="9290" y="20079"/>
                  </a:lnTo>
                  <a:lnTo>
                    <a:pt x="9296" y="20103"/>
                  </a:lnTo>
                  <a:lnTo>
                    <a:pt x="9231" y="20333"/>
                  </a:lnTo>
                  <a:lnTo>
                    <a:pt x="9231" y="20333"/>
                  </a:lnTo>
                </a:path>
                <a:path w="21600" h="21600">
                  <a:moveTo>
                    <a:pt x="3294" y="17102"/>
                  </a:moveTo>
                  <a:lnTo>
                    <a:pt x="3287" y="17102"/>
                  </a:lnTo>
                  <a:lnTo>
                    <a:pt x="3286" y="17025"/>
                  </a:lnTo>
                  <a:lnTo>
                    <a:pt x="3294" y="17102"/>
                  </a:lnTo>
                  <a:lnTo>
                    <a:pt x="3294" y="17102"/>
                  </a:lnTo>
                </a:path>
                <a:path w="21600" h="21600">
                  <a:moveTo>
                    <a:pt x="16538" y="17102"/>
                  </a:moveTo>
                  <a:lnTo>
                    <a:pt x="16531" y="17102"/>
                  </a:lnTo>
                  <a:lnTo>
                    <a:pt x="16530" y="17025"/>
                  </a:lnTo>
                  <a:lnTo>
                    <a:pt x="16538" y="17102"/>
                  </a:lnTo>
                  <a:lnTo>
                    <a:pt x="16538" y="17102"/>
                  </a:lnTo>
                </a:path>
                <a:path w="21600" h="21600">
                  <a:moveTo>
                    <a:pt x="9950" y="17419"/>
                  </a:moveTo>
                  <a:lnTo>
                    <a:pt x="9796" y="17419"/>
                  </a:lnTo>
                  <a:lnTo>
                    <a:pt x="9819" y="17292"/>
                  </a:lnTo>
                  <a:lnTo>
                    <a:pt x="9815" y="17276"/>
                  </a:lnTo>
                  <a:lnTo>
                    <a:pt x="9856" y="17229"/>
                  </a:lnTo>
                  <a:lnTo>
                    <a:pt x="9961" y="17229"/>
                  </a:lnTo>
                  <a:lnTo>
                    <a:pt x="9950" y="17419"/>
                  </a:lnTo>
                  <a:lnTo>
                    <a:pt x="9950" y="17419"/>
                  </a:lnTo>
                </a:path>
                <a:path w="21600" h="21600">
                  <a:moveTo>
                    <a:pt x="9796" y="17419"/>
                  </a:moveTo>
                  <a:lnTo>
                    <a:pt x="9788" y="17419"/>
                  </a:lnTo>
                  <a:lnTo>
                    <a:pt x="9801" y="17292"/>
                  </a:lnTo>
                  <a:lnTo>
                    <a:pt x="9815" y="17276"/>
                  </a:lnTo>
                  <a:lnTo>
                    <a:pt x="9819" y="17292"/>
                  </a:lnTo>
                  <a:lnTo>
                    <a:pt x="9796" y="17419"/>
                  </a:lnTo>
                  <a:lnTo>
                    <a:pt x="9796" y="17419"/>
                  </a:lnTo>
                </a:path>
                <a:path w="21600" h="21600">
                  <a:moveTo>
                    <a:pt x="3179" y="17664"/>
                  </a:moveTo>
                  <a:lnTo>
                    <a:pt x="3156" y="17609"/>
                  </a:lnTo>
                  <a:lnTo>
                    <a:pt x="3124" y="17419"/>
                  </a:lnTo>
                  <a:lnTo>
                    <a:pt x="3185" y="17482"/>
                  </a:lnTo>
                  <a:lnTo>
                    <a:pt x="3206" y="17598"/>
                  </a:lnTo>
                  <a:lnTo>
                    <a:pt x="3202" y="17609"/>
                  </a:lnTo>
                  <a:lnTo>
                    <a:pt x="3194" y="17634"/>
                  </a:lnTo>
                  <a:lnTo>
                    <a:pt x="3179" y="17664"/>
                  </a:lnTo>
                  <a:lnTo>
                    <a:pt x="3179" y="17664"/>
                  </a:lnTo>
                </a:path>
                <a:path w="21600" h="21600">
                  <a:moveTo>
                    <a:pt x="3206" y="17598"/>
                  </a:moveTo>
                  <a:lnTo>
                    <a:pt x="3185" y="17482"/>
                  </a:lnTo>
                  <a:lnTo>
                    <a:pt x="3124" y="17419"/>
                  </a:lnTo>
                  <a:lnTo>
                    <a:pt x="3254" y="17419"/>
                  </a:lnTo>
                  <a:lnTo>
                    <a:pt x="3206" y="17598"/>
                  </a:lnTo>
                  <a:lnTo>
                    <a:pt x="3206" y="17598"/>
                  </a:lnTo>
                </a:path>
                <a:path w="21600" h="21600">
                  <a:moveTo>
                    <a:pt x="16423" y="17664"/>
                  </a:moveTo>
                  <a:lnTo>
                    <a:pt x="16400" y="17609"/>
                  </a:lnTo>
                  <a:lnTo>
                    <a:pt x="16368" y="17419"/>
                  </a:lnTo>
                  <a:lnTo>
                    <a:pt x="16429" y="17482"/>
                  </a:lnTo>
                  <a:lnTo>
                    <a:pt x="16450" y="17598"/>
                  </a:lnTo>
                  <a:lnTo>
                    <a:pt x="16447" y="17609"/>
                  </a:lnTo>
                  <a:lnTo>
                    <a:pt x="16438" y="17634"/>
                  </a:lnTo>
                  <a:lnTo>
                    <a:pt x="16423" y="17664"/>
                  </a:lnTo>
                  <a:lnTo>
                    <a:pt x="16423" y="17664"/>
                  </a:lnTo>
                </a:path>
                <a:path w="21600" h="21600">
                  <a:moveTo>
                    <a:pt x="16450" y="17598"/>
                  </a:moveTo>
                  <a:lnTo>
                    <a:pt x="16429" y="17482"/>
                  </a:lnTo>
                  <a:lnTo>
                    <a:pt x="16368" y="17419"/>
                  </a:lnTo>
                  <a:lnTo>
                    <a:pt x="16498" y="17419"/>
                  </a:lnTo>
                  <a:lnTo>
                    <a:pt x="16450" y="17598"/>
                  </a:lnTo>
                  <a:lnTo>
                    <a:pt x="16450" y="17598"/>
                  </a:lnTo>
                </a:path>
                <a:path w="21600" h="21600">
                  <a:moveTo>
                    <a:pt x="3194" y="17634"/>
                  </a:moveTo>
                  <a:lnTo>
                    <a:pt x="3202" y="17609"/>
                  </a:lnTo>
                  <a:lnTo>
                    <a:pt x="3206" y="17598"/>
                  </a:lnTo>
                  <a:lnTo>
                    <a:pt x="3208" y="17609"/>
                  </a:lnTo>
                  <a:lnTo>
                    <a:pt x="3194" y="17634"/>
                  </a:lnTo>
                  <a:lnTo>
                    <a:pt x="3194" y="17634"/>
                  </a:lnTo>
                </a:path>
                <a:path w="21600" h="21600">
                  <a:moveTo>
                    <a:pt x="16438" y="17634"/>
                  </a:moveTo>
                  <a:lnTo>
                    <a:pt x="16447" y="17609"/>
                  </a:lnTo>
                  <a:lnTo>
                    <a:pt x="16450" y="17598"/>
                  </a:lnTo>
                  <a:lnTo>
                    <a:pt x="16452" y="17609"/>
                  </a:lnTo>
                  <a:lnTo>
                    <a:pt x="16438" y="17634"/>
                  </a:lnTo>
                  <a:lnTo>
                    <a:pt x="16438" y="17634"/>
                  </a:lnTo>
                </a:path>
                <a:path w="21600" h="21600">
                  <a:moveTo>
                    <a:pt x="16426" y="17672"/>
                  </a:moveTo>
                  <a:lnTo>
                    <a:pt x="16423" y="17664"/>
                  </a:lnTo>
                  <a:lnTo>
                    <a:pt x="16438" y="17634"/>
                  </a:lnTo>
                  <a:lnTo>
                    <a:pt x="16426" y="17672"/>
                  </a:lnTo>
                  <a:lnTo>
                    <a:pt x="16426" y="17672"/>
                  </a:lnTo>
                </a:path>
                <a:path w="21600" h="21600">
                  <a:moveTo>
                    <a:pt x="3182" y="17672"/>
                  </a:moveTo>
                  <a:lnTo>
                    <a:pt x="3179" y="17664"/>
                  </a:lnTo>
                  <a:lnTo>
                    <a:pt x="3194" y="17634"/>
                  </a:lnTo>
                  <a:lnTo>
                    <a:pt x="3182" y="17672"/>
                  </a:lnTo>
                  <a:lnTo>
                    <a:pt x="3182" y="17672"/>
                  </a:lnTo>
                </a:path>
                <a:path w="21600" h="21600">
                  <a:moveTo>
                    <a:pt x="10324" y="17926"/>
                  </a:moveTo>
                  <a:lnTo>
                    <a:pt x="10201" y="17926"/>
                  </a:lnTo>
                  <a:lnTo>
                    <a:pt x="10309" y="17862"/>
                  </a:lnTo>
                  <a:lnTo>
                    <a:pt x="10324" y="17926"/>
                  </a:lnTo>
                  <a:lnTo>
                    <a:pt x="10324" y="17926"/>
                  </a:lnTo>
                </a:path>
                <a:path w="21600" h="21600">
                  <a:moveTo>
                    <a:pt x="12781" y="18306"/>
                  </a:moveTo>
                  <a:lnTo>
                    <a:pt x="10778" y="18306"/>
                  </a:lnTo>
                  <a:lnTo>
                    <a:pt x="10824" y="17862"/>
                  </a:lnTo>
                  <a:lnTo>
                    <a:pt x="10872" y="17862"/>
                  </a:lnTo>
                  <a:lnTo>
                    <a:pt x="10945" y="18052"/>
                  </a:lnTo>
                  <a:lnTo>
                    <a:pt x="12794" y="18052"/>
                  </a:lnTo>
                  <a:lnTo>
                    <a:pt x="12788" y="18116"/>
                  </a:lnTo>
                  <a:lnTo>
                    <a:pt x="12781" y="18306"/>
                  </a:lnTo>
                  <a:lnTo>
                    <a:pt x="12781" y="18306"/>
                  </a:lnTo>
                </a:path>
                <a:path w="21600" h="21600">
                  <a:moveTo>
                    <a:pt x="3256" y="18179"/>
                  </a:moveTo>
                  <a:lnTo>
                    <a:pt x="3142" y="18052"/>
                  </a:lnTo>
                  <a:lnTo>
                    <a:pt x="3099" y="17989"/>
                  </a:lnTo>
                  <a:lnTo>
                    <a:pt x="3220" y="17989"/>
                  </a:lnTo>
                  <a:lnTo>
                    <a:pt x="3256" y="18179"/>
                  </a:lnTo>
                  <a:lnTo>
                    <a:pt x="3256" y="18179"/>
                  </a:lnTo>
                </a:path>
                <a:path w="21600" h="21600">
                  <a:moveTo>
                    <a:pt x="16500" y="18179"/>
                  </a:moveTo>
                  <a:lnTo>
                    <a:pt x="16387" y="18052"/>
                  </a:lnTo>
                  <a:lnTo>
                    <a:pt x="16343" y="17989"/>
                  </a:lnTo>
                  <a:lnTo>
                    <a:pt x="16464" y="17989"/>
                  </a:lnTo>
                  <a:lnTo>
                    <a:pt x="16500" y="18179"/>
                  </a:lnTo>
                  <a:lnTo>
                    <a:pt x="16500" y="18179"/>
                  </a:lnTo>
                </a:path>
                <a:path w="21600" h="21600">
                  <a:moveTo>
                    <a:pt x="10561" y="18179"/>
                  </a:moveTo>
                  <a:lnTo>
                    <a:pt x="10370" y="18179"/>
                  </a:lnTo>
                  <a:lnTo>
                    <a:pt x="10361" y="18116"/>
                  </a:lnTo>
                  <a:lnTo>
                    <a:pt x="10363" y="18116"/>
                  </a:lnTo>
                  <a:lnTo>
                    <a:pt x="10391" y="18052"/>
                  </a:lnTo>
                  <a:lnTo>
                    <a:pt x="10547" y="18052"/>
                  </a:lnTo>
                  <a:lnTo>
                    <a:pt x="10561" y="18179"/>
                  </a:lnTo>
                  <a:lnTo>
                    <a:pt x="10561" y="18179"/>
                  </a:lnTo>
                </a:path>
                <a:path w="21600" h="21600">
                  <a:moveTo>
                    <a:pt x="10370" y="18179"/>
                  </a:moveTo>
                  <a:lnTo>
                    <a:pt x="10349" y="18179"/>
                  </a:lnTo>
                  <a:lnTo>
                    <a:pt x="10349" y="18116"/>
                  </a:lnTo>
                  <a:lnTo>
                    <a:pt x="10361" y="18116"/>
                  </a:lnTo>
                  <a:lnTo>
                    <a:pt x="10370" y="18179"/>
                  </a:lnTo>
                  <a:lnTo>
                    <a:pt x="10370" y="18179"/>
                  </a:lnTo>
                </a:path>
                <a:path w="21600" h="21600">
                  <a:moveTo>
                    <a:pt x="10711" y="18179"/>
                  </a:moveTo>
                  <a:lnTo>
                    <a:pt x="10577" y="18179"/>
                  </a:lnTo>
                  <a:lnTo>
                    <a:pt x="10607" y="18116"/>
                  </a:lnTo>
                  <a:lnTo>
                    <a:pt x="10689" y="18116"/>
                  </a:lnTo>
                  <a:lnTo>
                    <a:pt x="10711" y="18179"/>
                  </a:lnTo>
                  <a:lnTo>
                    <a:pt x="10711" y="18179"/>
                  </a:lnTo>
                </a:path>
                <a:path w="21600" h="21600">
                  <a:moveTo>
                    <a:pt x="10765" y="18242"/>
                  </a:moveTo>
                  <a:lnTo>
                    <a:pt x="10570" y="18242"/>
                  </a:lnTo>
                  <a:lnTo>
                    <a:pt x="10573" y="18179"/>
                  </a:lnTo>
                  <a:lnTo>
                    <a:pt x="10765" y="18179"/>
                  </a:lnTo>
                  <a:lnTo>
                    <a:pt x="10765" y="18242"/>
                  </a:lnTo>
                  <a:lnTo>
                    <a:pt x="10765" y="18242"/>
                  </a:lnTo>
                </a:path>
                <a:path w="21600" h="21600">
                  <a:moveTo>
                    <a:pt x="6430" y="18432"/>
                  </a:moveTo>
                  <a:lnTo>
                    <a:pt x="6319" y="18306"/>
                  </a:lnTo>
                  <a:lnTo>
                    <a:pt x="6413" y="18306"/>
                  </a:lnTo>
                  <a:lnTo>
                    <a:pt x="6430" y="18432"/>
                  </a:lnTo>
                  <a:lnTo>
                    <a:pt x="6430" y="18432"/>
                  </a:lnTo>
                </a:path>
                <a:path w="21600" h="21600">
                  <a:moveTo>
                    <a:pt x="19674" y="18432"/>
                  </a:moveTo>
                  <a:lnTo>
                    <a:pt x="19563" y="18306"/>
                  </a:lnTo>
                  <a:lnTo>
                    <a:pt x="19657" y="18306"/>
                  </a:lnTo>
                  <a:lnTo>
                    <a:pt x="19674" y="18432"/>
                  </a:lnTo>
                  <a:lnTo>
                    <a:pt x="19674" y="18432"/>
                  </a:lnTo>
                </a:path>
                <a:path w="21600" h="21600">
                  <a:moveTo>
                    <a:pt x="3069" y="18622"/>
                  </a:moveTo>
                  <a:lnTo>
                    <a:pt x="3067" y="18622"/>
                  </a:lnTo>
                  <a:lnTo>
                    <a:pt x="3041" y="18559"/>
                  </a:lnTo>
                  <a:lnTo>
                    <a:pt x="3075" y="18559"/>
                  </a:lnTo>
                  <a:lnTo>
                    <a:pt x="3069" y="18622"/>
                  </a:lnTo>
                  <a:lnTo>
                    <a:pt x="3069" y="18622"/>
                  </a:lnTo>
                </a:path>
                <a:path w="21600" h="21600">
                  <a:moveTo>
                    <a:pt x="16313" y="18622"/>
                  </a:moveTo>
                  <a:lnTo>
                    <a:pt x="16311" y="18622"/>
                  </a:lnTo>
                  <a:lnTo>
                    <a:pt x="16285" y="18559"/>
                  </a:lnTo>
                  <a:lnTo>
                    <a:pt x="16320" y="18559"/>
                  </a:lnTo>
                  <a:lnTo>
                    <a:pt x="16313" y="18622"/>
                  </a:lnTo>
                  <a:lnTo>
                    <a:pt x="16313" y="18622"/>
                  </a:lnTo>
                </a:path>
                <a:path w="21600" h="21600">
                  <a:moveTo>
                    <a:pt x="12656" y="19066"/>
                  </a:moveTo>
                  <a:lnTo>
                    <a:pt x="12585" y="18842"/>
                  </a:lnTo>
                  <a:lnTo>
                    <a:pt x="12589" y="18812"/>
                  </a:lnTo>
                  <a:lnTo>
                    <a:pt x="12556" y="18752"/>
                  </a:lnTo>
                  <a:lnTo>
                    <a:pt x="12522" y="18686"/>
                  </a:lnTo>
                  <a:lnTo>
                    <a:pt x="12679" y="18686"/>
                  </a:lnTo>
                  <a:lnTo>
                    <a:pt x="12656" y="19066"/>
                  </a:lnTo>
                  <a:lnTo>
                    <a:pt x="12656" y="19066"/>
                  </a:lnTo>
                </a:path>
                <a:path w="21600" h="21600">
                  <a:moveTo>
                    <a:pt x="6314" y="18809"/>
                  </a:moveTo>
                  <a:lnTo>
                    <a:pt x="6243" y="18749"/>
                  </a:lnTo>
                  <a:lnTo>
                    <a:pt x="6300" y="18749"/>
                  </a:lnTo>
                  <a:lnTo>
                    <a:pt x="6314" y="18809"/>
                  </a:lnTo>
                  <a:lnTo>
                    <a:pt x="6314" y="18809"/>
                  </a:lnTo>
                </a:path>
                <a:path w="21600" h="21600">
                  <a:moveTo>
                    <a:pt x="6318" y="18812"/>
                  </a:moveTo>
                  <a:lnTo>
                    <a:pt x="6314" y="18809"/>
                  </a:lnTo>
                  <a:lnTo>
                    <a:pt x="6300" y="18749"/>
                  </a:lnTo>
                  <a:lnTo>
                    <a:pt x="6340" y="18749"/>
                  </a:lnTo>
                  <a:lnTo>
                    <a:pt x="6318" y="18812"/>
                  </a:lnTo>
                  <a:lnTo>
                    <a:pt x="6318" y="18812"/>
                  </a:lnTo>
                </a:path>
                <a:path w="21600" h="21600">
                  <a:moveTo>
                    <a:pt x="19558" y="18809"/>
                  </a:moveTo>
                  <a:lnTo>
                    <a:pt x="19487" y="18749"/>
                  </a:lnTo>
                  <a:lnTo>
                    <a:pt x="19544" y="18749"/>
                  </a:lnTo>
                  <a:lnTo>
                    <a:pt x="19558" y="18809"/>
                  </a:lnTo>
                  <a:lnTo>
                    <a:pt x="19558" y="18809"/>
                  </a:lnTo>
                </a:path>
                <a:path w="21600" h="21600">
                  <a:moveTo>
                    <a:pt x="19562" y="18812"/>
                  </a:moveTo>
                  <a:lnTo>
                    <a:pt x="19558" y="18809"/>
                  </a:lnTo>
                  <a:lnTo>
                    <a:pt x="19544" y="18749"/>
                  </a:lnTo>
                  <a:lnTo>
                    <a:pt x="19584" y="18749"/>
                  </a:lnTo>
                  <a:lnTo>
                    <a:pt x="19562" y="18812"/>
                  </a:lnTo>
                  <a:lnTo>
                    <a:pt x="19562" y="18812"/>
                  </a:lnTo>
                </a:path>
                <a:path w="21600" h="21600">
                  <a:moveTo>
                    <a:pt x="12585" y="18842"/>
                  </a:moveTo>
                  <a:lnTo>
                    <a:pt x="12556" y="18752"/>
                  </a:lnTo>
                  <a:lnTo>
                    <a:pt x="12589" y="18812"/>
                  </a:lnTo>
                  <a:lnTo>
                    <a:pt x="12585" y="18842"/>
                  </a:lnTo>
                  <a:lnTo>
                    <a:pt x="12585" y="18842"/>
                  </a:lnTo>
                </a:path>
                <a:path w="21600" h="21600">
                  <a:moveTo>
                    <a:pt x="2975" y="19573"/>
                  </a:moveTo>
                  <a:lnTo>
                    <a:pt x="2949" y="19509"/>
                  </a:lnTo>
                  <a:lnTo>
                    <a:pt x="2983" y="19509"/>
                  </a:lnTo>
                  <a:lnTo>
                    <a:pt x="2975" y="19573"/>
                  </a:lnTo>
                  <a:lnTo>
                    <a:pt x="2975" y="19573"/>
                  </a:lnTo>
                </a:path>
                <a:path w="21600" h="21600">
                  <a:moveTo>
                    <a:pt x="16219" y="19573"/>
                  </a:moveTo>
                  <a:lnTo>
                    <a:pt x="16193" y="19509"/>
                  </a:lnTo>
                  <a:lnTo>
                    <a:pt x="16228" y="19509"/>
                  </a:lnTo>
                  <a:lnTo>
                    <a:pt x="16219" y="19573"/>
                  </a:lnTo>
                  <a:lnTo>
                    <a:pt x="16219" y="19573"/>
                  </a:lnTo>
                </a:path>
                <a:path w="21600" h="21600">
                  <a:moveTo>
                    <a:pt x="9296" y="20103"/>
                  </a:moveTo>
                  <a:lnTo>
                    <a:pt x="9290" y="20079"/>
                  </a:lnTo>
                  <a:lnTo>
                    <a:pt x="9319" y="20016"/>
                  </a:lnTo>
                  <a:lnTo>
                    <a:pt x="9350" y="19953"/>
                  </a:lnTo>
                  <a:lnTo>
                    <a:pt x="9321" y="20016"/>
                  </a:lnTo>
                  <a:lnTo>
                    <a:pt x="9296" y="20103"/>
                  </a:lnTo>
                  <a:lnTo>
                    <a:pt x="9296" y="20103"/>
                  </a:lnTo>
                </a:path>
                <a:path w="21600" h="21600">
                  <a:moveTo>
                    <a:pt x="9461" y="20586"/>
                  </a:moveTo>
                  <a:lnTo>
                    <a:pt x="9337" y="20269"/>
                  </a:lnTo>
                  <a:lnTo>
                    <a:pt x="9296" y="20103"/>
                  </a:lnTo>
                  <a:lnTo>
                    <a:pt x="9321" y="20016"/>
                  </a:lnTo>
                  <a:lnTo>
                    <a:pt x="9350" y="19953"/>
                  </a:lnTo>
                  <a:lnTo>
                    <a:pt x="12162" y="19953"/>
                  </a:lnTo>
                  <a:lnTo>
                    <a:pt x="12127" y="20079"/>
                  </a:lnTo>
                  <a:lnTo>
                    <a:pt x="12036" y="20333"/>
                  </a:lnTo>
                  <a:lnTo>
                    <a:pt x="9529" y="20333"/>
                  </a:lnTo>
                  <a:lnTo>
                    <a:pt x="9508" y="20396"/>
                  </a:lnTo>
                  <a:lnTo>
                    <a:pt x="9461" y="20586"/>
                  </a:lnTo>
                  <a:lnTo>
                    <a:pt x="9461" y="20586"/>
                  </a:lnTo>
                </a:path>
                <a:path w="21600" h="21600">
                  <a:moveTo>
                    <a:pt x="2744" y="20523"/>
                  </a:moveTo>
                  <a:lnTo>
                    <a:pt x="2686" y="20523"/>
                  </a:lnTo>
                  <a:lnTo>
                    <a:pt x="2661" y="20459"/>
                  </a:lnTo>
                  <a:lnTo>
                    <a:pt x="2652" y="20396"/>
                  </a:lnTo>
                  <a:lnTo>
                    <a:pt x="2665" y="20206"/>
                  </a:lnTo>
                  <a:lnTo>
                    <a:pt x="2713" y="20206"/>
                  </a:lnTo>
                  <a:lnTo>
                    <a:pt x="2731" y="20333"/>
                  </a:lnTo>
                  <a:lnTo>
                    <a:pt x="2744" y="20523"/>
                  </a:lnTo>
                  <a:lnTo>
                    <a:pt x="2744" y="20523"/>
                  </a:lnTo>
                </a:path>
                <a:path w="21600" h="21600">
                  <a:moveTo>
                    <a:pt x="2763" y="20523"/>
                  </a:moveTo>
                  <a:lnTo>
                    <a:pt x="2744" y="20523"/>
                  </a:lnTo>
                  <a:lnTo>
                    <a:pt x="2731" y="20333"/>
                  </a:lnTo>
                  <a:lnTo>
                    <a:pt x="2713" y="20206"/>
                  </a:lnTo>
                  <a:lnTo>
                    <a:pt x="2873" y="20206"/>
                  </a:lnTo>
                  <a:lnTo>
                    <a:pt x="2857" y="20269"/>
                  </a:lnTo>
                  <a:lnTo>
                    <a:pt x="2843" y="20396"/>
                  </a:lnTo>
                  <a:lnTo>
                    <a:pt x="2763" y="20523"/>
                  </a:lnTo>
                  <a:lnTo>
                    <a:pt x="2763" y="20523"/>
                  </a:lnTo>
                </a:path>
                <a:path w="21600" h="21600">
                  <a:moveTo>
                    <a:pt x="15988" y="20523"/>
                  </a:moveTo>
                  <a:lnTo>
                    <a:pt x="15930" y="20523"/>
                  </a:lnTo>
                  <a:lnTo>
                    <a:pt x="15905" y="20459"/>
                  </a:lnTo>
                  <a:lnTo>
                    <a:pt x="15896" y="20396"/>
                  </a:lnTo>
                  <a:lnTo>
                    <a:pt x="15909" y="20206"/>
                  </a:lnTo>
                  <a:lnTo>
                    <a:pt x="15957" y="20206"/>
                  </a:lnTo>
                  <a:lnTo>
                    <a:pt x="15975" y="20333"/>
                  </a:lnTo>
                  <a:lnTo>
                    <a:pt x="15988" y="20523"/>
                  </a:lnTo>
                  <a:lnTo>
                    <a:pt x="15988" y="20523"/>
                  </a:lnTo>
                </a:path>
                <a:path w="21600" h="21600">
                  <a:moveTo>
                    <a:pt x="16007" y="20523"/>
                  </a:moveTo>
                  <a:lnTo>
                    <a:pt x="15988" y="20523"/>
                  </a:lnTo>
                  <a:lnTo>
                    <a:pt x="15975" y="20333"/>
                  </a:lnTo>
                  <a:lnTo>
                    <a:pt x="15957" y="20206"/>
                  </a:lnTo>
                  <a:lnTo>
                    <a:pt x="16117" y="20206"/>
                  </a:lnTo>
                  <a:lnTo>
                    <a:pt x="16101" y="20269"/>
                  </a:lnTo>
                  <a:lnTo>
                    <a:pt x="16087" y="20396"/>
                  </a:lnTo>
                  <a:lnTo>
                    <a:pt x="16007" y="20523"/>
                  </a:lnTo>
                  <a:lnTo>
                    <a:pt x="16007" y="20523"/>
                  </a:lnTo>
                </a:path>
                <a:path w="21600" h="21600">
                  <a:moveTo>
                    <a:pt x="9755" y="20839"/>
                  </a:moveTo>
                  <a:lnTo>
                    <a:pt x="9741" y="20776"/>
                  </a:lnTo>
                  <a:lnTo>
                    <a:pt x="9583" y="20776"/>
                  </a:lnTo>
                  <a:lnTo>
                    <a:pt x="9550" y="20523"/>
                  </a:lnTo>
                  <a:lnTo>
                    <a:pt x="9554" y="20459"/>
                  </a:lnTo>
                  <a:lnTo>
                    <a:pt x="9520" y="20459"/>
                  </a:lnTo>
                  <a:lnTo>
                    <a:pt x="9524" y="20396"/>
                  </a:lnTo>
                  <a:lnTo>
                    <a:pt x="9529" y="20333"/>
                  </a:lnTo>
                  <a:lnTo>
                    <a:pt x="11970" y="20333"/>
                  </a:lnTo>
                  <a:lnTo>
                    <a:pt x="11923" y="20396"/>
                  </a:lnTo>
                  <a:lnTo>
                    <a:pt x="11896" y="20396"/>
                  </a:lnTo>
                  <a:lnTo>
                    <a:pt x="11869" y="20459"/>
                  </a:lnTo>
                  <a:lnTo>
                    <a:pt x="11833" y="20523"/>
                  </a:lnTo>
                  <a:lnTo>
                    <a:pt x="11787" y="20649"/>
                  </a:lnTo>
                  <a:lnTo>
                    <a:pt x="9788" y="20649"/>
                  </a:lnTo>
                  <a:lnTo>
                    <a:pt x="9771" y="20776"/>
                  </a:lnTo>
                  <a:lnTo>
                    <a:pt x="9727" y="20776"/>
                  </a:lnTo>
                  <a:lnTo>
                    <a:pt x="9637" y="20839"/>
                  </a:lnTo>
                  <a:lnTo>
                    <a:pt x="9755" y="20839"/>
                  </a:lnTo>
                  <a:lnTo>
                    <a:pt x="9755" y="20839"/>
                  </a:lnTo>
                </a:path>
                <a:path w="21600" h="21600">
                  <a:moveTo>
                    <a:pt x="10934" y="21409"/>
                  </a:moveTo>
                  <a:lnTo>
                    <a:pt x="10129" y="21409"/>
                  </a:lnTo>
                  <a:lnTo>
                    <a:pt x="10074" y="21346"/>
                  </a:lnTo>
                  <a:lnTo>
                    <a:pt x="10009" y="21346"/>
                  </a:lnTo>
                  <a:lnTo>
                    <a:pt x="9855" y="21093"/>
                  </a:lnTo>
                  <a:lnTo>
                    <a:pt x="9808" y="20903"/>
                  </a:lnTo>
                  <a:lnTo>
                    <a:pt x="9788" y="20649"/>
                  </a:lnTo>
                  <a:lnTo>
                    <a:pt x="11787" y="20649"/>
                  </a:lnTo>
                  <a:lnTo>
                    <a:pt x="11725" y="20713"/>
                  </a:lnTo>
                  <a:lnTo>
                    <a:pt x="11696" y="20776"/>
                  </a:lnTo>
                  <a:lnTo>
                    <a:pt x="11324" y="20776"/>
                  </a:lnTo>
                  <a:lnTo>
                    <a:pt x="11314" y="20966"/>
                  </a:lnTo>
                  <a:lnTo>
                    <a:pt x="11323" y="21093"/>
                  </a:lnTo>
                  <a:lnTo>
                    <a:pt x="11337" y="21093"/>
                  </a:lnTo>
                  <a:lnTo>
                    <a:pt x="11284" y="21219"/>
                  </a:lnTo>
                  <a:lnTo>
                    <a:pt x="11205" y="21219"/>
                  </a:lnTo>
                  <a:lnTo>
                    <a:pt x="11177" y="21283"/>
                  </a:lnTo>
                  <a:lnTo>
                    <a:pt x="10987" y="21283"/>
                  </a:lnTo>
                  <a:lnTo>
                    <a:pt x="10966" y="21346"/>
                  </a:lnTo>
                  <a:lnTo>
                    <a:pt x="10934" y="21409"/>
                  </a:lnTo>
                  <a:lnTo>
                    <a:pt x="10934" y="21409"/>
                  </a:lnTo>
                </a:path>
                <a:path w="21600" h="21600">
                  <a:moveTo>
                    <a:pt x="11337" y="21093"/>
                  </a:moveTo>
                  <a:lnTo>
                    <a:pt x="11323" y="21093"/>
                  </a:lnTo>
                  <a:lnTo>
                    <a:pt x="11314" y="20966"/>
                  </a:lnTo>
                  <a:lnTo>
                    <a:pt x="11324" y="20776"/>
                  </a:lnTo>
                  <a:lnTo>
                    <a:pt x="11342" y="20966"/>
                  </a:lnTo>
                  <a:lnTo>
                    <a:pt x="11337" y="21093"/>
                  </a:lnTo>
                  <a:lnTo>
                    <a:pt x="11337" y="21093"/>
                  </a:lnTo>
                </a:path>
                <a:path w="21600" h="21600">
                  <a:moveTo>
                    <a:pt x="11446" y="21093"/>
                  </a:moveTo>
                  <a:lnTo>
                    <a:pt x="11337" y="21093"/>
                  </a:lnTo>
                  <a:lnTo>
                    <a:pt x="11342" y="20966"/>
                  </a:lnTo>
                  <a:lnTo>
                    <a:pt x="11324" y="20776"/>
                  </a:lnTo>
                  <a:lnTo>
                    <a:pt x="11696" y="20776"/>
                  </a:lnTo>
                  <a:lnTo>
                    <a:pt x="11667" y="20839"/>
                  </a:lnTo>
                  <a:lnTo>
                    <a:pt x="11559" y="20903"/>
                  </a:lnTo>
                  <a:lnTo>
                    <a:pt x="11504" y="20966"/>
                  </a:lnTo>
                  <a:lnTo>
                    <a:pt x="11446" y="21093"/>
                  </a:lnTo>
                  <a:lnTo>
                    <a:pt x="11446" y="21093"/>
                  </a:lnTo>
                </a:path>
                <a:path w="21600" h="21600">
                  <a:moveTo>
                    <a:pt x="5984" y="20903"/>
                  </a:moveTo>
                  <a:lnTo>
                    <a:pt x="5950" y="20839"/>
                  </a:lnTo>
                  <a:lnTo>
                    <a:pt x="6019" y="20839"/>
                  </a:lnTo>
                  <a:lnTo>
                    <a:pt x="5984" y="20903"/>
                  </a:lnTo>
                  <a:lnTo>
                    <a:pt x="5984" y="20903"/>
                  </a:lnTo>
                </a:path>
                <a:path w="21600" h="21600">
                  <a:moveTo>
                    <a:pt x="19228" y="20903"/>
                  </a:moveTo>
                  <a:lnTo>
                    <a:pt x="19194" y="20839"/>
                  </a:lnTo>
                  <a:lnTo>
                    <a:pt x="19263" y="20839"/>
                  </a:lnTo>
                  <a:lnTo>
                    <a:pt x="19228" y="20903"/>
                  </a:lnTo>
                  <a:lnTo>
                    <a:pt x="19228" y="20903"/>
                  </a:lnTo>
                </a:path>
                <a:path w="21600" h="21600">
                  <a:moveTo>
                    <a:pt x="11120" y="21409"/>
                  </a:moveTo>
                  <a:lnTo>
                    <a:pt x="11003" y="21409"/>
                  </a:lnTo>
                  <a:lnTo>
                    <a:pt x="10988" y="21346"/>
                  </a:lnTo>
                  <a:lnTo>
                    <a:pt x="10987" y="21283"/>
                  </a:lnTo>
                  <a:lnTo>
                    <a:pt x="11177" y="21283"/>
                  </a:lnTo>
                  <a:lnTo>
                    <a:pt x="11120" y="21409"/>
                  </a:lnTo>
                  <a:lnTo>
                    <a:pt x="11120" y="21409"/>
                  </a:lnTo>
                </a:path>
                <a:path w="21600" h="21600">
                  <a:moveTo>
                    <a:pt x="10328" y="21600"/>
                  </a:moveTo>
                  <a:lnTo>
                    <a:pt x="10271" y="21600"/>
                  </a:lnTo>
                  <a:lnTo>
                    <a:pt x="10226" y="21536"/>
                  </a:lnTo>
                  <a:lnTo>
                    <a:pt x="10194" y="21473"/>
                  </a:lnTo>
                  <a:lnTo>
                    <a:pt x="10164" y="21473"/>
                  </a:lnTo>
                  <a:lnTo>
                    <a:pt x="10142" y="21409"/>
                  </a:lnTo>
                  <a:lnTo>
                    <a:pt x="10424" y="21409"/>
                  </a:lnTo>
                  <a:lnTo>
                    <a:pt x="10391" y="21473"/>
                  </a:lnTo>
                  <a:lnTo>
                    <a:pt x="10328" y="21600"/>
                  </a:lnTo>
                  <a:lnTo>
                    <a:pt x="10328" y="21600"/>
                  </a:lnTo>
                </a:path>
                <a:path w="21600" h="21600">
                  <a:moveTo>
                    <a:pt x="10665" y="21473"/>
                  </a:moveTo>
                  <a:lnTo>
                    <a:pt x="10457" y="21473"/>
                  </a:lnTo>
                  <a:lnTo>
                    <a:pt x="10440" y="21409"/>
                  </a:lnTo>
                  <a:lnTo>
                    <a:pt x="10688" y="21409"/>
                  </a:lnTo>
                  <a:lnTo>
                    <a:pt x="10665" y="21473"/>
                  </a:lnTo>
                  <a:lnTo>
                    <a:pt x="10665" y="21473"/>
                  </a:lnTo>
                </a:path>
                <a:path w="21600" h="21600">
                  <a:moveTo>
                    <a:pt x="10845" y="21473"/>
                  </a:moveTo>
                  <a:lnTo>
                    <a:pt x="10806" y="21473"/>
                  </a:lnTo>
                  <a:lnTo>
                    <a:pt x="10739" y="21409"/>
                  </a:lnTo>
                  <a:lnTo>
                    <a:pt x="10889" y="21409"/>
                  </a:lnTo>
                  <a:lnTo>
                    <a:pt x="10845" y="21473"/>
                  </a:lnTo>
                  <a:lnTo>
                    <a:pt x="10845" y="21473"/>
                  </a:lnTo>
                </a:path>
                <a:path w="21600" h="21600">
                  <a:moveTo>
                    <a:pt x="10598" y="21536"/>
                  </a:moveTo>
                  <a:lnTo>
                    <a:pt x="10520" y="21536"/>
                  </a:lnTo>
                  <a:lnTo>
                    <a:pt x="10473" y="21473"/>
                  </a:lnTo>
                  <a:lnTo>
                    <a:pt x="10635" y="21473"/>
                  </a:lnTo>
                  <a:lnTo>
                    <a:pt x="10598" y="21536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4000682" y="427899"/>
              <a:ext cx="1905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4017007" y="598544"/>
              <a:ext cx="174966" cy="16143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33" name="曲线"/>
            <p:cNvSpPr>
              <a:spLocks/>
            </p:cNvSpPr>
            <p:nvPr/>
          </p:nvSpPr>
          <p:spPr>
            <a:xfrm rot="0">
              <a:off x="4191183" y="427899"/>
              <a:ext cx="1778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 rot="0">
              <a:off x="990783" y="427899"/>
              <a:ext cx="0" cy="0"/>
            </a:xfrm>
            <a:custGeom>
              <a:gdLst>
                <a:gd name="T1" fmla="*/ 0 w 21600"/>
                <a:gd name="T2" fmla="*/ 0 h 21600"/>
                <a:gd name="T3" fmla="*/ 0 w 21600"/>
                <a:gd name="T4" fmla="*/ 0 h 21600"/>
              </a:gdLst>
              <a:rect l="T1" t="T2" r="T3" b="T4"/>
              <a:pathLst/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5" name="曲线"/>
            <p:cNvSpPr>
              <a:spLocks/>
            </p:cNvSpPr>
            <p:nvPr/>
          </p:nvSpPr>
          <p:spPr>
            <a:xfrm rot="0">
              <a:off x="4368983" y="427899"/>
              <a:ext cx="634999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 rot="0">
              <a:off x="4385168" y="581242"/>
              <a:ext cx="603249" cy="4330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015" y="506"/>
                  </a:moveTo>
                  <a:lnTo>
                    <a:pt x="2849" y="506"/>
                  </a:lnTo>
                  <a:lnTo>
                    <a:pt x="2875" y="380"/>
                  </a:lnTo>
                  <a:lnTo>
                    <a:pt x="2997" y="253"/>
                  </a:lnTo>
                  <a:lnTo>
                    <a:pt x="3227" y="0"/>
                  </a:lnTo>
                  <a:lnTo>
                    <a:pt x="4091" y="380"/>
                  </a:lnTo>
                  <a:lnTo>
                    <a:pt x="6055" y="380"/>
                  </a:lnTo>
                  <a:lnTo>
                    <a:pt x="6066" y="405"/>
                  </a:lnTo>
                  <a:lnTo>
                    <a:pt x="6015" y="506"/>
                  </a:lnTo>
                  <a:lnTo>
                    <a:pt x="6015" y="506"/>
                  </a:lnTo>
                </a:path>
                <a:path w="21600" h="21600">
                  <a:moveTo>
                    <a:pt x="6055" y="380"/>
                  </a:moveTo>
                  <a:lnTo>
                    <a:pt x="4091" y="380"/>
                  </a:lnTo>
                  <a:lnTo>
                    <a:pt x="4471" y="316"/>
                  </a:lnTo>
                  <a:lnTo>
                    <a:pt x="4644" y="316"/>
                  </a:lnTo>
                  <a:lnTo>
                    <a:pt x="4787" y="190"/>
                  </a:lnTo>
                  <a:lnTo>
                    <a:pt x="4900" y="0"/>
                  </a:lnTo>
                  <a:lnTo>
                    <a:pt x="5333" y="0"/>
                  </a:lnTo>
                  <a:lnTo>
                    <a:pt x="5547" y="126"/>
                  </a:lnTo>
                  <a:lnTo>
                    <a:pt x="5632" y="190"/>
                  </a:lnTo>
                  <a:lnTo>
                    <a:pt x="5968" y="190"/>
                  </a:lnTo>
                  <a:lnTo>
                    <a:pt x="6025" y="316"/>
                  </a:lnTo>
                  <a:lnTo>
                    <a:pt x="6055" y="380"/>
                  </a:lnTo>
                  <a:lnTo>
                    <a:pt x="6055" y="380"/>
                  </a:lnTo>
                </a:path>
                <a:path w="21600" h="21600">
                  <a:moveTo>
                    <a:pt x="6642" y="633"/>
                  </a:moveTo>
                  <a:lnTo>
                    <a:pt x="5950" y="633"/>
                  </a:lnTo>
                  <a:lnTo>
                    <a:pt x="6059" y="506"/>
                  </a:lnTo>
                  <a:lnTo>
                    <a:pt x="6084" y="443"/>
                  </a:lnTo>
                  <a:lnTo>
                    <a:pt x="6066" y="405"/>
                  </a:lnTo>
                  <a:lnTo>
                    <a:pt x="6079" y="380"/>
                  </a:lnTo>
                  <a:lnTo>
                    <a:pt x="6208" y="316"/>
                  </a:lnTo>
                  <a:lnTo>
                    <a:pt x="6334" y="443"/>
                  </a:lnTo>
                  <a:lnTo>
                    <a:pt x="6464" y="570"/>
                  </a:lnTo>
                  <a:lnTo>
                    <a:pt x="6642" y="633"/>
                  </a:lnTo>
                  <a:lnTo>
                    <a:pt x="6642" y="633"/>
                  </a:lnTo>
                </a:path>
                <a:path w="21600" h="21600">
                  <a:moveTo>
                    <a:pt x="6883" y="696"/>
                  </a:moveTo>
                  <a:lnTo>
                    <a:pt x="1986" y="696"/>
                  </a:lnTo>
                  <a:lnTo>
                    <a:pt x="2054" y="570"/>
                  </a:lnTo>
                  <a:lnTo>
                    <a:pt x="2148" y="380"/>
                  </a:lnTo>
                  <a:lnTo>
                    <a:pt x="2331" y="443"/>
                  </a:lnTo>
                  <a:lnTo>
                    <a:pt x="2454" y="506"/>
                  </a:lnTo>
                  <a:lnTo>
                    <a:pt x="6015" y="506"/>
                  </a:lnTo>
                  <a:lnTo>
                    <a:pt x="5950" y="633"/>
                  </a:lnTo>
                  <a:lnTo>
                    <a:pt x="6869" y="633"/>
                  </a:lnTo>
                  <a:lnTo>
                    <a:pt x="6883" y="696"/>
                  </a:lnTo>
                  <a:lnTo>
                    <a:pt x="6883" y="696"/>
                  </a:lnTo>
                </a:path>
                <a:path w="21600" h="21600">
                  <a:moveTo>
                    <a:pt x="5950" y="633"/>
                  </a:moveTo>
                  <a:lnTo>
                    <a:pt x="6066" y="405"/>
                  </a:lnTo>
                  <a:lnTo>
                    <a:pt x="6084" y="443"/>
                  </a:lnTo>
                  <a:lnTo>
                    <a:pt x="6059" y="506"/>
                  </a:lnTo>
                  <a:lnTo>
                    <a:pt x="5950" y="633"/>
                  </a:lnTo>
                  <a:lnTo>
                    <a:pt x="5950" y="633"/>
                  </a:lnTo>
                </a:path>
                <a:path w="21600" h="21600">
                  <a:moveTo>
                    <a:pt x="6927" y="886"/>
                  </a:moveTo>
                  <a:lnTo>
                    <a:pt x="1408" y="886"/>
                  </a:lnTo>
                  <a:lnTo>
                    <a:pt x="1402" y="884"/>
                  </a:lnTo>
                  <a:lnTo>
                    <a:pt x="1428" y="823"/>
                  </a:lnTo>
                  <a:lnTo>
                    <a:pt x="1455" y="823"/>
                  </a:lnTo>
                  <a:lnTo>
                    <a:pt x="1523" y="760"/>
                  </a:lnTo>
                  <a:lnTo>
                    <a:pt x="1633" y="570"/>
                  </a:lnTo>
                  <a:lnTo>
                    <a:pt x="1800" y="633"/>
                  </a:lnTo>
                  <a:lnTo>
                    <a:pt x="1903" y="696"/>
                  </a:lnTo>
                  <a:lnTo>
                    <a:pt x="6883" y="696"/>
                  </a:lnTo>
                  <a:lnTo>
                    <a:pt x="6927" y="886"/>
                  </a:lnTo>
                  <a:lnTo>
                    <a:pt x="6927" y="886"/>
                  </a:lnTo>
                </a:path>
                <a:path w="21600" h="21600">
                  <a:moveTo>
                    <a:pt x="1360" y="3990"/>
                  </a:moveTo>
                  <a:lnTo>
                    <a:pt x="789" y="3990"/>
                  </a:lnTo>
                  <a:lnTo>
                    <a:pt x="719" y="3863"/>
                  </a:lnTo>
                  <a:lnTo>
                    <a:pt x="652" y="3800"/>
                  </a:lnTo>
                  <a:lnTo>
                    <a:pt x="524" y="3673"/>
                  </a:lnTo>
                  <a:lnTo>
                    <a:pt x="334" y="3610"/>
                  </a:lnTo>
                  <a:lnTo>
                    <a:pt x="394" y="3357"/>
                  </a:lnTo>
                  <a:lnTo>
                    <a:pt x="409" y="3230"/>
                  </a:lnTo>
                  <a:lnTo>
                    <a:pt x="379" y="3230"/>
                  </a:lnTo>
                  <a:lnTo>
                    <a:pt x="353" y="3167"/>
                  </a:lnTo>
                  <a:lnTo>
                    <a:pt x="374" y="3040"/>
                  </a:lnTo>
                  <a:lnTo>
                    <a:pt x="298" y="2977"/>
                  </a:lnTo>
                  <a:lnTo>
                    <a:pt x="244" y="2913"/>
                  </a:lnTo>
                  <a:lnTo>
                    <a:pt x="214" y="2913"/>
                  </a:lnTo>
                  <a:lnTo>
                    <a:pt x="188" y="2850"/>
                  </a:lnTo>
                  <a:lnTo>
                    <a:pt x="116" y="2723"/>
                  </a:lnTo>
                  <a:lnTo>
                    <a:pt x="0" y="2533"/>
                  </a:lnTo>
                  <a:lnTo>
                    <a:pt x="76" y="2217"/>
                  </a:lnTo>
                  <a:lnTo>
                    <a:pt x="133" y="2026"/>
                  </a:lnTo>
                  <a:lnTo>
                    <a:pt x="206" y="1710"/>
                  </a:lnTo>
                  <a:lnTo>
                    <a:pt x="294" y="1456"/>
                  </a:lnTo>
                  <a:lnTo>
                    <a:pt x="434" y="1140"/>
                  </a:lnTo>
                  <a:lnTo>
                    <a:pt x="641" y="1140"/>
                  </a:lnTo>
                  <a:lnTo>
                    <a:pt x="804" y="1076"/>
                  </a:lnTo>
                  <a:lnTo>
                    <a:pt x="924" y="1013"/>
                  </a:lnTo>
                  <a:lnTo>
                    <a:pt x="1044" y="886"/>
                  </a:lnTo>
                  <a:lnTo>
                    <a:pt x="1205" y="823"/>
                  </a:lnTo>
                  <a:lnTo>
                    <a:pt x="1402" y="884"/>
                  </a:lnTo>
                  <a:lnTo>
                    <a:pt x="6927" y="886"/>
                  </a:lnTo>
                  <a:lnTo>
                    <a:pt x="6985" y="1140"/>
                  </a:lnTo>
                  <a:lnTo>
                    <a:pt x="7025" y="1456"/>
                  </a:lnTo>
                  <a:lnTo>
                    <a:pt x="6989" y="1710"/>
                  </a:lnTo>
                  <a:lnTo>
                    <a:pt x="6955" y="1963"/>
                  </a:lnTo>
                  <a:lnTo>
                    <a:pt x="6979" y="2343"/>
                  </a:lnTo>
                  <a:lnTo>
                    <a:pt x="7059" y="2723"/>
                  </a:lnTo>
                  <a:lnTo>
                    <a:pt x="6779" y="2850"/>
                  </a:lnTo>
                  <a:lnTo>
                    <a:pt x="6234" y="3357"/>
                  </a:lnTo>
                  <a:lnTo>
                    <a:pt x="4666" y="3357"/>
                  </a:lnTo>
                  <a:lnTo>
                    <a:pt x="4596" y="3420"/>
                  </a:lnTo>
                  <a:lnTo>
                    <a:pt x="4586" y="3547"/>
                  </a:lnTo>
                  <a:lnTo>
                    <a:pt x="2106" y="3547"/>
                  </a:lnTo>
                  <a:lnTo>
                    <a:pt x="1988" y="3673"/>
                  </a:lnTo>
                  <a:lnTo>
                    <a:pt x="1868" y="3800"/>
                  </a:lnTo>
                  <a:lnTo>
                    <a:pt x="1527" y="3800"/>
                  </a:lnTo>
                  <a:lnTo>
                    <a:pt x="1443" y="3863"/>
                  </a:lnTo>
                  <a:lnTo>
                    <a:pt x="1360" y="3990"/>
                  </a:lnTo>
                  <a:lnTo>
                    <a:pt x="1360" y="3990"/>
                  </a:lnTo>
                </a:path>
                <a:path w="21600" h="21600">
                  <a:moveTo>
                    <a:pt x="1408" y="886"/>
                  </a:moveTo>
                  <a:lnTo>
                    <a:pt x="1402" y="886"/>
                  </a:lnTo>
                  <a:lnTo>
                    <a:pt x="1408" y="886"/>
                  </a:lnTo>
                  <a:lnTo>
                    <a:pt x="1408" y="886"/>
                  </a:lnTo>
                </a:path>
                <a:path w="21600" h="21600">
                  <a:moveTo>
                    <a:pt x="5805" y="3610"/>
                  </a:moveTo>
                  <a:lnTo>
                    <a:pt x="5475" y="3483"/>
                  </a:lnTo>
                  <a:lnTo>
                    <a:pt x="5209" y="3357"/>
                  </a:lnTo>
                  <a:lnTo>
                    <a:pt x="5950" y="3357"/>
                  </a:lnTo>
                  <a:lnTo>
                    <a:pt x="5895" y="3420"/>
                  </a:lnTo>
                  <a:lnTo>
                    <a:pt x="5805" y="3610"/>
                  </a:lnTo>
                  <a:lnTo>
                    <a:pt x="5805" y="3610"/>
                  </a:lnTo>
                </a:path>
                <a:path w="21600" h="21600">
                  <a:moveTo>
                    <a:pt x="4476" y="6334"/>
                  </a:moveTo>
                  <a:lnTo>
                    <a:pt x="2266" y="6334"/>
                  </a:lnTo>
                  <a:lnTo>
                    <a:pt x="2323" y="6270"/>
                  </a:lnTo>
                  <a:lnTo>
                    <a:pt x="2178" y="6270"/>
                  </a:lnTo>
                  <a:lnTo>
                    <a:pt x="2141" y="6207"/>
                  </a:lnTo>
                  <a:lnTo>
                    <a:pt x="2196" y="6080"/>
                  </a:lnTo>
                  <a:lnTo>
                    <a:pt x="2343" y="5954"/>
                  </a:lnTo>
                  <a:lnTo>
                    <a:pt x="2139" y="5890"/>
                  </a:lnTo>
                  <a:lnTo>
                    <a:pt x="2074" y="5764"/>
                  </a:lnTo>
                  <a:lnTo>
                    <a:pt x="2148" y="5637"/>
                  </a:lnTo>
                  <a:lnTo>
                    <a:pt x="2221" y="5447"/>
                  </a:lnTo>
                  <a:lnTo>
                    <a:pt x="2258" y="5384"/>
                  </a:lnTo>
                  <a:lnTo>
                    <a:pt x="2258" y="5194"/>
                  </a:lnTo>
                  <a:lnTo>
                    <a:pt x="2241" y="5004"/>
                  </a:lnTo>
                  <a:lnTo>
                    <a:pt x="2174" y="4624"/>
                  </a:lnTo>
                  <a:lnTo>
                    <a:pt x="2163" y="4497"/>
                  </a:lnTo>
                  <a:lnTo>
                    <a:pt x="2161" y="4053"/>
                  </a:lnTo>
                  <a:lnTo>
                    <a:pt x="2164" y="3990"/>
                  </a:lnTo>
                  <a:lnTo>
                    <a:pt x="2191" y="3863"/>
                  </a:lnTo>
                  <a:lnTo>
                    <a:pt x="2198" y="3800"/>
                  </a:lnTo>
                  <a:lnTo>
                    <a:pt x="2198" y="3737"/>
                  </a:lnTo>
                  <a:lnTo>
                    <a:pt x="2183" y="3737"/>
                  </a:lnTo>
                  <a:lnTo>
                    <a:pt x="2153" y="3673"/>
                  </a:lnTo>
                  <a:lnTo>
                    <a:pt x="2126" y="3547"/>
                  </a:lnTo>
                  <a:lnTo>
                    <a:pt x="4586" y="3547"/>
                  </a:lnTo>
                  <a:lnTo>
                    <a:pt x="4546" y="3863"/>
                  </a:lnTo>
                  <a:lnTo>
                    <a:pt x="4539" y="3990"/>
                  </a:lnTo>
                  <a:lnTo>
                    <a:pt x="4536" y="4243"/>
                  </a:lnTo>
                  <a:lnTo>
                    <a:pt x="4516" y="4370"/>
                  </a:lnTo>
                  <a:lnTo>
                    <a:pt x="4511" y="4497"/>
                  </a:lnTo>
                  <a:lnTo>
                    <a:pt x="4531" y="4560"/>
                  </a:lnTo>
                  <a:lnTo>
                    <a:pt x="4536" y="4624"/>
                  </a:lnTo>
                  <a:lnTo>
                    <a:pt x="4536" y="4814"/>
                  </a:lnTo>
                  <a:lnTo>
                    <a:pt x="4529" y="4940"/>
                  </a:lnTo>
                  <a:lnTo>
                    <a:pt x="4496" y="5004"/>
                  </a:lnTo>
                  <a:lnTo>
                    <a:pt x="4496" y="5067"/>
                  </a:lnTo>
                  <a:lnTo>
                    <a:pt x="4509" y="5067"/>
                  </a:lnTo>
                  <a:lnTo>
                    <a:pt x="4562" y="5194"/>
                  </a:lnTo>
                  <a:lnTo>
                    <a:pt x="4576" y="5320"/>
                  </a:lnTo>
                  <a:lnTo>
                    <a:pt x="4576" y="5700"/>
                  </a:lnTo>
                  <a:lnTo>
                    <a:pt x="4559" y="5827"/>
                  </a:lnTo>
                  <a:lnTo>
                    <a:pt x="4492" y="6080"/>
                  </a:lnTo>
                  <a:lnTo>
                    <a:pt x="4476" y="6207"/>
                  </a:lnTo>
                  <a:lnTo>
                    <a:pt x="4476" y="6270"/>
                  </a:lnTo>
                  <a:lnTo>
                    <a:pt x="2323" y="6270"/>
                  </a:lnTo>
                  <a:lnTo>
                    <a:pt x="2210" y="6321"/>
                  </a:lnTo>
                  <a:lnTo>
                    <a:pt x="4476" y="6321"/>
                  </a:lnTo>
                  <a:lnTo>
                    <a:pt x="4476" y="6334"/>
                  </a:lnTo>
                  <a:lnTo>
                    <a:pt x="4476" y="6334"/>
                  </a:lnTo>
                </a:path>
                <a:path w="21600" h="21600">
                  <a:moveTo>
                    <a:pt x="1808" y="3863"/>
                  </a:moveTo>
                  <a:lnTo>
                    <a:pt x="1648" y="3800"/>
                  </a:lnTo>
                  <a:lnTo>
                    <a:pt x="1868" y="3800"/>
                  </a:lnTo>
                  <a:lnTo>
                    <a:pt x="1808" y="3863"/>
                  </a:lnTo>
                  <a:lnTo>
                    <a:pt x="1808" y="3863"/>
                  </a:lnTo>
                </a:path>
                <a:path w="21600" h="21600">
                  <a:moveTo>
                    <a:pt x="2266" y="6334"/>
                  </a:moveTo>
                  <a:lnTo>
                    <a:pt x="2218" y="6334"/>
                  </a:lnTo>
                  <a:lnTo>
                    <a:pt x="2210" y="6321"/>
                  </a:lnTo>
                  <a:lnTo>
                    <a:pt x="2323" y="6270"/>
                  </a:lnTo>
                  <a:lnTo>
                    <a:pt x="2266" y="6334"/>
                  </a:lnTo>
                  <a:lnTo>
                    <a:pt x="2266" y="6334"/>
                  </a:lnTo>
                </a:path>
                <a:path w="21600" h="21600">
                  <a:moveTo>
                    <a:pt x="2146" y="7450"/>
                  </a:moveTo>
                  <a:lnTo>
                    <a:pt x="2045" y="7429"/>
                  </a:lnTo>
                  <a:lnTo>
                    <a:pt x="2138" y="7157"/>
                  </a:lnTo>
                  <a:lnTo>
                    <a:pt x="2151" y="6841"/>
                  </a:lnTo>
                  <a:lnTo>
                    <a:pt x="2048" y="6714"/>
                  </a:lnTo>
                  <a:lnTo>
                    <a:pt x="1948" y="6587"/>
                  </a:lnTo>
                  <a:lnTo>
                    <a:pt x="2039" y="6397"/>
                  </a:lnTo>
                  <a:lnTo>
                    <a:pt x="2210" y="6321"/>
                  </a:lnTo>
                  <a:lnTo>
                    <a:pt x="2218" y="6334"/>
                  </a:lnTo>
                  <a:lnTo>
                    <a:pt x="4476" y="6334"/>
                  </a:lnTo>
                  <a:lnTo>
                    <a:pt x="4486" y="6461"/>
                  </a:lnTo>
                  <a:lnTo>
                    <a:pt x="4526" y="6651"/>
                  </a:lnTo>
                  <a:lnTo>
                    <a:pt x="4536" y="6841"/>
                  </a:lnTo>
                  <a:lnTo>
                    <a:pt x="4536" y="7157"/>
                  </a:lnTo>
                  <a:lnTo>
                    <a:pt x="4530" y="7284"/>
                  </a:lnTo>
                  <a:lnTo>
                    <a:pt x="2284" y="7284"/>
                  </a:lnTo>
                  <a:lnTo>
                    <a:pt x="2328" y="7336"/>
                  </a:lnTo>
                  <a:lnTo>
                    <a:pt x="2308" y="7347"/>
                  </a:lnTo>
                  <a:lnTo>
                    <a:pt x="2146" y="7450"/>
                  </a:lnTo>
                  <a:lnTo>
                    <a:pt x="2146" y="7450"/>
                  </a:lnTo>
                </a:path>
                <a:path w="21600" h="21600">
                  <a:moveTo>
                    <a:pt x="2328" y="7336"/>
                  </a:moveTo>
                  <a:lnTo>
                    <a:pt x="2284" y="7284"/>
                  </a:lnTo>
                  <a:lnTo>
                    <a:pt x="2338" y="7284"/>
                  </a:lnTo>
                  <a:lnTo>
                    <a:pt x="2388" y="7304"/>
                  </a:lnTo>
                  <a:lnTo>
                    <a:pt x="2328" y="7336"/>
                  </a:lnTo>
                  <a:lnTo>
                    <a:pt x="2328" y="7336"/>
                  </a:lnTo>
                </a:path>
                <a:path w="21600" h="21600">
                  <a:moveTo>
                    <a:pt x="2388" y="7304"/>
                  </a:moveTo>
                  <a:lnTo>
                    <a:pt x="2338" y="7284"/>
                  </a:lnTo>
                  <a:lnTo>
                    <a:pt x="2424" y="7284"/>
                  </a:lnTo>
                  <a:lnTo>
                    <a:pt x="2388" y="7304"/>
                  </a:lnTo>
                  <a:lnTo>
                    <a:pt x="2388" y="7304"/>
                  </a:lnTo>
                </a:path>
                <a:path w="21600" h="21600">
                  <a:moveTo>
                    <a:pt x="4511" y="7474"/>
                  </a:moveTo>
                  <a:lnTo>
                    <a:pt x="2338" y="7474"/>
                  </a:lnTo>
                  <a:lnTo>
                    <a:pt x="2497" y="7347"/>
                  </a:lnTo>
                  <a:lnTo>
                    <a:pt x="2409" y="7312"/>
                  </a:lnTo>
                  <a:lnTo>
                    <a:pt x="2424" y="7284"/>
                  </a:lnTo>
                  <a:lnTo>
                    <a:pt x="4530" y="7284"/>
                  </a:lnTo>
                  <a:lnTo>
                    <a:pt x="4527" y="7347"/>
                  </a:lnTo>
                  <a:lnTo>
                    <a:pt x="4511" y="7474"/>
                  </a:lnTo>
                  <a:lnTo>
                    <a:pt x="4511" y="7474"/>
                  </a:lnTo>
                </a:path>
                <a:path w="21600" h="21600">
                  <a:moveTo>
                    <a:pt x="2371" y="7385"/>
                  </a:moveTo>
                  <a:lnTo>
                    <a:pt x="2328" y="7336"/>
                  </a:lnTo>
                  <a:lnTo>
                    <a:pt x="2388" y="7304"/>
                  </a:lnTo>
                  <a:lnTo>
                    <a:pt x="2409" y="7312"/>
                  </a:lnTo>
                  <a:lnTo>
                    <a:pt x="2371" y="7385"/>
                  </a:lnTo>
                  <a:lnTo>
                    <a:pt x="2371" y="7385"/>
                  </a:lnTo>
                </a:path>
                <a:path w="21600" h="21600">
                  <a:moveTo>
                    <a:pt x="2338" y="7474"/>
                  </a:moveTo>
                  <a:lnTo>
                    <a:pt x="2291" y="7474"/>
                  </a:lnTo>
                  <a:lnTo>
                    <a:pt x="2318" y="7448"/>
                  </a:lnTo>
                  <a:lnTo>
                    <a:pt x="2394" y="7411"/>
                  </a:lnTo>
                  <a:lnTo>
                    <a:pt x="2371" y="7385"/>
                  </a:lnTo>
                  <a:lnTo>
                    <a:pt x="2409" y="7312"/>
                  </a:lnTo>
                  <a:lnTo>
                    <a:pt x="2497" y="7347"/>
                  </a:lnTo>
                  <a:lnTo>
                    <a:pt x="2338" y="7474"/>
                  </a:lnTo>
                  <a:lnTo>
                    <a:pt x="2338" y="7474"/>
                  </a:lnTo>
                </a:path>
                <a:path w="21600" h="21600">
                  <a:moveTo>
                    <a:pt x="2318" y="7448"/>
                  </a:moveTo>
                  <a:lnTo>
                    <a:pt x="2358" y="7411"/>
                  </a:lnTo>
                  <a:lnTo>
                    <a:pt x="2371" y="7385"/>
                  </a:lnTo>
                  <a:lnTo>
                    <a:pt x="2394" y="7411"/>
                  </a:lnTo>
                  <a:lnTo>
                    <a:pt x="2318" y="7448"/>
                  </a:lnTo>
                  <a:lnTo>
                    <a:pt x="2318" y="7448"/>
                  </a:lnTo>
                </a:path>
                <a:path w="21600" h="21600">
                  <a:moveTo>
                    <a:pt x="2013" y="7522"/>
                  </a:moveTo>
                  <a:lnTo>
                    <a:pt x="1953" y="7411"/>
                  </a:lnTo>
                  <a:lnTo>
                    <a:pt x="2045" y="7429"/>
                  </a:lnTo>
                  <a:lnTo>
                    <a:pt x="2013" y="7522"/>
                  </a:lnTo>
                  <a:lnTo>
                    <a:pt x="2013" y="7522"/>
                  </a:lnTo>
                </a:path>
                <a:path w="21600" h="21600">
                  <a:moveTo>
                    <a:pt x="2018" y="7531"/>
                  </a:moveTo>
                  <a:lnTo>
                    <a:pt x="2013" y="7522"/>
                  </a:lnTo>
                  <a:lnTo>
                    <a:pt x="2045" y="7429"/>
                  </a:lnTo>
                  <a:lnTo>
                    <a:pt x="2146" y="7450"/>
                  </a:lnTo>
                  <a:lnTo>
                    <a:pt x="2018" y="7531"/>
                  </a:lnTo>
                  <a:lnTo>
                    <a:pt x="2018" y="7531"/>
                  </a:lnTo>
                </a:path>
                <a:path w="21600" h="21600">
                  <a:moveTo>
                    <a:pt x="2291" y="7474"/>
                  </a:moveTo>
                  <a:lnTo>
                    <a:pt x="2266" y="7474"/>
                  </a:lnTo>
                  <a:lnTo>
                    <a:pt x="2318" y="7448"/>
                  </a:lnTo>
                  <a:lnTo>
                    <a:pt x="2291" y="7474"/>
                  </a:lnTo>
                  <a:lnTo>
                    <a:pt x="2291" y="7474"/>
                  </a:lnTo>
                </a:path>
                <a:path w="21600" h="21600">
                  <a:moveTo>
                    <a:pt x="2536" y="16283"/>
                  </a:moveTo>
                  <a:lnTo>
                    <a:pt x="2476" y="15392"/>
                  </a:lnTo>
                  <a:lnTo>
                    <a:pt x="2469" y="15265"/>
                  </a:lnTo>
                  <a:lnTo>
                    <a:pt x="2437" y="15139"/>
                  </a:lnTo>
                  <a:lnTo>
                    <a:pt x="2378" y="15075"/>
                  </a:lnTo>
                  <a:lnTo>
                    <a:pt x="2378" y="14822"/>
                  </a:lnTo>
                  <a:lnTo>
                    <a:pt x="2398" y="14632"/>
                  </a:lnTo>
                  <a:lnTo>
                    <a:pt x="2437" y="14505"/>
                  </a:lnTo>
                  <a:lnTo>
                    <a:pt x="2371" y="14186"/>
                  </a:lnTo>
                  <a:lnTo>
                    <a:pt x="2346" y="13872"/>
                  </a:lnTo>
                  <a:lnTo>
                    <a:pt x="2343" y="13112"/>
                  </a:lnTo>
                  <a:lnTo>
                    <a:pt x="2339" y="12922"/>
                  </a:lnTo>
                  <a:lnTo>
                    <a:pt x="2304" y="12605"/>
                  </a:lnTo>
                  <a:lnTo>
                    <a:pt x="2242" y="12225"/>
                  </a:lnTo>
                  <a:lnTo>
                    <a:pt x="2153" y="11908"/>
                  </a:lnTo>
                  <a:lnTo>
                    <a:pt x="2296" y="11655"/>
                  </a:lnTo>
                  <a:lnTo>
                    <a:pt x="2346" y="11401"/>
                  </a:lnTo>
                  <a:lnTo>
                    <a:pt x="2259" y="11021"/>
                  </a:lnTo>
                  <a:lnTo>
                    <a:pt x="2238" y="10768"/>
                  </a:lnTo>
                  <a:lnTo>
                    <a:pt x="2238" y="10261"/>
                  </a:lnTo>
                  <a:lnTo>
                    <a:pt x="2256" y="10071"/>
                  </a:lnTo>
                  <a:lnTo>
                    <a:pt x="2329" y="9881"/>
                  </a:lnTo>
                  <a:lnTo>
                    <a:pt x="2289" y="9754"/>
                  </a:lnTo>
                  <a:lnTo>
                    <a:pt x="2173" y="9564"/>
                  </a:lnTo>
                  <a:lnTo>
                    <a:pt x="2259" y="9311"/>
                  </a:lnTo>
                  <a:lnTo>
                    <a:pt x="2308" y="9121"/>
                  </a:lnTo>
                  <a:lnTo>
                    <a:pt x="2318" y="8994"/>
                  </a:lnTo>
                  <a:lnTo>
                    <a:pt x="2331" y="8868"/>
                  </a:lnTo>
                  <a:lnTo>
                    <a:pt x="2333" y="8804"/>
                  </a:lnTo>
                  <a:lnTo>
                    <a:pt x="2018" y="7531"/>
                  </a:lnTo>
                  <a:lnTo>
                    <a:pt x="2146" y="7450"/>
                  </a:lnTo>
                  <a:lnTo>
                    <a:pt x="2266" y="7474"/>
                  </a:lnTo>
                  <a:lnTo>
                    <a:pt x="4511" y="7474"/>
                  </a:lnTo>
                  <a:lnTo>
                    <a:pt x="4494" y="7601"/>
                  </a:lnTo>
                  <a:lnTo>
                    <a:pt x="4544" y="7854"/>
                  </a:lnTo>
                  <a:lnTo>
                    <a:pt x="4661" y="8234"/>
                  </a:lnTo>
                  <a:lnTo>
                    <a:pt x="4457" y="8234"/>
                  </a:lnTo>
                  <a:lnTo>
                    <a:pt x="4393" y="8297"/>
                  </a:lnTo>
                  <a:lnTo>
                    <a:pt x="4466" y="8424"/>
                  </a:lnTo>
                  <a:lnTo>
                    <a:pt x="4517" y="8551"/>
                  </a:lnTo>
                  <a:lnTo>
                    <a:pt x="4409" y="8551"/>
                  </a:lnTo>
                  <a:lnTo>
                    <a:pt x="4296" y="8614"/>
                  </a:lnTo>
                  <a:lnTo>
                    <a:pt x="4462" y="8614"/>
                  </a:lnTo>
                  <a:lnTo>
                    <a:pt x="4449" y="8741"/>
                  </a:lnTo>
                  <a:lnTo>
                    <a:pt x="4521" y="8804"/>
                  </a:lnTo>
                  <a:lnTo>
                    <a:pt x="4671" y="8868"/>
                  </a:lnTo>
                  <a:lnTo>
                    <a:pt x="4594" y="9248"/>
                  </a:lnTo>
                  <a:lnTo>
                    <a:pt x="4559" y="9501"/>
                  </a:lnTo>
                  <a:lnTo>
                    <a:pt x="4570" y="9754"/>
                  </a:lnTo>
                  <a:lnTo>
                    <a:pt x="4574" y="9881"/>
                  </a:lnTo>
                  <a:lnTo>
                    <a:pt x="4576" y="10198"/>
                  </a:lnTo>
                  <a:lnTo>
                    <a:pt x="4567" y="10198"/>
                  </a:lnTo>
                  <a:lnTo>
                    <a:pt x="4641" y="10261"/>
                  </a:lnTo>
                  <a:lnTo>
                    <a:pt x="4761" y="10451"/>
                  </a:lnTo>
                  <a:lnTo>
                    <a:pt x="4677" y="10641"/>
                  </a:lnTo>
                  <a:lnTo>
                    <a:pt x="4629" y="10831"/>
                  </a:lnTo>
                  <a:lnTo>
                    <a:pt x="4602" y="10958"/>
                  </a:lnTo>
                  <a:lnTo>
                    <a:pt x="4511" y="10958"/>
                  </a:lnTo>
                  <a:lnTo>
                    <a:pt x="4587" y="11021"/>
                  </a:lnTo>
                  <a:lnTo>
                    <a:pt x="4611" y="11148"/>
                  </a:lnTo>
                  <a:lnTo>
                    <a:pt x="4581" y="11211"/>
                  </a:lnTo>
                  <a:lnTo>
                    <a:pt x="4551" y="11338"/>
                  </a:lnTo>
                  <a:lnTo>
                    <a:pt x="4627" y="11465"/>
                  </a:lnTo>
                  <a:lnTo>
                    <a:pt x="4811" y="11655"/>
                  </a:lnTo>
                  <a:lnTo>
                    <a:pt x="4611" y="11781"/>
                  </a:lnTo>
                  <a:lnTo>
                    <a:pt x="4512" y="11908"/>
                  </a:lnTo>
                  <a:lnTo>
                    <a:pt x="4519" y="12098"/>
                  </a:lnTo>
                  <a:lnTo>
                    <a:pt x="4491" y="12098"/>
                  </a:lnTo>
                  <a:lnTo>
                    <a:pt x="4557" y="12161"/>
                  </a:lnTo>
                  <a:lnTo>
                    <a:pt x="4604" y="12668"/>
                  </a:lnTo>
                  <a:lnTo>
                    <a:pt x="4554" y="12795"/>
                  </a:lnTo>
                  <a:lnTo>
                    <a:pt x="4431" y="12795"/>
                  </a:lnTo>
                  <a:lnTo>
                    <a:pt x="4547" y="12922"/>
                  </a:lnTo>
                  <a:lnTo>
                    <a:pt x="4601" y="12985"/>
                  </a:lnTo>
                  <a:lnTo>
                    <a:pt x="4587" y="13112"/>
                  </a:lnTo>
                  <a:lnTo>
                    <a:pt x="4574" y="13112"/>
                  </a:lnTo>
                  <a:lnTo>
                    <a:pt x="4501" y="13175"/>
                  </a:lnTo>
                  <a:lnTo>
                    <a:pt x="4431" y="13238"/>
                  </a:lnTo>
                  <a:lnTo>
                    <a:pt x="4456" y="13302"/>
                  </a:lnTo>
                  <a:lnTo>
                    <a:pt x="4667" y="13302"/>
                  </a:lnTo>
                  <a:lnTo>
                    <a:pt x="4781" y="13682"/>
                  </a:lnTo>
                  <a:lnTo>
                    <a:pt x="4661" y="13745"/>
                  </a:lnTo>
                  <a:lnTo>
                    <a:pt x="4641" y="13872"/>
                  </a:lnTo>
                  <a:lnTo>
                    <a:pt x="4761" y="14062"/>
                  </a:lnTo>
                  <a:lnTo>
                    <a:pt x="4641" y="14062"/>
                  </a:lnTo>
                  <a:lnTo>
                    <a:pt x="4501" y="14188"/>
                  </a:lnTo>
                  <a:lnTo>
                    <a:pt x="4731" y="14188"/>
                  </a:lnTo>
                  <a:lnTo>
                    <a:pt x="4741" y="14252"/>
                  </a:lnTo>
                  <a:lnTo>
                    <a:pt x="4764" y="14442"/>
                  </a:lnTo>
                  <a:lnTo>
                    <a:pt x="4776" y="14568"/>
                  </a:lnTo>
                  <a:lnTo>
                    <a:pt x="4772" y="14885"/>
                  </a:lnTo>
                  <a:lnTo>
                    <a:pt x="4766" y="14949"/>
                  </a:lnTo>
                  <a:lnTo>
                    <a:pt x="4762" y="15075"/>
                  </a:lnTo>
                  <a:lnTo>
                    <a:pt x="4786" y="15139"/>
                  </a:lnTo>
                  <a:lnTo>
                    <a:pt x="4835" y="15265"/>
                  </a:lnTo>
                  <a:lnTo>
                    <a:pt x="4672" y="15455"/>
                  </a:lnTo>
                  <a:lnTo>
                    <a:pt x="4666" y="15455"/>
                  </a:lnTo>
                  <a:lnTo>
                    <a:pt x="4606" y="15519"/>
                  </a:lnTo>
                  <a:lnTo>
                    <a:pt x="4739" y="15519"/>
                  </a:lnTo>
                  <a:lnTo>
                    <a:pt x="4855" y="15709"/>
                  </a:lnTo>
                  <a:lnTo>
                    <a:pt x="4819" y="16025"/>
                  </a:lnTo>
                  <a:lnTo>
                    <a:pt x="4868" y="16152"/>
                  </a:lnTo>
                  <a:lnTo>
                    <a:pt x="2629" y="16152"/>
                  </a:lnTo>
                  <a:lnTo>
                    <a:pt x="2552" y="16215"/>
                  </a:lnTo>
                  <a:lnTo>
                    <a:pt x="2536" y="16283"/>
                  </a:lnTo>
                  <a:lnTo>
                    <a:pt x="2536" y="16283"/>
                  </a:lnTo>
                </a:path>
                <a:path w="21600" h="21600">
                  <a:moveTo>
                    <a:pt x="2008" y="7537"/>
                  </a:moveTo>
                  <a:lnTo>
                    <a:pt x="2013" y="7522"/>
                  </a:lnTo>
                  <a:lnTo>
                    <a:pt x="2018" y="7531"/>
                  </a:lnTo>
                  <a:lnTo>
                    <a:pt x="2008" y="7537"/>
                  </a:lnTo>
                  <a:lnTo>
                    <a:pt x="2008" y="7537"/>
                  </a:lnTo>
                </a:path>
                <a:path w="21600" h="21600">
                  <a:moveTo>
                    <a:pt x="4462" y="8614"/>
                  </a:moveTo>
                  <a:lnTo>
                    <a:pt x="4296" y="8614"/>
                  </a:lnTo>
                  <a:lnTo>
                    <a:pt x="4409" y="8551"/>
                  </a:lnTo>
                  <a:lnTo>
                    <a:pt x="4462" y="8614"/>
                  </a:lnTo>
                  <a:lnTo>
                    <a:pt x="4462" y="8614"/>
                  </a:lnTo>
                </a:path>
                <a:path w="21600" h="21600">
                  <a:moveTo>
                    <a:pt x="4542" y="8614"/>
                  </a:moveTo>
                  <a:lnTo>
                    <a:pt x="4462" y="8614"/>
                  </a:lnTo>
                  <a:lnTo>
                    <a:pt x="4409" y="8551"/>
                  </a:lnTo>
                  <a:lnTo>
                    <a:pt x="4517" y="8551"/>
                  </a:lnTo>
                  <a:lnTo>
                    <a:pt x="4542" y="8614"/>
                  </a:lnTo>
                  <a:lnTo>
                    <a:pt x="4542" y="8614"/>
                  </a:lnTo>
                </a:path>
                <a:path w="21600" h="21600">
                  <a:moveTo>
                    <a:pt x="4576" y="13302"/>
                  </a:moveTo>
                  <a:lnTo>
                    <a:pt x="4456" y="13302"/>
                  </a:lnTo>
                  <a:lnTo>
                    <a:pt x="4431" y="13238"/>
                  </a:lnTo>
                  <a:lnTo>
                    <a:pt x="4501" y="13175"/>
                  </a:lnTo>
                  <a:lnTo>
                    <a:pt x="4574" y="13112"/>
                  </a:lnTo>
                  <a:lnTo>
                    <a:pt x="4585" y="13134"/>
                  </a:lnTo>
                  <a:lnTo>
                    <a:pt x="4581" y="13175"/>
                  </a:lnTo>
                  <a:lnTo>
                    <a:pt x="4576" y="13238"/>
                  </a:lnTo>
                  <a:lnTo>
                    <a:pt x="4576" y="13302"/>
                  </a:lnTo>
                  <a:lnTo>
                    <a:pt x="4576" y="13302"/>
                  </a:lnTo>
                </a:path>
                <a:path w="21600" h="21600">
                  <a:moveTo>
                    <a:pt x="4585" y="13134"/>
                  </a:moveTo>
                  <a:lnTo>
                    <a:pt x="4574" y="13112"/>
                  </a:lnTo>
                  <a:lnTo>
                    <a:pt x="4587" y="13112"/>
                  </a:lnTo>
                  <a:lnTo>
                    <a:pt x="4585" y="13134"/>
                  </a:lnTo>
                  <a:lnTo>
                    <a:pt x="4585" y="13134"/>
                  </a:lnTo>
                </a:path>
                <a:path w="21600" h="21600">
                  <a:moveTo>
                    <a:pt x="4667" y="13302"/>
                  </a:moveTo>
                  <a:lnTo>
                    <a:pt x="4576" y="13302"/>
                  </a:lnTo>
                  <a:lnTo>
                    <a:pt x="4576" y="13238"/>
                  </a:lnTo>
                  <a:lnTo>
                    <a:pt x="4581" y="13175"/>
                  </a:lnTo>
                  <a:lnTo>
                    <a:pt x="4585" y="13134"/>
                  </a:lnTo>
                  <a:lnTo>
                    <a:pt x="4667" y="13302"/>
                  </a:lnTo>
                  <a:lnTo>
                    <a:pt x="4667" y="13302"/>
                  </a:lnTo>
                </a:path>
                <a:path w="21600" h="21600">
                  <a:moveTo>
                    <a:pt x="4727" y="14188"/>
                  </a:moveTo>
                  <a:lnTo>
                    <a:pt x="4501" y="14188"/>
                  </a:lnTo>
                  <a:lnTo>
                    <a:pt x="4641" y="14062"/>
                  </a:lnTo>
                  <a:lnTo>
                    <a:pt x="4721" y="14125"/>
                  </a:lnTo>
                  <a:lnTo>
                    <a:pt x="4730" y="14186"/>
                  </a:lnTo>
                  <a:lnTo>
                    <a:pt x="4727" y="14188"/>
                  </a:lnTo>
                </a:path>
                <a:path w="21600" h="21600">
                  <a:moveTo>
                    <a:pt x="4730" y="14186"/>
                  </a:moveTo>
                  <a:lnTo>
                    <a:pt x="4721" y="14125"/>
                  </a:lnTo>
                  <a:lnTo>
                    <a:pt x="4641" y="14062"/>
                  </a:lnTo>
                  <a:lnTo>
                    <a:pt x="4761" y="14062"/>
                  </a:lnTo>
                  <a:lnTo>
                    <a:pt x="4801" y="14125"/>
                  </a:lnTo>
                  <a:lnTo>
                    <a:pt x="4730" y="14186"/>
                  </a:lnTo>
                  <a:lnTo>
                    <a:pt x="4730" y="14186"/>
                  </a:lnTo>
                </a:path>
                <a:path w="21600" h="21600">
                  <a:moveTo>
                    <a:pt x="4731" y="14188"/>
                  </a:moveTo>
                  <a:lnTo>
                    <a:pt x="4731" y="14188"/>
                  </a:lnTo>
                </a:path>
                <a:path w="21600" h="21600">
                  <a:moveTo>
                    <a:pt x="4606" y="15519"/>
                  </a:moveTo>
                  <a:lnTo>
                    <a:pt x="4666" y="15455"/>
                  </a:lnTo>
                  <a:lnTo>
                    <a:pt x="4606" y="15519"/>
                  </a:lnTo>
                  <a:lnTo>
                    <a:pt x="4606" y="15519"/>
                  </a:lnTo>
                </a:path>
                <a:path w="21600" h="21600">
                  <a:moveTo>
                    <a:pt x="4669" y="15458"/>
                  </a:moveTo>
                  <a:lnTo>
                    <a:pt x="4669" y="15458"/>
                  </a:lnTo>
                </a:path>
                <a:path w="21600" h="21600">
                  <a:moveTo>
                    <a:pt x="4739" y="15519"/>
                  </a:moveTo>
                  <a:lnTo>
                    <a:pt x="4606" y="15519"/>
                  </a:lnTo>
                  <a:lnTo>
                    <a:pt x="4669" y="15458"/>
                  </a:lnTo>
                  <a:lnTo>
                    <a:pt x="4739" y="15519"/>
                  </a:lnTo>
                  <a:lnTo>
                    <a:pt x="4739" y="15519"/>
                  </a:lnTo>
                </a:path>
                <a:path w="21600" h="21600">
                  <a:moveTo>
                    <a:pt x="2612" y="16342"/>
                  </a:moveTo>
                  <a:lnTo>
                    <a:pt x="2536" y="16283"/>
                  </a:lnTo>
                  <a:lnTo>
                    <a:pt x="2552" y="16215"/>
                  </a:lnTo>
                  <a:lnTo>
                    <a:pt x="2629" y="16152"/>
                  </a:lnTo>
                  <a:lnTo>
                    <a:pt x="2752" y="16215"/>
                  </a:lnTo>
                  <a:lnTo>
                    <a:pt x="2612" y="16342"/>
                  </a:lnTo>
                  <a:lnTo>
                    <a:pt x="2612" y="16342"/>
                  </a:lnTo>
                </a:path>
                <a:path w="21600" h="21600">
                  <a:moveTo>
                    <a:pt x="4942" y="16342"/>
                  </a:moveTo>
                  <a:lnTo>
                    <a:pt x="2612" y="16342"/>
                  </a:lnTo>
                  <a:lnTo>
                    <a:pt x="2752" y="16215"/>
                  </a:lnTo>
                  <a:lnTo>
                    <a:pt x="2629" y="16152"/>
                  </a:lnTo>
                  <a:lnTo>
                    <a:pt x="4868" y="16152"/>
                  </a:lnTo>
                  <a:lnTo>
                    <a:pt x="4942" y="16342"/>
                  </a:lnTo>
                  <a:lnTo>
                    <a:pt x="4942" y="16342"/>
                  </a:lnTo>
                </a:path>
                <a:path w="21600" h="21600">
                  <a:moveTo>
                    <a:pt x="4945" y="17166"/>
                  </a:moveTo>
                  <a:lnTo>
                    <a:pt x="2604" y="17166"/>
                  </a:lnTo>
                  <a:lnTo>
                    <a:pt x="2506" y="17078"/>
                  </a:lnTo>
                  <a:lnTo>
                    <a:pt x="2519" y="17039"/>
                  </a:lnTo>
                  <a:lnTo>
                    <a:pt x="2562" y="17039"/>
                  </a:lnTo>
                  <a:lnTo>
                    <a:pt x="2609" y="16975"/>
                  </a:lnTo>
                  <a:lnTo>
                    <a:pt x="2537" y="16975"/>
                  </a:lnTo>
                  <a:lnTo>
                    <a:pt x="2348" y="16912"/>
                  </a:lnTo>
                  <a:lnTo>
                    <a:pt x="2434" y="16659"/>
                  </a:lnTo>
                  <a:lnTo>
                    <a:pt x="2492" y="16469"/>
                  </a:lnTo>
                  <a:lnTo>
                    <a:pt x="2536" y="16283"/>
                  </a:lnTo>
                  <a:lnTo>
                    <a:pt x="2612" y="16342"/>
                  </a:lnTo>
                  <a:lnTo>
                    <a:pt x="4942" y="16342"/>
                  </a:lnTo>
                  <a:lnTo>
                    <a:pt x="5225" y="16659"/>
                  </a:lnTo>
                  <a:lnTo>
                    <a:pt x="5019" y="16849"/>
                  </a:lnTo>
                  <a:lnTo>
                    <a:pt x="4925" y="17039"/>
                  </a:lnTo>
                  <a:lnTo>
                    <a:pt x="4945" y="17166"/>
                  </a:lnTo>
                  <a:lnTo>
                    <a:pt x="4945" y="17166"/>
                  </a:lnTo>
                </a:path>
                <a:path w="21600" h="21600">
                  <a:moveTo>
                    <a:pt x="2472" y="17862"/>
                  </a:moveTo>
                  <a:lnTo>
                    <a:pt x="2383" y="17862"/>
                  </a:lnTo>
                  <a:lnTo>
                    <a:pt x="2338" y="17799"/>
                  </a:lnTo>
                  <a:lnTo>
                    <a:pt x="2338" y="17102"/>
                  </a:lnTo>
                  <a:lnTo>
                    <a:pt x="2391" y="16975"/>
                  </a:lnTo>
                  <a:lnTo>
                    <a:pt x="2506" y="17078"/>
                  </a:lnTo>
                  <a:lnTo>
                    <a:pt x="2497" y="17102"/>
                  </a:lnTo>
                  <a:lnTo>
                    <a:pt x="2604" y="17166"/>
                  </a:lnTo>
                  <a:lnTo>
                    <a:pt x="4945" y="17166"/>
                  </a:lnTo>
                  <a:lnTo>
                    <a:pt x="4969" y="17292"/>
                  </a:lnTo>
                  <a:lnTo>
                    <a:pt x="4947" y="17356"/>
                  </a:lnTo>
                  <a:lnTo>
                    <a:pt x="4880" y="17419"/>
                  </a:lnTo>
                  <a:lnTo>
                    <a:pt x="4930" y="17482"/>
                  </a:lnTo>
                  <a:lnTo>
                    <a:pt x="4974" y="17546"/>
                  </a:lnTo>
                  <a:lnTo>
                    <a:pt x="5010" y="17672"/>
                  </a:lnTo>
                  <a:lnTo>
                    <a:pt x="5037" y="17799"/>
                  </a:lnTo>
                  <a:lnTo>
                    <a:pt x="2562" y="17799"/>
                  </a:lnTo>
                  <a:lnTo>
                    <a:pt x="2472" y="17862"/>
                  </a:lnTo>
                  <a:lnTo>
                    <a:pt x="2472" y="17862"/>
                  </a:lnTo>
                </a:path>
                <a:path w="21600" h="21600">
                  <a:moveTo>
                    <a:pt x="2604" y="17166"/>
                  </a:moveTo>
                  <a:lnTo>
                    <a:pt x="2497" y="17102"/>
                  </a:lnTo>
                  <a:lnTo>
                    <a:pt x="2506" y="17078"/>
                  </a:lnTo>
                  <a:lnTo>
                    <a:pt x="2604" y="17166"/>
                  </a:lnTo>
                  <a:lnTo>
                    <a:pt x="2604" y="17166"/>
                  </a:lnTo>
                </a:path>
                <a:path w="21600" h="21600">
                  <a:moveTo>
                    <a:pt x="7920" y="17926"/>
                  </a:moveTo>
                  <a:lnTo>
                    <a:pt x="5671" y="17926"/>
                  </a:lnTo>
                  <a:lnTo>
                    <a:pt x="5665" y="17917"/>
                  </a:lnTo>
                  <a:lnTo>
                    <a:pt x="6006" y="17609"/>
                  </a:lnTo>
                  <a:lnTo>
                    <a:pt x="6156" y="17609"/>
                  </a:lnTo>
                  <a:lnTo>
                    <a:pt x="6208" y="17482"/>
                  </a:lnTo>
                  <a:lnTo>
                    <a:pt x="6234" y="17166"/>
                  </a:lnTo>
                  <a:lnTo>
                    <a:pt x="6514" y="17292"/>
                  </a:lnTo>
                  <a:lnTo>
                    <a:pt x="7054" y="17292"/>
                  </a:lnTo>
                  <a:lnTo>
                    <a:pt x="7192" y="17356"/>
                  </a:lnTo>
                  <a:lnTo>
                    <a:pt x="7264" y="17434"/>
                  </a:lnTo>
                  <a:lnTo>
                    <a:pt x="7235" y="17546"/>
                  </a:lnTo>
                  <a:lnTo>
                    <a:pt x="7786" y="17546"/>
                  </a:lnTo>
                  <a:lnTo>
                    <a:pt x="7795" y="17609"/>
                  </a:lnTo>
                  <a:lnTo>
                    <a:pt x="7826" y="17736"/>
                  </a:lnTo>
                  <a:lnTo>
                    <a:pt x="7853" y="17799"/>
                  </a:lnTo>
                  <a:lnTo>
                    <a:pt x="7920" y="17926"/>
                  </a:lnTo>
                  <a:lnTo>
                    <a:pt x="7920" y="17926"/>
                  </a:lnTo>
                </a:path>
                <a:path w="21600" h="21600">
                  <a:moveTo>
                    <a:pt x="7786" y="17546"/>
                  </a:moveTo>
                  <a:lnTo>
                    <a:pt x="7249" y="17546"/>
                  </a:lnTo>
                  <a:lnTo>
                    <a:pt x="7308" y="17482"/>
                  </a:lnTo>
                  <a:lnTo>
                    <a:pt x="7264" y="17434"/>
                  </a:lnTo>
                  <a:lnTo>
                    <a:pt x="7268" y="17419"/>
                  </a:lnTo>
                  <a:lnTo>
                    <a:pt x="7302" y="17356"/>
                  </a:lnTo>
                  <a:lnTo>
                    <a:pt x="7758" y="17356"/>
                  </a:lnTo>
                  <a:lnTo>
                    <a:pt x="7786" y="17546"/>
                  </a:lnTo>
                  <a:lnTo>
                    <a:pt x="7786" y="17546"/>
                  </a:lnTo>
                </a:path>
                <a:path w="21600" h="21600">
                  <a:moveTo>
                    <a:pt x="7249" y="17546"/>
                  </a:moveTo>
                  <a:lnTo>
                    <a:pt x="7235" y="17546"/>
                  </a:lnTo>
                  <a:lnTo>
                    <a:pt x="7264" y="17434"/>
                  </a:lnTo>
                  <a:lnTo>
                    <a:pt x="7308" y="17482"/>
                  </a:lnTo>
                  <a:lnTo>
                    <a:pt x="7249" y="17546"/>
                  </a:lnTo>
                  <a:lnTo>
                    <a:pt x="7249" y="17546"/>
                  </a:lnTo>
                </a:path>
                <a:path w="21600" h="21600">
                  <a:moveTo>
                    <a:pt x="5625" y="17862"/>
                  </a:moveTo>
                  <a:lnTo>
                    <a:pt x="5338" y="17862"/>
                  </a:lnTo>
                  <a:lnTo>
                    <a:pt x="5326" y="17851"/>
                  </a:lnTo>
                  <a:lnTo>
                    <a:pt x="5468" y="17799"/>
                  </a:lnTo>
                  <a:lnTo>
                    <a:pt x="5578" y="17736"/>
                  </a:lnTo>
                  <a:lnTo>
                    <a:pt x="5625" y="17862"/>
                  </a:lnTo>
                  <a:lnTo>
                    <a:pt x="5625" y="17862"/>
                  </a:lnTo>
                </a:path>
                <a:path w="21600" h="21600">
                  <a:moveTo>
                    <a:pt x="8074" y="18306"/>
                  </a:moveTo>
                  <a:lnTo>
                    <a:pt x="2674" y="18306"/>
                  </a:lnTo>
                  <a:lnTo>
                    <a:pt x="2727" y="18179"/>
                  </a:lnTo>
                  <a:lnTo>
                    <a:pt x="2514" y="18179"/>
                  </a:lnTo>
                  <a:lnTo>
                    <a:pt x="2499" y="18172"/>
                  </a:lnTo>
                  <a:lnTo>
                    <a:pt x="2368" y="17989"/>
                  </a:lnTo>
                  <a:lnTo>
                    <a:pt x="2527" y="17862"/>
                  </a:lnTo>
                  <a:lnTo>
                    <a:pt x="2562" y="17799"/>
                  </a:lnTo>
                  <a:lnTo>
                    <a:pt x="5032" y="17799"/>
                  </a:lnTo>
                  <a:lnTo>
                    <a:pt x="4967" y="17862"/>
                  </a:lnTo>
                  <a:lnTo>
                    <a:pt x="4940" y="17926"/>
                  </a:lnTo>
                  <a:lnTo>
                    <a:pt x="4917" y="17989"/>
                  </a:lnTo>
                  <a:lnTo>
                    <a:pt x="4942" y="18052"/>
                  </a:lnTo>
                  <a:lnTo>
                    <a:pt x="7991" y="18052"/>
                  </a:lnTo>
                  <a:lnTo>
                    <a:pt x="8026" y="18116"/>
                  </a:lnTo>
                  <a:lnTo>
                    <a:pt x="8065" y="18242"/>
                  </a:lnTo>
                  <a:lnTo>
                    <a:pt x="8074" y="18306"/>
                  </a:lnTo>
                  <a:lnTo>
                    <a:pt x="8074" y="18306"/>
                  </a:lnTo>
                </a:path>
                <a:path w="21600" h="21600">
                  <a:moveTo>
                    <a:pt x="5015" y="18052"/>
                  </a:moveTo>
                  <a:lnTo>
                    <a:pt x="4942" y="18052"/>
                  </a:lnTo>
                  <a:lnTo>
                    <a:pt x="4917" y="17989"/>
                  </a:lnTo>
                  <a:lnTo>
                    <a:pt x="4944" y="17917"/>
                  </a:lnTo>
                  <a:lnTo>
                    <a:pt x="4967" y="17862"/>
                  </a:lnTo>
                  <a:lnTo>
                    <a:pt x="5032" y="17799"/>
                  </a:lnTo>
                  <a:lnTo>
                    <a:pt x="5037" y="17799"/>
                  </a:lnTo>
                  <a:lnTo>
                    <a:pt x="5048" y="17851"/>
                  </a:lnTo>
                  <a:lnTo>
                    <a:pt x="5052" y="17926"/>
                  </a:lnTo>
                  <a:lnTo>
                    <a:pt x="5015" y="18052"/>
                  </a:lnTo>
                  <a:lnTo>
                    <a:pt x="5015" y="18052"/>
                  </a:lnTo>
                </a:path>
                <a:path w="21600" h="21600">
                  <a:moveTo>
                    <a:pt x="7991" y="18052"/>
                  </a:moveTo>
                  <a:lnTo>
                    <a:pt x="5015" y="18052"/>
                  </a:lnTo>
                  <a:lnTo>
                    <a:pt x="5052" y="17926"/>
                  </a:lnTo>
                  <a:lnTo>
                    <a:pt x="5048" y="17851"/>
                  </a:lnTo>
                  <a:lnTo>
                    <a:pt x="5037" y="17799"/>
                  </a:lnTo>
                  <a:lnTo>
                    <a:pt x="5272" y="17799"/>
                  </a:lnTo>
                  <a:lnTo>
                    <a:pt x="5326" y="17851"/>
                  </a:lnTo>
                  <a:lnTo>
                    <a:pt x="5295" y="17862"/>
                  </a:lnTo>
                  <a:lnTo>
                    <a:pt x="5625" y="17862"/>
                  </a:lnTo>
                  <a:lnTo>
                    <a:pt x="5665" y="17917"/>
                  </a:lnTo>
                  <a:lnTo>
                    <a:pt x="5655" y="17926"/>
                  </a:lnTo>
                  <a:lnTo>
                    <a:pt x="7920" y="17926"/>
                  </a:lnTo>
                  <a:lnTo>
                    <a:pt x="7991" y="18052"/>
                  </a:lnTo>
                  <a:lnTo>
                    <a:pt x="7991" y="18052"/>
                  </a:lnTo>
                </a:path>
                <a:path w="21600" h="21600">
                  <a:moveTo>
                    <a:pt x="5338" y="17862"/>
                  </a:moveTo>
                  <a:lnTo>
                    <a:pt x="5295" y="17862"/>
                  </a:lnTo>
                  <a:lnTo>
                    <a:pt x="5326" y="17851"/>
                  </a:lnTo>
                  <a:lnTo>
                    <a:pt x="5338" y="17862"/>
                  </a:lnTo>
                  <a:lnTo>
                    <a:pt x="5338" y="17862"/>
                  </a:lnTo>
                </a:path>
                <a:path w="21600" h="21600">
                  <a:moveTo>
                    <a:pt x="5671" y="17926"/>
                  </a:moveTo>
                  <a:lnTo>
                    <a:pt x="5655" y="17926"/>
                  </a:lnTo>
                  <a:lnTo>
                    <a:pt x="5665" y="17917"/>
                  </a:lnTo>
                  <a:lnTo>
                    <a:pt x="5671" y="17926"/>
                  </a:lnTo>
                  <a:lnTo>
                    <a:pt x="5671" y="17926"/>
                  </a:lnTo>
                </a:path>
                <a:path w="21600" h="21600">
                  <a:moveTo>
                    <a:pt x="2547" y="18242"/>
                  </a:moveTo>
                  <a:lnTo>
                    <a:pt x="1960" y="18242"/>
                  </a:lnTo>
                  <a:lnTo>
                    <a:pt x="2054" y="18179"/>
                  </a:lnTo>
                  <a:lnTo>
                    <a:pt x="2138" y="18052"/>
                  </a:lnTo>
                  <a:lnTo>
                    <a:pt x="2378" y="18116"/>
                  </a:lnTo>
                  <a:lnTo>
                    <a:pt x="2499" y="18172"/>
                  </a:lnTo>
                  <a:lnTo>
                    <a:pt x="2504" y="18179"/>
                  </a:lnTo>
                  <a:lnTo>
                    <a:pt x="2551" y="18217"/>
                  </a:lnTo>
                  <a:lnTo>
                    <a:pt x="2547" y="18242"/>
                  </a:lnTo>
                  <a:lnTo>
                    <a:pt x="2547" y="18242"/>
                  </a:lnTo>
                </a:path>
                <a:path w="21600" h="21600">
                  <a:moveTo>
                    <a:pt x="2551" y="18217"/>
                  </a:moveTo>
                  <a:lnTo>
                    <a:pt x="2504" y="18179"/>
                  </a:lnTo>
                  <a:lnTo>
                    <a:pt x="2499" y="18172"/>
                  </a:lnTo>
                  <a:lnTo>
                    <a:pt x="2514" y="18179"/>
                  </a:lnTo>
                  <a:lnTo>
                    <a:pt x="2557" y="18179"/>
                  </a:lnTo>
                  <a:lnTo>
                    <a:pt x="2551" y="18217"/>
                  </a:lnTo>
                  <a:lnTo>
                    <a:pt x="2551" y="18217"/>
                  </a:lnTo>
                </a:path>
                <a:path w="21600" h="21600">
                  <a:moveTo>
                    <a:pt x="2674" y="18306"/>
                  </a:moveTo>
                  <a:lnTo>
                    <a:pt x="2607" y="18306"/>
                  </a:lnTo>
                  <a:lnTo>
                    <a:pt x="2584" y="18242"/>
                  </a:lnTo>
                  <a:lnTo>
                    <a:pt x="2551" y="18217"/>
                  </a:lnTo>
                  <a:lnTo>
                    <a:pt x="2557" y="18179"/>
                  </a:lnTo>
                  <a:lnTo>
                    <a:pt x="2584" y="18179"/>
                  </a:lnTo>
                  <a:lnTo>
                    <a:pt x="2592" y="18242"/>
                  </a:lnTo>
                  <a:lnTo>
                    <a:pt x="2701" y="18242"/>
                  </a:lnTo>
                  <a:lnTo>
                    <a:pt x="2674" y="18306"/>
                  </a:lnTo>
                  <a:lnTo>
                    <a:pt x="2674" y="18306"/>
                  </a:lnTo>
                </a:path>
                <a:path w="21600" h="21600">
                  <a:moveTo>
                    <a:pt x="2701" y="18242"/>
                  </a:moveTo>
                  <a:lnTo>
                    <a:pt x="2592" y="18242"/>
                  </a:lnTo>
                  <a:lnTo>
                    <a:pt x="2584" y="18179"/>
                  </a:lnTo>
                  <a:lnTo>
                    <a:pt x="2727" y="18179"/>
                  </a:lnTo>
                  <a:lnTo>
                    <a:pt x="2701" y="18242"/>
                  </a:lnTo>
                  <a:lnTo>
                    <a:pt x="2701" y="18242"/>
                  </a:lnTo>
                </a:path>
                <a:path w="21600" h="21600">
                  <a:moveTo>
                    <a:pt x="7940" y="18812"/>
                  </a:moveTo>
                  <a:lnTo>
                    <a:pt x="8133" y="18559"/>
                  </a:lnTo>
                  <a:lnTo>
                    <a:pt x="8572" y="18179"/>
                  </a:lnTo>
                  <a:lnTo>
                    <a:pt x="8389" y="18686"/>
                  </a:lnTo>
                  <a:lnTo>
                    <a:pt x="8050" y="18686"/>
                  </a:lnTo>
                  <a:lnTo>
                    <a:pt x="7993" y="18749"/>
                  </a:lnTo>
                  <a:lnTo>
                    <a:pt x="7940" y="18812"/>
                  </a:lnTo>
                  <a:lnTo>
                    <a:pt x="7940" y="18812"/>
                  </a:lnTo>
                </a:path>
                <a:path w="21600" h="21600">
                  <a:moveTo>
                    <a:pt x="1918" y="21346"/>
                  </a:moveTo>
                  <a:lnTo>
                    <a:pt x="909" y="20333"/>
                  </a:lnTo>
                  <a:lnTo>
                    <a:pt x="955" y="20143"/>
                  </a:lnTo>
                  <a:lnTo>
                    <a:pt x="949" y="20016"/>
                  </a:lnTo>
                  <a:lnTo>
                    <a:pt x="889" y="19889"/>
                  </a:lnTo>
                  <a:lnTo>
                    <a:pt x="832" y="19763"/>
                  </a:lnTo>
                  <a:lnTo>
                    <a:pt x="827" y="19509"/>
                  </a:lnTo>
                  <a:lnTo>
                    <a:pt x="874" y="19066"/>
                  </a:lnTo>
                  <a:lnTo>
                    <a:pt x="1010" y="18876"/>
                  </a:lnTo>
                  <a:lnTo>
                    <a:pt x="1117" y="18749"/>
                  </a:lnTo>
                  <a:lnTo>
                    <a:pt x="1270" y="18622"/>
                  </a:lnTo>
                  <a:lnTo>
                    <a:pt x="1328" y="18559"/>
                  </a:lnTo>
                  <a:lnTo>
                    <a:pt x="1368" y="18369"/>
                  </a:lnTo>
                  <a:lnTo>
                    <a:pt x="1588" y="18306"/>
                  </a:lnTo>
                  <a:lnTo>
                    <a:pt x="1750" y="18242"/>
                  </a:lnTo>
                  <a:lnTo>
                    <a:pt x="2547" y="18242"/>
                  </a:lnTo>
                  <a:lnTo>
                    <a:pt x="2551" y="18217"/>
                  </a:lnTo>
                  <a:lnTo>
                    <a:pt x="2584" y="18242"/>
                  </a:lnTo>
                  <a:lnTo>
                    <a:pt x="2607" y="18306"/>
                  </a:lnTo>
                  <a:lnTo>
                    <a:pt x="8074" y="18306"/>
                  </a:lnTo>
                  <a:lnTo>
                    <a:pt x="8111" y="18559"/>
                  </a:lnTo>
                  <a:lnTo>
                    <a:pt x="8061" y="18622"/>
                  </a:lnTo>
                  <a:lnTo>
                    <a:pt x="7938" y="18749"/>
                  </a:lnTo>
                  <a:lnTo>
                    <a:pt x="7988" y="18749"/>
                  </a:lnTo>
                  <a:lnTo>
                    <a:pt x="7940" y="18812"/>
                  </a:lnTo>
                  <a:lnTo>
                    <a:pt x="8344" y="18812"/>
                  </a:lnTo>
                  <a:lnTo>
                    <a:pt x="8185" y="19256"/>
                  </a:lnTo>
                  <a:lnTo>
                    <a:pt x="8133" y="19383"/>
                  </a:lnTo>
                  <a:lnTo>
                    <a:pt x="8089" y="19446"/>
                  </a:lnTo>
                  <a:lnTo>
                    <a:pt x="8040" y="19573"/>
                  </a:lnTo>
                  <a:lnTo>
                    <a:pt x="7983" y="19699"/>
                  </a:lnTo>
                  <a:lnTo>
                    <a:pt x="7880" y="19953"/>
                  </a:lnTo>
                  <a:lnTo>
                    <a:pt x="7833" y="20016"/>
                  </a:lnTo>
                  <a:lnTo>
                    <a:pt x="7790" y="20143"/>
                  </a:lnTo>
                  <a:lnTo>
                    <a:pt x="7750" y="20206"/>
                  </a:lnTo>
                  <a:lnTo>
                    <a:pt x="7713" y="20269"/>
                  </a:lnTo>
                  <a:lnTo>
                    <a:pt x="7600" y="20396"/>
                  </a:lnTo>
                  <a:lnTo>
                    <a:pt x="7490" y="20459"/>
                  </a:lnTo>
                  <a:lnTo>
                    <a:pt x="7383" y="20459"/>
                  </a:lnTo>
                  <a:lnTo>
                    <a:pt x="7280" y="20523"/>
                  </a:lnTo>
                  <a:lnTo>
                    <a:pt x="7167" y="20586"/>
                  </a:lnTo>
                  <a:lnTo>
                    <a:pt x="4536" y="20586"/>
                  </a:lnTo>
                  <a:lnTo>
                    <a:pt x="4416" y="20839"/>
                  </a:lnTo>
                  <a:lnTo>
                    <a:pt x="4218" y="20966"/>
                  </a:lnTo>
                  <a:lnTo>
                    <a:pt x="3430" y="20966"/>
                  </a:lnTo>
                  <a:lnTo>
                    <a:pt x="3227" y="21029"/>
                  </a:lnTo>
                  <a:lnTo>
                    <a:pt x="3050" y="21029"/>
                  </a:lnTo>
                  <a:lnTo>
                    <a:pt x="2864" y="21093"/>
                  </a:lnTo>
                  <a:lnTo>
                    <a:pt x="2669" y="21156"/>
                  </a:lnTo>
                  <a:lnTo>
                    <a:pt x="2113" y="21156"/>
                  </a:lnTo>
                  <a:lnTo>
                    <a:pt x="2127" y="21161"/>
                  </a:lnTo>
                  <a:lnTo>
                    <a:pt x="2068" y="21219"/>
                  </a:lnTo>
                  <a:lnTo>
                    <a:pt x="1918" y="21346"/>
                  </a:lnTo>
                  <a:lnTo>
                    <a:pt x="1918" y="21346"/>
                  </a:lnTo>
                </a:path>
                <a:path w="21600" h="21600">
                  <a:moveTo>
                    <a:pt x="7988" y="18749"/>
                  </a:moveTo>
                  <a:lnTo>
                    <a:pt x="7938" y="18749"/>
                  </a:lnTo>
                  <a:lnTo>
                    <a:pt x="8031" y="18686"/>
                  </a:lnTo>
                  <a:lnTo>
                    <a:pt x="8036" y="18686"/>
                  </a:lnTo>
                  <a:lnTo>
                    <a:pt x="7988" y="18749"/>
                  </a:lnTo>
                  <a:lnTo>
                    <a:pt x="7988" y="18749"/>
                  </a:lnTo>
                </a:path>
                <a:path w="21600" h="21600">
                  <a:moveTo>
                    <a:pt x="8344" y="18812"/>
                  </a:moveTo>
                  <a:lnTo>
                    <a:pt x="7940" y="18812"/>
                  </a:lnTo>
                  <a:lnTo>
                    <a:pt x="7993" y="18749"/>
                  </a:lnTo>
                  <a:lnTo>
                    <a:pt x="8050" y="18686"/>
                  </a:lnTo>
                  <a:lnTo>
                    <a:pt x="8389" y="18686"/>
                  </a:lnTo>
                  <a:lnTo>
                    <a:pt x="8344" y="18812"/>
                  </a:lnTo>
                  <a:lnTo>
                    <a:pt x="8344" y="18812"/>
                  </a:lnTo>
                </a:path>
                <a:path w="21600" h="21600">
                  <a:moveTo>
                    <a:pt x="4985" y="21346"/>
                  </a:moveTo>
                  <a:lnTo>
                    <a:pt x="4752" y="21093"/>
                  </a:lnTo>
                  <a:lnTo>
                    <a:pt x="4602" y="20966"/>
                  </a:lnTo>
                  <a:lnTo>
                    <a:pt x="4469" y="20839"/>
                  </a:lnTo>
                  <a:lnTo>
                    <a:pt x="4469" y="20776"/>
                  </a:lnTo>
                  <a:lnTo>
                    <a:pt x="4536" y="20586"/>
                  </a:lnTo>
                  <a:lnTo>
                    <a:pt x="6567" y="20586"/>
                  </a:lnTo>
                  <a:lnTo>
                    <a:pt x="6554" y="20649"/>
                  </a:lnTo>
                  <a:lnTo>
                    <a:pt x="6544" y="20713"/>
                  </a:lnTo>
                  <a:lnTo>
                    <a:pt x="6126" y="20713"/>
                  </a:lnTo>
                  <a:lnTo>
                    <a:pt x="6105" y="20776"/>
                  </a:lnTo>
                  <a:lnTo>
                    <a:pt x="5080" y="20776"/>
                  </a:lnTo>
                  <a:lnTo>
                    <a:pt x="5060" y="20839"/>
                  </a:lnTo>
                  <a:lnTo>
                    <a:pt x="5029" y="21029"/>
                  </a:lnTo>
                  <a:lnTo>
                    <a:pt x="4985" y="21346"/>
                  </a:lnTo>
                  <a:lnTo>
                    <a:pt x="4985" y="21346"/>
                  </a:lnTo>
                </a:path>
                <a:path w="21600" h="21600">
                  <a:moveTo>
                    <a:pt x="6761" y="20713"/>
                  </a:moveTo>
                  <a:lnTo>
                    <a:pt x="6574" y="20713"/>
                  </a:lnTo>
                  <a:lnTo>
                    <a:pt x="6574" y="20649"/>
                  </a:lnTo>
                  <a:lnTo>
                    <a:pt x="6567" y="20586"/>
                  </a:lnTo>
                  <a:lnTo>
                    <a:pt x="7167" y="20586"/>
                  </a:lnTo>
                  <a:lnTo>
                    <a:pt x="7105" y="20649"/>
                  </a:lnTo>
                  <a:lnTo>
                    <a:pt x="6804" y="20649"/>
                  </a:lnTo>
                  <a:lnTo>
                    <a:pt x="6761" y="20713"/>
                  </a:lnTo>
                  <a:lnTo>
                    <a:pt x="6761" y="20713"/>
                  </a:lnTo>
                </a:path>
                <a:path w="21600" h="21600">
                  <a:moveTo>
                    <a:pt x="7044" y="20713"/>
                  </a:moveTo>
                  <a:lnTo>
                    <a:pt x="6930" y="20649"/>
                  </a:lnTo>
                  <a:lnTo>
                    <a:pt x="7105" y="20649"/>
                  </a:lnTo>
                  <a:lnTo>
                    <a:pt x="7044" y="20713"/>
                  </a:lnTo>
                  <a:lnTo>
                    <a:pt x="7044" y="20713"/>
                  </a:lnTo>
                </a:path>
                <a:path w="21600" h="21600">
                  <a:moveTo>
                    <a:pt x="6346" y="20839"/>
                  </a:moveTo>
                  <a:lnTo>
                    <a:pt x="6256" y="20839"/>
                  </a:lnTo>
                  <a:lnTo>
                    <a:pt x="6189" y="20776"/>
                  </a:lnTo>
                  <a:lnTo>
                    <a:pt x="6126" y="20713"/>
                  </a:lnTo>
                  <a:lnTo>
                    <a:pt x="6544" y="20713"/>
                  </a:lnTo>
                  <a:lnTo>
                    <a:pt x="6512" y="20776"/>
                  </a:lnTo>
                  <a:lnTo>
                    <a:pt x="6459" y="20776"/>
                  </a:lnTo>
                  <a:lnTo>
                    <a:pt x="6346" y="20839"/>
                  </a:lnTo>
                  <a:lnTo>
                    <a:pt x="6346" y="20839"/>
                  </a:lnTo>
                </a:path>
                <a:path w="21600" h="21600">
                  <a:moveTo>
                    <a:pt x="5215" y="21156"/>
                  </a:moveTo>
                  <a:lnTo>
                    <a:pt x="5145" y="20903"/>
                  </a:lnTo>
                  <a:lnTo>
                    <a:pt x="5100" y="20776"/>
                  </a:lnTo>
                  <a:lnTo>
                    <a:pt x="6105" y="20776"/>
                  </a:lnTo>
                  <a:lnTo>
                    <a:pt x="6084" y="20839"/>
                  </a:lnTo>
                  <a:lnTo>
                    <a:pt x="6080" y="20903"/>
                  </a:lnTo>
                  <a:lnTo>
                    <a:pt x="5318" y="20903"/>
                  </a:lnTo>
                  <a:lnTo>
                    <a:pt x="5215" y="21156"/>
                  </a:lnTo>
                  <a:lnTo>
                    <a:pt x="5215" y="21156"/>
                  </a:lnTo>
                </a:path>
                <a:path w="21600" h="21600">
                  <a:moveTo>
                    <a:pt x="5590" y="21029"/>
                  </a:moveTo>
                  <a:lnTo>
                    <a:pt x="5443" y="20903"/>
                  </a:lnTo>
                  <a:lnTo>
                    <a:pt x="5731" y="20903"/>
                  </a:lnTo>
                  <a:lnTo>
                    <a:pt x="5745" y="20919"/>
                  </a:lnTo>
                  <a:lnTo>
                    <a:pt x="5706" y="20966"/>
                  </a:lnTo>
                  <a:lnTo>
                    <a:pt x="5590" y="21029"/>
                  </a:lnTo>
                  <a:lnTo>
                    <a:pt x="5590" y="21029"/>
                  </a:lnTo>
                </a:path>
                <a:path w="21600" h="21600">
                  <a:moveTo>
                    <a:pt x="5745" y="20919"/>
                  </a:moveTo>
                  <a:lnTo>
                    <a:pt x="5731" y="20903"/>
                  </a:lnTo>
                  <a:lnTo>
                    <a:pt x="5758" y="20903"/>
                  </a:lnTo>
                  <a:lnTo>
                    <a:pt x="5745" y="20919"/>
                  </a:lnTo>
                  <a:lnTo>
                    <a:pt x="5745" y="20919"/>
                  </a:lnTo>
                </a:path>
                <a:path w="21600" h="21600">
                  <a:moveTo>
                    <a:pt x="6065" y="21156"/>
                  </a:moveTo>
                  <a:lnTo>
                    <a:pt x="5838" y="21029"/>
                  </a:lnTo>
                  <a:lnTo>
                    <a:pt x="5745" y="20919"/>
                  </a:lnTo>
                  <a:lnTo>
                    <a:pt x="5758" y="20903"/>
                  </a:lnTo>
                  <a:lnTo>
                    <a:pt x="6080" y="20903"/>
                  </a:lnTo>
                  <a:lnTo>
                    <a:pt x="6065" y="21156"/>
                  </a:lnTo>
                  <a:lnTo>
                    <a:pt x="6065" y="21156"/>
                  </a:lnTo>
                </a:path>
                <a:path w="21600" h="21600">
                  <a:moveTo>
                    <a:pt x="2127" y="21161"/>
                  </a:moveTo>
                  <a:lnTo>
                    <a:pt x="2113" y="21156"/>
                  </a:lnTo>
                  <a:lnTo>
                    <a:pt x="2133" y="21156"/>
                  </a:lnTo>
                  <a:lnTo>
                    <a:pt x="2127" y="21161"/>
                  </a:lnTo>
                  <a:lnTo>
                    <a:pt x="2127" y="21161"/>
                  </a:lnTo>
                </a:path>
                <a:path w="21600" h="21600">
                  <a:moveTo>
                    <a:pt x="2474" y="21219"/>
                  </a:moveTo>
                  <a:lnTo>
                    <a:pt x="2289" y="21219"/>
                  </a:lnTo>
                  <a:lnTo>
                    <a:pt x="2127" y="21161"/>
                  </a:lnTo>
                  <a:lnTo>
                    <a:pt x="2133" y="21156"/>
                  </a:lnTo>
                  <a:lnTo>
                    <a:pt x="2669" y="21156"/>
                  </a:lnTo>
                  <a:lnTo>
                    <a:pt x="2474" y="21219"/>
                  </a:lnTo>
                  <a:lnTo>
                    <a:pt x="2474" y="21219"/>
                  </a:lnTo>
                </a:path>
                <a:path w="21600" h="21600">
                  <a:moveTo>
                    <a:pt x="18748" y="7203"/>
                  </a:moveTo>
                  <a:lnTo>
                    <a:pt x="18700" y="7013"/>
                  </a:lnTo>
                  <a:lnTo>
                    <a:pt x="18676" y="6697"/>
                  </a:lnTo>
                  <a:lnTo>
                    <a:pt x="18643" y="6443"/>
                  </a:lnTo>
                  <a:lnTo>
                    <a:pt x="18643" y="6190"/>
                  </a:lnTo>
                  <a:lnTo>
                    <a:pt x="18676" y="5936"/>
                  </a:lnTo>
                  <a:lnTo>
                    <a:pt x="18713" y="5683"/>
                  </a:lnTo>
                  <a:lnTo>
                    <a:pt x="18731" y="5493"/>
                  </a:lnTo>
                  <a:lnTo>
                    <a:pt x="18731" y="5240"/>
                  </a:lnTo>
                  <a:lnTo>
                    <a:pt x="18738" y="5240"/>
                  </a:lnTo>
                  <a:lnTo>
                    <a:pt x="18651" y="5113"/>
                  </a:lnTo>
                  <a:lnTo>
                    <a:pt x="18471" y="5050"/>
                  </a:lnTo>
                  <a:lnTo>
                    <a:pt x="18568" y="4733"/>
                  </a:lnTo>
                  <a:lnTo>
                    <a:pt x="18608" y="4543"/>
                  </a:lnTo>
                  <a:lnTo>
                    <a:pt x="18591" y="4480"/>
                  </a:lnTo>
                  <a:lnTo>
                    <a:pt x="18578" y="4353"/>
                  </a:lnTo>
                  <a:lnTo>
                    <a:pt x="18575" y="4290"/>
                  </a:lnTo>
                  <a:lnTo>
                    <a:pt x="18571" y="3909"/>
                  </a:lnTo>
                  <a:lnTo>
                    <a:pt x="18591" y="3719"/>
                  </a:lnTo>
                  <a:lnTo>
                    <a:pt x="18671" y="3529"/>
                  </a:lnTo>
                  <a:lnTo>
                    <a:pt x="18691" y="3403"/>
                  </a:lnTo>
                  <a:lnTo>
                    <a:pt x="18691" y="3276"/>
                  </a:lnTo>
                  <a:lnTo>
                    <a:pt x="18811" y="3276"/>
                  </a:lnTo>
                  <a:lnTo>
                    <a:pt x="18854" y="3213"/>
                  </a:lnTo>
                  <a:lnTo>
                    <a:pt x="18788" y="3086"/>
                  </a:lnTo>
                  <a:lnTo>
                    <a:pt x="18966" y="3086"/>
                  </a:lnTo>
                  <a:lnTo>
                    <a:pt x="18876" y="2896"/>
                  </a:lnTo>
                  <a:lnTo>
                    <a:pt x="18821" y="2643"/>
                  </a:lnTo>
                  <a:lnTo>
                    <a:pt x="18781" y="2136"/>
                  </a:lnTo>
                  <a:lnTo>
                    <a:pt x="18758" y="1756"/>
                  </a:lnTo>
                  <a:lnTo>
                    <a:pt x="18731" y="1186"/>
                  </a:lnTo>
                  <a:lnTo>
                    <a:pt x="18948" y="1186"/>
                  </a:lnTo>
                  <a:lnTo>
                    <a:pt x="19076" y="1122"/>
                  </a:lnTo>
                  <a:lnTo>
                    <a:pt x="19156" y="996"/>
                  </a:lnTo>
                  <a:lnTo>
                    <a:pt x="19212" y="932"/>
                  </a:lnTo>
                  <a:lnTo>
                    <a:pt x="19286" y="869"/>
                  </a:lnTo>
                  <a:lnTo>
                    <a:pt x="19359" y="742"/>
                  </a:lnTo>
                  <a:lnTo>
                    <a:pt x="19466" y="616"/>
                  </a:lnTo>
                  <a:lnTo>
                    <a:pt x="19749" y="489"/>
                  </a:lnTo>
                  <a:lnTo>
                    <a:pt x="19909" y="489"/>
                  </a:lnTo>
                  <a:lnTo>
                    <a:pt x="20038" y="628"/>
                  </a:lnTo>
                  <a:lnTo>
                    <a:pt x="20017" y="742"/>
                  </a:lnTo>
                  <a:lnTo>
                    <a:pt x="20588" y="742"/>
                  </a:lnTo>
                  <a:lnTo>
                    <a:pt x="20721" y="806"/>
                  </a:lnTo>
                  <a:lnTo>
                    <a:pt x="20839" y="932"/>
                  </a:lnTo>
                  <a:lnTo>
                    <a:pt x="21009" y="1122"/>
                  </a:lnTo>
                  <a:lnTo>
                    <a:pt x="20966" y="1312"/>
                  </a:lnTo>
                  <a:lnTo>
                    <a:pt x="20966" y="1376"/>
                  </a:lnTo>
                  <a:lnTo>
                    <a:pt x="21009" y="1376"/>
                  </a:lnTo>
                  <a:lnTo>
                    <a:pt x="21103" y="1502"/>
                  </a:lnTo>
                  <a:lnTo>
                    <a:pt x="21149" y="1692"/>
                  </a:lnTo>
                  <a:lnTo>
                    <a:pt x="21192" y="1882"/>
                  </a:lnTo>
                  <a:lnTo>
                    <a:pt x="21206" y="2009"/>
                  </a:lnTo>
                  <a:lnTo>
                    <a:pt x="21189" y="2199"/>
                  </a:lnTo>
                  <a:lnTo>
                    <a:pt x="21176" y="2326"/>
                  </a:lnTo>
                  <a:lnTo>
                    <a:pt x="21169" y="2453"/>
                  </a:lnTo>
                  <a:lnTo>
                    <a:pt x="21169" y="2579"/>
                  </a:lnTo>
                  <a:lnTo>
                    <a:pt x="21108" y="2579"/>
                  </a:lnTo>
                  <a:lnTo>
                    <a:pt x="21154" y="2643"/>
                  </a:lnTo>
                  <a:lnTo>
                    <a:pt x="21204" y="2643"/>
                  </a:lnTo>
                  <a:lnTo>
                    <a:pt x="21229" y="2706"/>
                  </a:lnTo>
                  <a:lnTo>
                    <a:pt x="21229" y="3149"/>
                  </a:lnTo>
                  <a:lnTo>
                    <a:pt x="21199" y="3403"/>
                  </a:lnTo>
                  <a:lnTo>
                    <a:pt x="21079" y="3783"/>
                  </a:lnTo>
                  <a:lnTo>
                    <a:pt x="21049" y="3973"/>
                  </a:lnTo>
                  <a:lnTo>
                    <a:pt x="21049" y="4163"/>
                  </a:lnTo>
                  <a:lnTo>
                    <a:pt x="21076" y="4290"/>
                  </a:lnTo>
                  <a:lnTo>
                    <a:pt x="20923" y="4290"/>
                  </a:lnTo>
                  <a:lnTo>
                    <a:pt x="20859" y="4353"/>
                  </a:lnTo>
                  <a:lnTo>
                    <a:pt x="20799" y="4480"/>
                  </a:lnTo>
                  <a:lnTo>
                    <a:pt x="20843" y="4543"/>
                  </a:lnTo>
                  <a:lnTo>
                    <a:pt x="21075" y="4543"/>
                  </a:lnTo>
                  <a:lnTo>
                    <a:pt x="21184" y="4860"/>
                  </a:lnTo>
                  <a:lnTo>
                    <a:pt x="21081" y="4923"/>
                  </a:lnTo>
                  <a:lnTo>
                    <a:pt x="21051" y="5113"/>
                  </a:lnTo>
                  <a:lnTo>
                    <a:pt x="21094" y="5240"/>
                  </a:lnTo>
                  <a:lnTo>
                    <a:pt x="21141" y="5366"/>
                  </a:lnTo>
                  <a:lnTo>
                    <a:pt x="21009" y="5366"/>
                  </a:lnTo>
                  <a:lnTo>
                    <a:pt x="20829" y="5430"/>
                  </a:lnTo>
                  <a:lnTo>
                    <a:pt x="21061" y="5430"/>
                  </a:lnTo>
                  <a:lnTo>
                    <a:pt x="20984" y="5493"/>
                  </a:lnTo>
                  <a:lnTo>
                    <a:pt x="20908" y="5620"/>
                  </a:lnTo>
                  <a:lnTo>
                    <a:pt x="21414" y="5620"/>
                  </a:lnTo>
                  <a:lnTo>
                    <a:pt x="21234" y="5873"/>
                  </a:lnTo>
                  <a:lnTo>
                    <a:pt x="21066" y="6126"/>
                  </a:lnTo>
                  <a:lnTo>
                    <a:pt x="21089" y="6190"/>
                  </a:lnTo>
                  <a:lnTo>
                    <a:pt x="21116" y="6317"/>
                  </a:lnTo>
                  <a:lnTo>
                    <a:pt x="21163" y="6380"/>
                  </a:lnTo>
                  <a:lnTo>
                    <a:pt x="21229" y="6507"/>
                  </a:lnTo>
                  <a:lnTo>
                    <a:pt x="21229" y="6823"/>
                  </a:lnTo>
                  <a:lnTo>
                    <a:pt x="21201" y="7077"/>
                  </a:lnTo>
                  <a:lnTo>
                    <a:pt x="18898" y="7077"/>
                  </a:lnTo>
                  <a:lnTo>
                    <a:pt x="18821" y="7140"/>
                  </a:lnTo>
                  <a:lnTo>
                    <a:pt x="18748" y="7203"/>
                  </a:lnTo>
                  <a:lnTo>
                    <a:pt x="18748" y="7203"/>
                  </a:lnTo>
                </a:path>
                <a:path w="21600" h="21600">
                  <a:moveTo>
                    <a:pt x="20588" y="742"/>
                  </a:moveTo>
                  <a:lnTo>
                    <a:pt x="20032" y="742"/>
                  </a:lnTo>
                  <a:lnTo>
                    <a:pt x="20085" y="679"/>
                  </a:lnTo>
                  <a:lnTo>
                    <a:pt x="20038" y="628"/>
                  </a:lnTo>
                  <a:lnTo>
                    <a:pt x="20063" y="489"/>
                  </a:lnTo>
                  <a:lnTo>
                    <a:pt x="20190" y="489"/>
                  </a:lnTo>
                  <a:lnTo>
                    <a:pt x="20420" y="552"/>
                  </a:lnTo>
                  <a:lnTo>
                    <a:pt x="20510" y="679"/>
                  </a:lnTo>
                  <a:lnTo>
                    <a:pt x="20588" y="742"/>
                  </a:lnTo>
                  <a:lnTo>
                    <a:pt x="20588" y="742"/>
                  </a:lnTo>
                </a:path>
                <a:path w="21600" h="21600">
                  <a:moveTo>
                    <a:pt x="20032" y="742"/>
                  </a:moveTo>
                  <a:lnTo>
                    <a:pt x="20017" y="742"/>
                  </a:lnTo>
                  <a:lnTo>
                    <a:pt x="20038" y="628"/>
                  </a:lnTo>
                  <a:lnTo>
                    <a:pt x="20085" y="679"/>
                  </a:lnTo>
                  <a:lnTo>
                    <a:pt x="20032" y="742"/>
                  </a:lnTo>
                  <a:lnTo>
                    <a:pt x="20032" y="742"/>
                  </a:lnTo>
                </a:path>
                <a:path w="21600" h="21600">
                  <a:moveTo>
                    <a:pt x="9054" y="5556"/>
                  </a:moveTo>
                  <a:lnTo>
                    <a:pt x="9418" y="4796"/>
                  </a:lnTo>
                  <a:lnTo>
                    <a:pt x="9508" y="4543"/>
                  </a:lnTo>
                  <a:lnTo>
                    <a:pt x="9539" y="4353"/>
                  </a:lnTo>
                  <a:lnTo>
                    <a:pt x="9539" y="4036"/>
                  </a:lnTo>
                  <a:lnTo>
                    <a:pt x="9505" y="3719"/>
                  </a:lnTo>
                  <a:lnTo>
                    <a:pt x="9439" y="3466"/>
                  </a:lnTo>
                  <a:lnTo>
                    <a:pt x="9376" y="3213"/>
                  </a:lnTo>
                  <a:lnTo>
                    <a:pt x="9334" y="2959"/>
                  </a:lnTo>
                  <a:lnTo>
                    <a:pt x="9314" y="2706"/>
                  </a:lnTo>
                  <a:lnTo>
                    <a:pt x="9297" y="2453"/>
                  </a:lnTo>
                  <a:lnTo>
                    <a:pt x="9351" y="2199"/>
                  </a:lnTo>
                  <a:lnTo>
                    <a:pt x="9474" y="1946"/>
                  </a:lnTo>
                  <a:lnTo>
                    <a:pt x="9594" y="1692"/>
                  </a:lnTo>
                  <a:lnTo>
                    <a:pt x="9771" y="1439"/>
                  </a:lnTo>
                  <a:lnTo>
                    <a:pt x="10293" y="869"/>
                  </a:lnTo>
                  <a:lnTo>
                    <a:pt x="10506" y="869"/>
                  </a:lnTo>
                  <a:lnTo>
                    <a:pt x="10704" y="932"/>
                  </a:lnTo>
                  <a:lnTo>
                    <a:pt x="11071" y="932"/>
                  </a:lnTo>
                  <a:lnTo>
                    <a:pt x="11277" y="1059"/>
                  </a:lnTo>
                  <a:lnTo>
                    <a:pt x="11507" y="1312"/>
                  </a:lnTo>
                  <a:lnTo>
                    <a:pt x="11550" y="1566"/>
                  </a:lnTo>
                  <a:lnTo>
                    <a:pt x="11589" y="1692"/>
                  </a:lnTo>
                  <a:lnTo>
                    <a:pt x="11622" y="1756"/>
                  </a:lnTo>
                  <a:lnTo>
                    <a:pt x="11659" y="1819"/>
                  </a:lnTo>
                  <a:lnTo>
                    <a:pt x="11657" y="1882"/>
                  </a:lnTo>
                  <a:lnTo>
                    <a:pt x="11617" y="2009"/>
                  </a:lnTo>
                  <a:lnTo>
                    <a:pt x="11952" y="2009"/>
                  </a:lnTo>
                  <a:lnTo>
                    <a:pt x="12098" y="2073"/>
                  </a:lnTo>
                  <a:lnTo>
                    <a:pt x="12265" y="2136"/>
                  </a:lnTo>
                  <a:lnTo>
                    <a:pt x="12545" y="2326"/>
                  </a:lnTo>
                  <a:lnTo>
                    <a:pt x="12608" y="2453"/>
                  </a:lnTo>
                  <a:lnTo>
                    <a:pt x="12674" y="2579"/>
                  </a:lnTo>
                  <a:lnTo>
                    <a:pt x="12728" y="2643"/>
                  </a:lnTo>
                  <a:lnTo>
                    <a:pt x="12801" y="2706"/>
                  </a:lnTo>
                  <a:lnTo>
                    <a:pt x="12871" y="2959"/>
                  </a:lnTo>
                  <a:lnTo>
                    <a:pt x="12909" y="3086"/>
                  </a:lnTo>
                  <a:lnTo>
                    <a:pt x="12923" y="3213"/>
                  </a:lnTo>
                  <a:lnTo>
                    <a:pt x="13004" y="3276"/>
                  </a:lnTo>
                  <a:lnTo>
                    <a:pt x="13161" y="3339"/>
                  </a:lnTo>
                  <a:lnTo>
                    <a:pt x="13137" y="3656"/>
                  </a:lnTo>
                  <a:lnTo>
                    <a:pt x="13134" y="3783"/>
                  </a:lnTo>
                  <a:lnTo>
                    <a:pt x="13151" y="3846"/>
                  </a:lnTo>
                  <a:lnTo>
                    <a:pt x="13171" y="3846"/>
                  </a:lnTo>
                  <a:lnTo>
                    <a:pt x="13204" y="3973"/>
                  </a:lnTo>
                  <a:lnTo>
                    <a:pt x="13251" y="4163"/>
                  </a:lnTo>
                  <a:lnTo>
                    <a:pt x="13291" y="4226"/>
                  </a:lnTo>
                  <a:lnTo>
                    <a:pt x="13281" y="4353"/>
                  </a:lnTo>
                  <a:lnTo>
                    <a:pt x="13164" y="4480"/>
                  </a:lnTo>
                  <a:lnTo>
                    <a:pt x="13485" y="4480"/>
                  </a:lnTo>
                  <a:lnTo>
                    <a:pt x="13475" y="4543"/>
                  </a:lnTo>
                  <a:lnTo>
                    <a:pt x="13449" y="4796"/>
                  </a:lnTo>
                  <a:lnTo>
                    <a:pt x="13462" y="4796"/>
                  </a:lnTo>
                  <a:lnTo>
                    <a:pt x="13475" y="4923"/>
                  </a:lnTo>
                  <a:lnTo>
                    <a:pt x="13512" y="4986"/>
                  </a:lnTo>
                  <a:lnTo>
                    <a:pt x="13554" y="5050"/>
                  </a:lnTo>
                  <a:lnTo>
                    <a:pt x="9617" y="5050"/>
                  </a:lnTo>
                  <a:lnTo>
                    <a:pt x="9532" y="5176"/>
                  </a:lnTo>
                  <a:lnTo>
                    <a:pt x="9475" y="5273"/>
                  </a:lnTo>
                  <a:lnTo>
                    <a:pt x="9054" y="5556"/>
                  </a:lnTo>
                  <a:lnTo>
                    <a:pt x="9054" y="5556"/>
                  </a:lnTo>
                </a:path>
                <a:path w="21600" h="21600">
                  <a:moveTo>
                    <a:pt x="11952" y="2009"/>
                  </a:moveTo>
                  <a:lnTo>
                    <a:pt x="11617" y="2009"/>
                  </a:lnTo>
                  <a:lnTo>
                    <a:pt x="11694" y="1946"/>
                  </a:lnTo>
                  <a:lnTo>
                    <a:pt x="11805" y="1946"/>
                  </a:lnTo>
                  <a:lnTo>
                    <a:pt x="11952" y="2009"/>
                  </a:lnTo>
                  <a:lnTo>
                    <a:pt x="11952" y="2009"/>
                  </a:lnTo>
                </a:path>
                <a:path w="21600" h="21600">
                  <a:moveTo>
                    <a:pt x="13485" y="4480"/>
                  </a:moveTo>
                  <a:lnTo>
                    <a:pt x="13164" y="4480"/>
                  </a:lnTo>
                  <a:lnTo>
                    <a:pt x="13269" y="4416"/>
                  </a:lnTo>
                  <a:lnTo>
                    <a:pt x="13535" y="4163"/>
                  </a:lnTo>
                  <a:lnTo>
                    <a:pt x="13485" y="4480"/>
                  </a:lnTo>
                  <a:lnTo>
                    <a:pt x="13485" y="4480"/>
                  </a:lnTo>
                </a:path>
                <a:path w="21600" h="21600">
                  <a:moveTo>
                    <a:pt x="21075" y="4543"/>
                  </a:moveTo>
                  <a:lnTo>
                    <a:pt x="20843" y="4543"/>
                  </a:lnTo>
                  <a:lnTo>
                    <a:pt x="20989" y="4480"/>
                  </a:lnTo>
                  <a:lnTo>
                    <a:pt x="20799" y="4480"/>
                  </a:lnTo>
                  <a:lnTo>
                    <a:pt x="20859" y="4353"/>
                  </a:lnTo>
                  <a:lnTo>
                    <a:pt x="20923" y="4290"/>
                  </a:lnTo>
                  <a:lnTo>
                    <a:pt x="21031" y="4416"/>
                  </a:lnTo>
                  <a:lnTo>
                    <a:pt x="21053" y="4480"/>
                  </a:lnTo>
                  <a:lnTo>
                    <a:pt x="20989" y="4480"/>
                  </a:lnTo>
                  <a:lnTo>
                    <a:pt x="20843" y="4543"/>
                  </a:lnTo>
                  <a:lnTo>
                    <a:pt x="21075" y="4543"/>
                  </a:lnTo>
                  <a:lnTo>
                    <a:pt x="21075" y="4543"/>
                  </a:lnTo>
                </a:path>
                <a:path w="21600" h="21600">
                  <a:moveTo>
                    <a:pt x="21059" y="4480"/>
                  </a:moveTo>
                  <a:lnTo>
                    <a:pt x="21053" y="4480"/>
                  </a:lnTo>
                  <a:lnTo>
                    <a:pt x="21031" y="4416"/>
                  </a:lnTo>
                  <a:lnTo>
                    <a:pt x="20923" y="4290"/>
                  </a:lnTo>
                  <a:lnTo>
                    <a:pt x="21076" y="4290"/>
                  </a:lnTo>
                  <a:lnTo>
                    <a:pt x="21089" y="4353"/>
                  </a:lnTo>
                  <a:lnTo>
                    <a:pt x="21059" y="4480"/>
                  </a:lnTo>
                  <a:lnTo>
                    <a:pt x="21059" y="4480"/>
                  </a:lnTo>
                </a:path>
                <a:path w="21600" h="21600">
                  <a:moveTo>
                    <a:pt x="9475" y="5273"/>
                  </a:moveTo>
                  <a:lnTo>
                    <a:pt x="9532" y="5176"/>
                  </a:lnTo>
                  <a:lnTo>
                    <a:pt x="9617" y="5050"/>
                  </a:lnTo>
                  <a:lnTo>
                    <a:pt x="9645" y="5113"/>
                  </a:lnTo>
                  <a:lnTo>
                    <a:pt x="9646" y="5126"/>
                  </a:lnTo>
                  <a:lnTo>
                    <a:pt x="9524" y="5240"/>
                  </a:lnTo>
                  <a:lnTo>
                    <a:pt x="9475" y="5273"/>
                  </a:lnTo>
                  <a:lnTo>
                    <a:pt x="9475" y="5273"/>
                  </a:lnTo>
                </a:path>
                <a:path w="21600" h="21600">
                  <a:moveTo>
                    <a:pt x="9649" y="5122"/>
                  </a:moveTo>
                  <a:lnTo>
                    <a:pt x="9617" y="5050"/>
                  </a:lnTo>
                  <a:lnTo>
                    <a:pt x="9727" y="5050"/>
                  </a:lnTo>
                  <a:lnTo>
                    <a:pt x="9649" y="5122"/>
                  </a:lnTo>
                  <a:lnTo>
                    <a:pt x="9649" y="5122"/>
                  </a:lnTo>
                </a:path>
                <a:path w="21600" h="21600">
                  <a:moveTo>
                    <a:pt x="13600" y="5176"/>
                  </a:moveTo>
                  <a:lnTo>
                    <a:pt x="9674" y="5176"/>
                  </a:lnTo>
                  <a:lnTo>
                    <a:pt x="9651" y="5126"/>
                  </a:lnTo>
                  <a:lnTo>
                    <a:pt x="9727" y="5050"/>
                  </a:lnTo>
                  <a:lnTo>
                    <a:pt x="13554" y="5050"/>
                  </a:lnTo>
                  <a:lnTo>
                    <a:pt x="13600" y="5176"/>
                  </a:lnTo>
                  <a:lnTo>
                    <a:pt x="13600" y="5176"/>
                  </a:lnTo>
                </a:path>
                <a:path w="21600" h="21600">
                  <a:moveTo>
                    <a:pt x="9613" y="7393"/>
                  </a:moveTo>
                  <a:lnTo>
                    <a:pt x="9574" y="7393"/>
                  </a:lnTo>
                  <a:lnTo>
                    <a:pt x="9539" y="7330"/>
                  </a:lnTo>
                  <a:lnTo>
                    <a:pt x="9539" y="7013"/>
                  </a:lnTo>
                  <a:lnTo>
                    <a:pt x="9545" y="6950"/>
                  </a:lnTo>
                  <a:lnTo>
                    <a:pt x="9579" y="6823"/>
                  </a:lnTo>
                  <a:lnTo>
                    <a:pt x="9572" y="6760"/>
                  </a:lnTo>
                  <a:lnTo>
                    <a:pt x="9545" y="6633"/>
                  </a:lnTo>
                  <a:lnTo>
                    <a:pt x="9542" y="6190"/>
                  </a:lnTo>
                  <a:lnTo>
                    <a:pt x="9545" y="6126"/>
                  </a:lnTo>
                  <a:lnTo>
                    <a:pt x="9559" y="5936"/>
                  </a:lnTo>
                  <a:lnTo>
                    <a:pt x="9575" y="5810"/>
                  </a:lnTo>
                  <a:lnTo>
                    <a:pt x="9529" y="5620"/>
                  </a:lnTo>
                  <a:lnTo>
                    <a:pt x="9419" y="5366"/>
                  </a:lnTo>
                  <a:lnTo>
                    <a:pt x="9475" y="5273"/>
                  </a:lnTo>
                  <a:lnTo>
                    <a:pt x="9524" y="5240"/>
                  </a:lnTo>
                  <a:lnTo>
                    <a:pt x="9649" y="5122"/>
                  </a:lnTo>
                  <a:lnTo>
                    <a:pt x="9600" y="5176"/>
                  </a:lnTo>
                  <a:lnTo>
                    <a:pt x="13600" y="5176"/>
                  </a:lnTo>
                  <a:lnTo>
                    <a:pt x="13650" y="5240"/>
                  </a:lnTo>
                  <a:lnTo>
                    <a:pt x="13702" y="5366"/>
                  </a:lnTo>
                  <a:lnTo>
                    <a:pt x="13755" y="5556"/>
                  </a:lnTo>
                  <a:lnTo>
                    <a:pt x="13725" y="5556"/>
                  </a:lnTo>
                  <a:lnTo>
                    <a:pt x="13765" y="5620"/>
                  </a:lnTo>
                  <a:lnTo>
                    <a:pt x="11472" y="5620"/>
                  </a:lnTo>
                  <a:lnTo>
                    <a:pt x="11422" y="5683"/>
                  </a:lnTo>
                  <a:lnTo>
                    <a:pt x="11342" y="5873"/>
                  </a:lnTo>
                  <a:lnTo>
                    <a:pt x="11331" y="6000"/>
                  </a:lnTo>
                  <a:lnTo>
                    <a:pt x="11387" y="6126"/>
                  </a:lnTo>
                  <a:lnTo>
                    <a:pt x="11444" y="6190"/>
                  </a:lnTo>
                  <a:lnTo>
                    <a:pt x="11490" y="6317"/>
                  </a:lnTo>
                  <a:lnTo>
                    <a:pt x="11527" y="6507"/>
                  </a:lnTo>
                  <a:lnTo>
                    <a:pt x="11600" y="6633"/>
                  </a:lnTo>
                  <a:lnTo>
                    <a:pt x="11650" y="6760"/>
                  </a:lnTo>
                  <a:lnTo>
                    <a:pt x="11704" y="6823"/>
                  </a:lnTo>
                  <a:lnTo>
                    <a:pt x="11717" y="6950"/>
                  </a:lnTo>
                  <a:lnTo>
                    <a:pt x="11717" y="7203"/>
                  </a:lnTo>
                  <a:lnTo>
                    <a:pt x="11803" y="7237"/>
                  </a:lnTo>
                  <a:lnTo>
                    <a:pt x="11814" y="7330"/>
                  </a:lnTo>
                  <a:lnTo>
                    <a:pt x="9647" y="7330"/>
                  </a:lnTo>
                  <a:lnTo>
                    <a:pt x="9613" y="7393"/>
                  </a:lnTo>
                  <a:lnTo>
                    <a:pt x="9613" y="7393"/>
                  </a:lnTo>
                </a:path>
                <a:path w="21600" h="21600">
                  <a:moveTo>
                    <a:pt x="9674" y="5176"/>
                  </a:moveTo>
                  <a:lnTo>
                    <a:pt x="9600" y="5176"/>
                  </a:lnTo>
                  <a:lnTo>
                    <a:pt x="9651" y="5126"/>
                  </a:lnTo>
                  <a:lnTo>
                    <a:pt x="9674" y="5176"/>
                  </a:lnTo>
                  <a:lnTo>
                    <a:pt x="9674" y="5176"/>
                  </a:lnTo>
                </a:path>
                <a:path w="21600" h="21600">
                  <a:moveTo>
                    <a:pt x="21053" y="5430"/>
                  </a:moveTo>
                  <a:lnTo>
                    <a:pt x="20829" y="5430"/>
                  </a:lnTo>
                  <a:lnTo>
                    <a:pt x="21009" y="5366"/>
                  </a:lnTo>
                  <a:lnTo>
                    <a:pt x="21058" y="5426"/>
                  </a:lnTo>
                  <a:lnTo>
                    <a:pt x="21053" y="5430"/>
                  </a:lnTo>
                  <a:lnTo>
                    <a:pt x="21053" y="5430"/>
                  </a:lnTo>
                </a:path>
                <a:path w="21600" h="21600">
                  <a:moveTo>
                    <a:pt x="21058" y="5426"/>
                  </a:moveTo>
                  <a:lnTo>
                    <a:pt x="21009" y="5366"/>
                  </a:lnTo>
                  <a:lnTo>
                    <a:pt x="21141" y="5366"/>
                  </a:lnTo>
                  <a:lnTo>
                    <a:pt x="21058" y="5426"/>
                  </a:lnTo>
                  <a:lnTo>
                    <a:pt x="21058" y="5426"/>
                  </a:lnTo>
                </a:path>
                <a:path w="21600" h="21600">
                  <a:moveTo>
                    <a:pt x="21414" y="5620"/>
                  </a:moveTo>
                  <a:lnTo>
                    <a:pt x="21111" y="5620"/>
                  </a:lnTo>
                  <a:lnTo>
                    <a:pt x="21594" y="5366"/>
                  </a:lnTo>
                  <a:lnTo>
                    <a:pt x="21414" y="5620"/>
                  </a:lnTo>
                  <a:lnTo>
                    <a:pt x="21414" y="5620"/>
                  </a:lnTo>
                </a:path>
                <a:path w="21600" h="21600">
                  <a:moveTo>
                    <a:pt x="21061" y="5430"/>
                  </a:moveTo>
                  <a:lnTo>
                    <a:pt x="21053" y="5430"/>
                  </a:lnTo>
                  <a:lnTo>
                    <a:pt x="21058" y="5426"/>
                  </a:lnTo>
                  <a:lnTo>
                    <a:pt x="21061" y="5430"/>
                  </a:lnTo>
                </a:path>
                <a:path w="21600" h="21600">
                  <a:moveTo>
                    <a:pt x="11803" y="7237"/>
                  </a:moveTo>
                  <a:lnTo>
                    <a:pt x="11717" y="7203"/>
                  </a:lnTo>
                  <a:lnTo>
                    <a:pt x="11717" y="6950"/>
                  </a:lnTo>
                  <a:lnTo>
                    <a:pt x="11704" y="6823"/>
                  </a:lnTo>
                  <a:lnTo>
                    <a:pt x="11650" y="6760"/>
                  </a:lnTo>
                  <a:lnTo>
                    <a:pt x="11600" y="6633"/>
                  </a:lnTo>
                  <a:lnTo>
                    <a:pt x="11527" y="6507"/>
                  </a:lnTo>
                  <a:lnTo>
                    <a:pt x="11490" y="6317"/>
                  </a:lnTo>
                  <a:lnTo>
                    <a:pt x="11444" y="6190"/>
                  </a:lnTo>
                  <a:lnTo>
                    <a:pt x="11387" y="6126"/>
                  </a:lnTo>
                  <a:lnTo>
                    <a:pt x="11331" y="6000"/>
                  </a:lnTo>
                  <a:lnTo>
                    <a:pt x="11342" y="5873"/>
                  </a:lnTo>
                  <a:lnTo>
                    <a:pt x="11422" y="5683"/>
                  </a:lnTo>
                  <a:lnTo>
                    <a:pt x="11472" y="5620"/>
                  </a:lnTo>
                  <a:lnTo>
                    <a:pt x="11552" y="5746"/>
                  </a:lnTo>
                  <a:lnTo>
                    <a:pt x="11580" y="5810"/>
                  </a:lnTo>
                  <a:lnTo>
                    <a:pt x="11427" y="5810"/>
                  </a:lnTo>
                  <a:lnTo>
                    <a:pt x="11697" y="6190"/>
                  </a:lnTo>
                  <a:lnTo>
                    <a:pt x="11729" y="6190"/>
                  </a:lnTo>
                  <a:lnTo>
                    <a:pt x="11723" y="6380"/>
                  </a:lnTo>
                  <a:lnTo>
                    <a:pt x="11718" y="6570"/>
                  </a:lnTo>
                  <a:lnTo>
                    <a:pt x="11717" y="6823"/>
                  </a:lnTo>
                  <a:lnTo>
                    <a:pt x="11752" y="7013"/>
                  </a:lnTo>
                  <a:lnTo>
                    <a:pt x="11775" y="7077"/>
                  </a:lnTo>
                  <a:lnTo>
                    <a:pt x="11799" y="7203"/>
                  </a:lnTo>
                  <a:lnTo>
                    <a:pt x="11803" y="7237"/>
                  </a:lnTo>
                  <a:lnTo>
                    <a:pt x="11803" y="7237"/>
                  </a:lnTo>
                </a:path>
                <a:path w="21600" h="21600">
                  <a:moveTo>
                    <a:pt x="14116" y="6190"/>
                  </a:moveTo>
                  <a:lnTo>
                    <a:pt x="11775" y="6190"/>
                  </a:lnTo>
                  <a:lnTo>
                    <a:pt x="11737" y="6126"/>
                  </a:lnTo>
                  <a:lnTo>
                    <a:pt x="11734" y="6063"/>
                  </a:lnTo>
                  <a:lnTo>
                    <a:pt x="11737" y="6000"/>
                  </a:lnTo>
                  <a:lnTo>
                    <a:pt x="11637" y="5873"/>
                  </a:lnTo>
                  <a:lnTo>
                    <a:pt x="11603" y="5863"/>
                  </a:lnTo>
                  <a:lnTo>
                    <a:pt x="11552" y="5746"/>
                  </a:lnTo>
                  <a:lnTo>
                    <a:pt x="11472" y="5620"/>
                  </a:lnTo>
                  <a:lnTo>
                    <a:pt x="13765" y="5620"/>
                  </a:lnTo>
                  <a:lnTo>
                    <a:pt x="13985" y="5683"/>
                  </a:lnTo>
                  <a:lnTo>
                    <a:pt x="14023" y="5810"/>
                  </a:lnTo>
                  <a:lnTo>
                    <a:pt x="13990" y="6000"/>
                  </a:lnTo>
                  <a:lnTo>
                    <a:pt x="14080" y="6063"/>
                  </a:lnTo>
                  <a:lnTo>
                    <a:pt x="14116" y="6190"/>
                  </a:lnTo>
                  <a:lnTo>
                    <a:pt x="14116" y="6190"/>
                  </a:lnTo>
                </a:path>
                <a:path w="21600" h="21600">
                  <a:moveTo>
                    <a:pt x="11729" y="6190"/>
                  </a:moveTo>
                  <a:lnTo>
                    <a:pt x="11697" y="6190"/>
                  </a:lnTo>
                  <a:lnTo>
                    <a:pt x="11427" y="5810"/>
                  </a:lnTo>
                  <a:lnTo>
                    <a:pt x="11603" y="5863"/>
                  </a:lnTo>
                  <a:lnTo>
                    <a:pt x="11662" y="6000"/>
                  </a:lnTo>
                  <a:lnTo>
                    <a:pt x="11732" y="6118"/>
                  </a:lnTo>
                  <a:lnTo>
                    <a:pt x="11729" y="6190"/>
                  </a:lnTo>
                  <a:lnTo>
                    <a:pt x="11729" y="6190"/>
                  </a:lnTo>
                </a:path>
                <a:path w="21600" h="21600">
                  <a:moveTo>
                    <a:pt x="11603" y="5863"/>
                  </a:moveTo>
                  <a:lnTo>
                    <a:pt x="11427" y="5810"/>
                  </a:lnTo>
                  <a:lnTo>
                    <a:pt x="11580" y="5810"/>
                  </a:lnTo>
                  <a:lnTo>
                    <a:pt x="11603" y="5863"/>
                  </a:lnTo>
                  <a:lnTo>
                    <a:pt x="11603" y="5863"/>
                  </a:lnTo>
                </a:path>
                <a:path w="21600" h="21600">
                  <a:moveTo>
                    <a:pt x="11732" y="6118"/>
                  </a:moveTo>
                  <a:lnTo>
                    <a:pt x="11662" y="6000"/>
                  </a:lnTo>
                  <a:lnTo>
                    <a:pt x="11603" y="5863"/>
                  </a:lnTo>
                  <a:lnTo>
                    <a:pt x="11637" y="5873"/>
                  </a:lnTo>
                  <a:lnTo>
                    <a:pt x="11737" y="6000"/>
                  </a:lnTo>
                  <a:lnTo>
                    <a:pt x="11732" y="6118"/>
                  </a:lnTo>
                  <a:lnTo>
                    <a:pt x="11732" y="6118"/>
                  </a:lnTo>
                </a:path>
                <a:path w="21600" h="21600">
                  <a:moveTo>
                    <a:pt x="12371" y="8469"/>
                  </a:moveTo>
                  <a:lnTo>
                    <a:pt x="12242" y="8217"/>
                  </a:lnTo>
                  <a:lnTo>
                    <a:pt x="12195" y="8090"/>
                  </a:lnTo>
                  <a:lnTo>
                    <a:pt x="12268" y="7963"/>
                  </a:lnTo>
                  <a:lnTo>
                    <a:pt x="12037" y="7963"/>
                  </a:lnTo>
                  <a:lnTo>
                    <a:pt x="12032" y="7647"/>
                  </a:lnTo>
                  <a:lnTo>
                    <a:pt x="12023" y="7520"/>
                  </a:lnTo>
                  <a:lnTo>
                    <a:pt x="11997" y="7457"/>
                  </a:lnTo>
                  <a:lnTo>
                    <a:pt x="11970" y="7330"/>
                  </a:lnTo>
                  <a:lnTo>
                    <a:pt x="11877" y="7267"/>
                  </a:lnTo>
                  <a:lnTo>
                    <a:pt x="11803" y="7237"/>
                  </a:lnTo>
                  <a:lnTo>
                    <a:pt x="11799" y="7203"/>
                  </a:lnTo>
                  <a:lnTo>
                    <a:pt x="11775" y="7077"/>
                  </a:lnTo>
                  <a:lnTo>
                    <a:pt x="11752" y="7013"/>
                  </a:lnTo>
                  <a:lnTo>
                    <a:pt x="11717" y="6823"/>
                  </a:lnTo>
                  <a:lnTo>
                    <a:pt x="11718" y="6570"/>
                  </a:lnTo>
                  <a:lnTo>
                    <a:pt x="11723" y="6380"/>
                  </a:lnTo>
                  <a:lnTo>
                    <a:pt x="11732" y="6118"/>
                  </a:lnTo>
                  <a:lnTo>
                    <a:pt x="11775" y="6190"/>
                  </a:lnTo>
                  <a:lnTo>
                    <a:pt x="14116" y="6190"/>
                  </a:lnTo>
                  <a:lnTo>
                    <a:pt x="14152" y="6317"/>
                  </a:lnTo>
                  <a:lnTo>
                    <a:pt x="14178" y="6507"/>
                  </a:lnTo>
                  <a:lnTo>
                    <a:pt x="14063" y="6507"/>
                  </a:lnTo>
                  <a:lnTo>
                    <a:pt x="13890" y="6633"/>
                  </a:lnTo>
                  <a:lnTo>
                    <a:pt x="14157" y="7077"/>
                  </a:lnTo>
                  <a:lnTo>
                    <a:pt x="14272" y="7077"/>
                  </a:lnTo>
                  <a:lnTo>
                    <a:pt x="14245" y="7203"/>
                  </a:lnTo>
                  <a:lnTo>
                    <a:pt x="14378" y="7203"/>
                  </a:lnTo>
                  <a:lnTo>
                    <a:pt x="14400" y="7267"/>
                  </a:lnTo>
                  <a:lnTo>
                    <a:pt x="14540" y="7583"/>
                  </a:lnTo>
                  <a:lnTo>
                    <a:pt x="14593" y="7647"/>
                  </a:lnTo>
                  <a:lnTo>
                    <a:pt x="14623" y="7773"/>
                  </a:lnTo>
                  <a:lnTo>
                    <a:pt x="14630" y="7837"/>
                  </a:lnTo>
                  <a:lnTo>
                    <a:pt x="14640" y="7963"/>
                  </a:lnTo>
                  <a:lnTo>
                    <a:pt x="14813" y="8027"/>
                  </a:lnTo>
                  <a:lnTo>
                    <a:pt x="15149" y="8217"/>
                  </a:lnTo>
                  <a:lnTo>
                    <a:pt x="14783" y="8280"/>
                  </a:lnTo>
                  <a:lnTo>
                    <a:pt x="14648" y="8344"/>
                  </a:lnTo>
                  <a:lnTo>
                    <a:pt x="12471" y="8344"/>
                  </a:lnTo>
                  <a:lnTo>
                    <a:pt x="12449" y="8371"/>
                  </a:lnTo>
                  <a:lnTo>
                    <a:pt x="12406" y="8407"/>
                  </a:lnTo>
                  <a:lnTo>
                    <a:pt x="12371" y="8469"/>
                  </a:lnTo>
                  <a:lnTo>
                    <a:pt x="12371" y="8469"/>
                  </a:lnTo>
                </a:path>
                <a:path w="21600" h="21600">
                  <a:moveTo>
                    <a:pt x="14262" y="7077"/>
                  </a:moveTo>
                  <a:lnTo>
                    <a:pt x="14157" y="7077"/>
                  </a:lnTo>
                  <a:lnTo>
                    <a:pt x="13890" y="6633"/>
                  </a:lnTo>
                  <a:lnTo>
                    <a:pt x="14063" y="6507"/>
                  </a:lnTo>
                  <a:lnTo>
                    <a:pt x="14185" y="6556"/>
                  </a:lnTo>
                  <a:lnTo>
                    <a:pt x="14205" y="6697"/>
                  </a:lnTo>
                  <a:lnTo>
                    <a:pt x="14262" y="7077"/>
                  </a:lnTo>
                  <a:lnTo>
                    <a:pt x="14262" y="7077"/>
                  </a:lnTo>
                </a:path>
                <a:path w="21600" h="21600">
                  <a:moveTo>
                    <a:pt x="14185" y="6556"/>
                  </a:moveTo>
                  <a:lnTo>
                    <a:pt x="14063" y="6507"/>
                  </a:lnTo>
                  <a:lnTo>
                    <a:pt x="14178" y="6507"/>
                  </a:lnTo>
                  <a:lnTo>
                    <a:pt x="14185" y="6556"/>
                  </a:lnTo>
                  <a:lnTo>
                    <a:pt x="14185" y="6556"/>
                  </a:lnTo>
                </a:path>
                <a:path w="21600" h="21600">
                  <a:moveTo>
                    <a:pt x="14272" y="7077"/>
                  </a:moveTo>
                  <a:lnTo>
                    <a:pt x="14262" y="7077"/>
                  </a:lnTo>
                  <a:lnTo>
                    <a:pt x="14205" y="6697"/>
                  </a:lnTo>
                  <a:lnTo>
                    <a:pt x="14185" y="6556"/>
                  </a:lnTo>
                  <a:lnTo>
                    <a:pt x="14218" y="6570"/>
                  </a:lnTo>
                  <a:lnTo>
                    <a:pt x="14355" y="6697"/>
                  </a:lnTo>
                  <a:lnTo>
                    <a:pt x="14272" y="7077"/>
                  </a:lnTo>
                  <a:lnTo>
                    <a:pt x="14272" y="7077"/>
                  </a:lnTo>
                </a:path>
                <a:path w="21600" h="21600">
                  <a:moveTo>
                    <a:pt x="21098" y="8153"/>
                  </a:moveTo>
                  <a:lnTo>
                    <a:pt x="18896" y="8153"/>
                  </a:lnTo>
                  <a:lnTo>
                    <a:pt x="18879" y="8090"/>
                  </a:lnTo>
                  <a:lnTo>
                    <a:pt x="18838" y="8027"/>
                  </a:lnTo>
                  <a:lnTo>
                    <a:pt x="18773" y="8027"/>
                  </a:lnTo>
                  <a:lnTo>
                    <a:pt x="18725" y="7900"/>
                  </a:lnTo>
                  <a:lnTo>
                    <a:pt x="18778" y="7583"/>
                  </a:lnTo>
                  <a:lnTo>
                    <a:pt x="18774" y="7457"/>
                  </a:lnTo>
                  <a:lnTo>
                    <a:pt x="18741" y="7393"/>
                  </a:lnTo>
                  <a:lnTo>
                    <a:pt x="18871" y="7203"/>
                  </a:lnTo>
                  <a:lnTo>
                    <a:pt x="18898" y="7077"/>
                  </a:lnTo>
                  <a:lnTo>
                    <a:pt x="21034" y="7077"/>
                  </a:lnTo>
                  <a:lnTo>
                    <a:pt x="21054" y="7140"/>
                  </a:lnTo>
                  <a:lnTo>
                    <a:pt x="21066" y="7140"/>
                  </a:lnTo>
                  <a:lnTo>
                    <a:pt x="21098" y="7203"/>
                  </a:lnTo>
                  <a:lnTo>
                    <a:pt x="21126" y="7393"/>
                  </a:lnTo>
                  <a:lnTo>
                    <a:pt x="21113" y="7900"/>
                  </a:lnTo>
                  <a:lnTo>
                    <a:pt x="21106" y="8027"/>
                  </a:lnTo>
                  <a:lnTo>
                    <a:pt x="18838" y="8027"/>
                  </a:lnTo>
                  <a:lnTo>
                    <a:pt x="18804" y="8059"/>
                  </a:lnTo>
                  <a:lnTo>
                    <a:pt x="21104" y="8059"/>
                  </a:lnTo>
                  <a:lnTo>
                    <a:pt x="21098" y="8153"/>
                  </a:lnTo>
                  <a:lnTo>
                    <a:pt x="21098" y="8153"/>
                  </a:lnTo>
                </a:path>
                <a:path w="21600" h="21600">
                  <a:moveTo>
                    <a:pt x="21066" y="7140"/>
                  </a:moveTo>
                  <a:lnTo>
                    <a:pt x="21054" y="7140"/>
                  </a:lnTo>
                  <a:lnTo>
                    <a:pt x="21034" y="7077"/>
                  </a:lnTo>
                  <a:lnTo>
                    <a:pt x="21066" y="7140"/>
                  </a:lnTo>
                  <a:lnTo>
                    <a:pt x="21066" y="7140"/>
                  </a:lnTo>
                </a:path>
                <a:path w="21600" h="21600">
                  <a:moveTo>
                    <a:pt x="21091" y="7140"/>
                  </a:moveTo>
                  <a:lnTo>
                    <a:pt x="21066" y="7140"/>
                  </a:lnTo>
                  <a:lnTo>
                    <a:pt x="21034" y="7077"/>
                  </a:lnTo>
                  <a:lnTo>
                    <a:pt x="21201" y="7077"/>
                  </a:lnTo>
                  <a:lnTo>
                    <a:pt x="21091" y="7140"/>
                  </a:lnTo>
                  <a:lnTo>
                    <a:pt x="21091" y="7140"/>
                  </a:lnTo>
                </a:path>
                <a:path w="21600" h="21600">
                  <a:moveTo>
                    <a:pt x="14378" y="7203"/>
                  </a:moveTo>
                  <a:lnTo>
                    <a:pt x="14245" y="7203"/>
                  </a:lnTo>
                  <a:lnTo>
                    <a:pt x="14305" y="7140"/>
                  </a:lnTo>
                  <a:lnTo>
                    <a:pt x="14356" y="7140"/>
                  </a:lnTo>
                  <a:lnTo>
                    <a:pt x="14378" y="7203"/>
                  </a:lnTo>
                  <a:lnTo>
                    <a:pt x="14378" y="7203"/>
                  </a:lnTo>
                </a:path>
                <a:path w="21600" h="21600">
                  <a:moveTo>
                    <a:pt x="9797" y="13724"/>
                  </a:moveTo>
                  <a:lnTo>
                    <a:pt x="9774" y="13538"/>
                  </a:lnTo>
                  <a:lnTo>
                    <a:pt x="9747" y="13284"/>
                  </a:lnTo>
                  <a:lnTo>
                    <a:pt x="9757" y="13221"/>
                  </a:lnTo>
                  <a:lnTo>
                    <a:pt x="9784" y="13158"/>
                  </a:lnTo>
                  <a:lnTo>
                    <a:pt x="9814" y="13158"/>
                  </a:lnTo>
                  <a:lnTo>
                    <a:pt x="9749" y="13094"/>
                  </a:lnTo>
                  <a:lnTo>
                    <a:pt x="9589" y="13094"/>
                  </a:lnTo>
                  <a:lnTo>
                    <a:pt x="9635" y="12714"/>
                  </a:lnTo>
                  <a:lnTo>
                    <a:pt x="9667" y="12334"/>
                  </a:lnTo>
                  <a:lnTo>
                    <a:pt x="9700" y="11954"/>
                  </a:lnTo>
                  <a:lnTo>
                    <a:pt x="9652" y="11701"/>
                  </a:lnTo>
                  <a:lnTo>
                    <a:pt x="9539" y="11447"/>
                  </a:lnTo>
                  <a:lnTo>
                    <a:pt x="9632" y="11194"/>
                  </a:lnTo>
                  <a:lnTo>
                    <a:pt x="9679" y="10877"/>
                  </a:lnTo>
                  <a:lnTo>
                    <a:pt x="9679" y="10370"/>
                  </a:lnTo>
                  <a:lnTo>
                    <a:pt x="9635" y="10117"/>
                  </a:lnTo>
                  <a:lnTo>
                    <a:pt x="9549" y="9864"/>
                  </a:lnTo>
                  <a:lnTo>
                    <a:pt x="9612" y="9674"/>
                  </a:lnTo>
                  <a:lnTo>
                    <a:pt x="9649" y="9484"/>
                  </a:lnTo>
                  <a:lnTo>
                    <a:pt x="9659" y="9357"/>
                  </a:lnTo>
                  <a:lnTo>
                    <a:pt x="9672" y="9230"/>
                  </a:lnTo>
                  <a:lnTo>
                    <a:pt x="9675" y="9167"/>
                  </a:lnTo>
                  <a:lnTo>
                    <a:pt x="9679" y="8914"/>
                  </a:lnTo>
                  <a:lnTo>
                    <a:pt x="9595" y="8597"/>
                  </a:lnTo>
                  <a:lnTo>
                    <a:pt x="9581" y="8490"/>
                  </a:lnTo>
                  <a:lnTo>
                    <a:pt x="9579" y="8344"/>
                  </a:lnTo>
                  <a:lnTo>
                    <a:pt x="9695" y="8280"/>
                  </a:lnTo>
                  <a:lnTo>
                    <a:pt x="9724" y="8217"/>
                  </a:lnTo>
                  <a:lnTo>
                    <a:pt x="9607" y="8217"/>
                  </a:lnTo>
                  <a:lnTo>
                    <a:pt x="9579" y="8153"/>
                  </a:lnTo>
                  <a:lnTo>
                    <a:pt x="9579" y="7457"/>
                  </a:lnTo>
                  <a:lnTo>
                    <a:pt x="9647" y="7330"/>
                  </a:lnTo>
                  <a:lnTo>
                    <a:pt x="9784" y="7393"/>
                  </a:lnTo>
                  <a:lnTo>
                    <a:pt x="9644" y="7393"/>
                  </a:lnTo>
                  <a:lnTo>
                    <a:pt x="9714" y="7457"/>
                  </a:lnTo>
                  <a:lnTo>
                    <a:pt x="11813" y="7457"/>
                  </a:lnTo>
                  <a:lnTo>
                    <a:pt x="11795" y="7583"/>
                  </a:lnTo>
                  <a:lnTo>
                    <a:pt x="11787" y="7710"/>
                  </a:lnTo>
                  <a:lnTo>
                    <a:pt x="11807" y="7900"/>
                  </a:lnTo>
                  <a:lnTo>
                    <a:pt x="11757" y="8027"/>
                  </a:lnTo>
                  <a:lnTo>
                    <a:pt x="11624" y="8027"/>
                  </a:lnTo>
                  <a:lnTo>
                    <a:pt x="11647" y="8090"/>
                  </a:lnTo>
                  <a:lnTo>
                    <a:pt x="11799" y="8090"/>
                  </a:lnTo>
                  <a:lnTo>
                    <a:pt x="11817" y="8153"/>
                  </a:lnTo>
                  <a:lnTo>
                    <a:pt x="11817" y="8407"/>
                  </a:lnTo>
                  <a:lnTo>
                    <a:pt x="11789" y="8490"/>
                  </a:lnTo>
                  <a:lnTo>
                    <a:pt x="11657" y="8534"/>
                  </a:lnTo>
                  <a:lnTo>
                    <a:pt x="11604" y="8597"/>
                  </a:lnTo>
                  <a:lnTo>
                    <a:pt x="11832" y="8597"/>
                  </a:lnTo>
                  <a:lnTo>
                    <a:pt x="11804" y="8850"/>
                  </a:lnTo>
                  <a:lnTo>
                    <a:pt x="11800" y="9104"/>
                  </a:lnTo>
                  <a:lnTo>
                    <a:pt x="11837" y="9294"/>
                  </a:lnTo>
                  <a:lnTo>
                    <a:pt x="11877" y="9420"/>
                  </a:lnTo>
                  <a:lnTo>
                    <a:pt x="11897" y="9674"/>
                  </a:lnTo>
                  <a:lnTo>
                    <a:pt x="11897" y="9864"/>
                  </a:lnTo>
                  <a:lnTo>
                    <a:pt x="11874" y="10180"/>
                  </a:lnTo>
                  <a:lnTo>
                    <a:pt x="11867" y="10370"/>
                  </a:lnTo>
                  <a:lnTo>
                    <a:pt x="11877" y="10497"/>
                  </a:lnTo>
                  <a:lnTo>
                    <a:pt x="11890" y="10624"/>
                  </a:lnTo>
                  <a:lnTo>
                    <a:pt x="11893" y="10687"/>
                  </a:lnTo>
                  <a:lnTo>
                    <a:pt x="11897" y="10814"/>
                  </a:lnTo>
                  <a:lnTo>
                    <a:pt x="11887" y="10814"/>
                  </a:lnTo>
                  <a:lnTo>
                    <a:pt x="11810" y="10877"/>
                  </a:lnTo>
                  <a:lnTo>
                    <a:pt x="11926" y="10877"/>
                  </a:lnTo>
                  <a:lnTo>
                    <a:pt x="11965" y="10941"/>
                  </a:lnTo>
                  <a:lnTo>
                    <a:pt x="12082" y="11067"/>
                  </a:lnTo>
                  <a:lnTo>
                    <a:pt x="12035" y="11257"/>
                  </a:lnTo>
                  <a:lnTo>
                    <a:pt x="12005" y="11447"/>
                  </a:lnTo>
                  <a:lnTo>
                    <a:pt x="11862" y="11447"/>
                  </a:lnTo>
                  <a:lnTo>
                    <a:pt x="11672" y="11574"/>
                  </a:lnTo>
                  <a:lnTo>
                    <a:pt x="11872" y="11764"/>
                  </a:lnTo>
                  <a:lnTo>
                    <a:pt x="11957" y="11764"/>
                  </a:lnTo>
                  <a:lnTo>
                    <a:pt x="11957" y="11827"/>
                  </a:lnTo>
                  <a:lnTo>
                    <a:pt x="11854" y="11827"/>
                  </a:lnTo>
                  <a:lnTo>
                    <a:pt x="11850" y="11891"/>
                  </a:lnTo>
                  <a:lnTo>
                    <a:pt x="11947" y="11891"/>
                  </a:lnTo>
                  <a:lnTo>
                    <a:pt x="12047" y="11954"/>
                  </a:lnTo>
                  <a:lnTo>
                    <a:pt x="12097" y="12081"/>
                  </a:lnTo>
                  <a:lnTo>
                    <a:pt x="12097" y="12271"/>
                  </a:lnTo>
                  <a:lnTo>
                    <a:pt x="11943" y="12461"/>
                  </a:lnTo>
                  <a:lnTo>
                    <a:pt x="12115" y="12461"/>
                  </a:lnTo>
                  <a:lnTo>
                    <a:pt x="12161" y="12778"/>
                  </a:lnTo>
                  <a:lnTo>
                    <a:pt x="12037" y="12778"/>
                  </a:lnTo>
                  <a:lnTo>
                    <a:pt x="11890" y="12841"/>
                  </a:lnTo>
                  <a:lnTo>
                    <a:pt x="11883" y="12904"/>
                  </a:lnTo>
                  <a:lnTo>
                    <a:pt x="12017" y="13031"/>
                  </a:lnTo>
                  <a:lnTo>
                    <a:pt x="12133" y="13139"/>
                  </a:lnTo>
                  <a:lnTo>
                    <a:pt x="12177" y="13284"/>
                  </a:lnTo>
                  <a:lnTo>
                    <a:pt x="12177" y="13664"/>
                  </a:lnTo>
                  <a:lnTo>
                    <a:pt x="9882" y="13664"/>
                  </a:lnTo>
                  <a:lnTo>
                    <a:pt x="9797" y="13724"/>
                  </a:lnTo>
                  <a:lnTo>
                    <a:pt x="9797" y="13724"/>
                  </a:lnTo>
                </a:path>
                <a:path w="21600" h="21600">
                  <a:moveTo>
                    <a:pt x="11813" y="7457"/>
                  </a:moveTo>
                  <a:lnTo>
                    <a:pt x="9760" y="7457"/>
                  </a:lnTo>
                  <a:lnTo>
                    <a:pt x="9784" y="7393"/>
                  </a:lnTo>
                  <a:lnTo>
                    <a:pt x="9647" y="7330"/>
                  </a:lnTo>
                  <a:lnTo>
                    <a:pt x="11814" y="7330"/>
                  </a:lnTo>
                  <a:lnTo>
                    <a:pt x="11822" y="7393"/>
                  </a:lnTo>
                  <a:lnTo>
                    <a:pt x="11813" y="7457"/>
                  </a:lnTo>
                  <a:lnTo>
                    <a:pt x="11813" y="7457"/>
                  </a:lnTo>
                </a:path>
                <a:path w="21600" h="21600">
                  <a:moveTo>
                    <a:pt x="9760" y="7457"/>
                  </a:moveTo>
                  <a:lnTo>
                    <a:pt x="9714" y="7457"/>
                  </a:lnTo>
                  <a:lnTo>
                    <a:pt x="9644" y="7393"/>
                  </a:lnTo>
                  <a:lnTo>
                    <a:pt x="9784" y="7393"/>
                  </a:lnTo>
                  <a:lnTo>
                    <a:pt x="9760" y="7457"/>
                  </a:lnTo>
                  <a:lnTo>
                    <a:pt x="9760" y="7457"/>
                  </a:lnTo>
                </a:path>
                <a:path w="21600" h="21600">
                  <a:moveTo>
                    <a:pt x="11647" y="8090"/>
                  </a:moveTo>
                  <a:lnTo>
                    <a:pt x="11624" y="8027"/>
                  </a:lnTo>
                  <a:lnTo>
                    <a:pt x="11757" y="8027"/>
                  </a:lnTo>
                  <a:lnTo>
                    <a:pt x="11647" y="8090"/>
                  </a:lnTo>
                  <a:lnTo>
                    <a:pt x="11647" y="8090"/>
                  </a:lnTo>
                </a:path>
                <a:path w="21600" h="21600">
                  <a:moveTo>
                    <a:pt x="11799" y="8090"/>
                  </a:moveTo>
                  <a:lnTo>
                    <a:pt x="11647" y="8090"/>
                  </a:lnTo>
                  <a:lnTo>
                    <a:pt x="11757" y="8027"/>
                  </a:lnTo>
                  <a:lnTo>
                    <a:pt x="11782" y="8027"/>
                  </a:lnTo>
                  <a:lnTo>
                    <a:pt x="11799" y="8090"/>
                  </a:lnTo>
                  <a:lnTo>
                    <a:pt x="11799" y="8090"/>
                  </a:lnTo>
                </a:path>
                <a:path w="21600" h="21600">
                  <a:moveTo>
                    <a:pt x="18896" y="8153"/>
                  </a:moveTo>
                  <a:lnTo>
                    <a:pt x="18804" y="8059"/>
                  </a:lnTo>
                  <a:lnTo>
                    <a:pt x="18838" y="8027"/>
                  </a:lnTo>
                  <a:lnTo>
                    <a:pt x="18879" y="8090"/>
                  </a:lnTo>
                  <a:lnTo>
                    <a:pt x="18896" y="8153"/>
                  </a:lnTo>
                  <a:lnTo>
                    <a:pt x="18896" y="8153"/>
                  </a:lnTo>
                </a:path>
                <a:path w="21600" h="21600">
                  <a:moveTo>
                    <a:pt x="18377" y="14784"/>
                  </a:moveTo>
                  <a:lnTo>
                    <a:pt x="18310" y="14678"/>
                  </a:lnTo>
                  <a:lnTo>
                    <a:pt x="18356" y="14488"/>
                  </a:lnTo>
                  <a:lnTo>
                    <a:pt x="18406" y="14361"/>
                  </a:lnTo>
                  <a:lnTo>
                    <a:pt x="18431" y="14234"/>
                  </a:lnTo>
                  <a:lnTo>
                    <a:pt x="18431" y="14108"/>
                  </a:lnTo>
                  <a:lnTo>
                    <a:pt x="18425" y="14108"/>
                  </a:lnTo>
                  <a:lnTo>
                    <a:pt x="18398" y="13918"/>
                  </a:lnTo>
                  <a:lnTo>
                    <a:pt x="18608" y="12017"/>
                  </a:lnTo>
                  <a:lnTo>
                    <a:pt x="18651" y="11637"/>
                  </a:lnTo>
                  <a:lnTo>
                    <a:pt x="18651" y="11131"/>
                  </a:lnTo>
                  <a:lnTo>
                    <a:pt x="18551" y="10814"/>
                  </a:lnTo>
                  <a:lnTo>
                    <a:pt x="18531" y="10624"/>
                  </a:lnTo>
                  <a:lnTo>
                    <a:pt x="18531" y="10244"/>
                  </a:lnTo>
                  <a:lnTo>
                    <a:pt x="18561" y="10054"/>
                  </a:lnTo>
                  <a:lnTo>
                    <a:pt x="18681" y="9737"/>
                  </a:lnTo>
                  <a:lnTo>
                    <a:pt x="18711" y="9610"/>
                  </a:lnTo>
                  <a:lnTo>
                    <a:pt x="18711" y="9547"/>
                  </a:lnTo>
                  <a:lnTo>
                    <a:pt x="18675" y="9294"/>
                  </a:lnTo>
                  <a:lnTo>
                    <a:pt x="18675" y="9104"/>
                  </a:lnTo>
                  <a:lnTo>
                    <a:pt x="18711" y="8977"/>
                  </a:lnTo>
                  <a:lnTo>
                    <a:pt x="18751" y="8914"/>
                  </a:lnTo>
                  <a:lnTo>
                    <a:pt x="18771" y="8850"/>
                  </a:lnTo>
                  <a:lnTo>
                    <a:pt x="18861" y="8850"/>
                  </a:lnTo>
                  <a:lnTo>
                    <a:pt x="18866" y="8787"/>
                  </a:lnTo>
                  <a:lnTo>
                    <a:pt x="18710" y="8787"/>
                  </a:lnTo>
                  <a:lnTo>
                    <a:pt x="18671" y="8660"/>
                  </a:lnTo>
                  <a:lnTo>
                    <a:pt x="18671" y="8280"/>
                  </a:lnTo>
                  <a:lnTo>
                    <a:pt x="18705" y="8153"/>
                  </a:lnTo>
                  <a:lnTo>
                    <a:pt x="18804" y="8059"/>
                  </a:lnTo>
                  <a:lnTo>
                    <a:pt x="18896" y="8153"/>
                  </a:lnTo>
                  <a:lnTo>
                    <a:pt x="21098" y="8153"/>
                  </a:lnTo>
                  <a:lnTo>
                    <a:pt x="21094" y="8217"/>
                  </a:lnTo>
                  <a:lnTo>
                    <a:pt x="21089" y="8597"/>
                  </a:lnTo>
                  <a:lnTo>
                    <a:pt x="21073" y="8787"/>
                  </a:lnTo>
                  <a:lnTo>
                    <a:pt x="21006" y="9040"/>
                  </a:lnTo>
                  <a:lnTo>
                    <a:pt x="20989" y="9167"/>
                  </a:lnTo>
                  <a:lnTo>
                    <a:pt x="20989" y="9294"/>
                  </a:lnTo>
                  <a:lnTo>
                    <a:pt x="21006" y="9420"/>
                  </a:lnTo>
                  <a:lnTo>
                    <a:pt x="21073" y="9610"/>
                  </a:lnTo>
                  <a:lnTo>
                    <a:pt x="21089" y="9737"/>
                  </a:lnTo>
                  <a:lnTo>
                    <a:pt x="21086" y="10117"/>
                  </a:lnTo>
                  <a:lnTo>
                    <a:pt x="21083" y="10180"/>
                  </a:lnTo>
                  <a:lnTo>
                    <a:pt x="21056" y="10370"/>
                  </a:lnTo>
                  <a:lnTo>
                    <a:pt x="21069" y="10434"/>
                  </a:lnTo>
                  <a:lnTo>
                    <a:pt x="21109" y="10561"/>
                  </a:lnTo>
                  <a:lnTo>
                    <a:pt x="21169" y="10941"/>
                  </a:lnTo>
                  <a:lnTo>
                    <a:pt x="21145" y="11067"/>
                  </a:lnTo>
                  <a:lnTo>
                    <a:pt x="20863" y="11067"/>
                  </a:lnTo>
                  <a:lnTo>
                    <a:pt x="20979" y="11131"/>
                  </a:lnTo>
                  <a:lnTo>
                    <a:pt x="20963" y="11194"/>
                  </a:lnTo>
                  <a:lnTo>
                    <a:pt x="20968" y="11321"/>
                  </a:lnTo>
                  <a:lnTo>
                    <a:pt x="21021" y="11701"/>
                  </a:lnTo>
                  <a:lnTo>
                    <a:pt x="20964" y="11891"/>
                  </a:lnTo>
                  <a:lnTo>
                    <a:pt x="20894" y="11954"/>
                  </a:lnTo>
                  <a:lnTo>
                    <a:pt x="20778" y="11954"/>
                  </a:lnTo>
                  <a:lnTo>
                    <a:pt x="20824" y="12017"/>
                  </a:lnTo>
                  <a:lnTo>
                    <a:pt x="20893" y="12017"/>
                  </a:lnTo>
                  <a:lnTo>
                    <a:pt x="21169" y="12144"/>
                  </a:lnTo>
                  <a:lnTo>
                    <a:pt x="20886" y="12271"/>
                  </a:lnTo>
                  <a:lnTo>
                    <a:pt x="20771" y="12334"/>
                  </a:lnTo>
                  <a:lnTo>
                    <a:pt x="20824" y="12397"/>
                  </a:lnTo>
                  <a:lnTo>
                    <a:pt x="20881" y="12397"/>
                  </a:lnTo>
                  <a:lnTo>
                    <a:pt x="20909" y="12524"/>
                  </a:lnTo>
                  <a:lnTo>
                    <a:pt x="20909" y="12778"/>
                  </a:lnTo>
                  <a:lnTo>
                    <a:pt x="20863" y="12841"/>
                  </a:lnTo>
                  <a:lnTo>
                    <a:pt x="20770" y="12904"/>
                  </a:lnTo>
                  <a:lnTo>
                    <a:pt x="20680" y="12904"/>
                  </a:lnTo>
                  <a:lnTo>
                    <a:pt x="20693" y="12968"/>
                  </a:lnTo>
                  <a:lnTo>
                    <a:pt x="20809" y="12968"/>
                  </a:lnTo>
                  <a:lnTo>
                    <a:pt x="20720" y="13791"/>
                  </a:lnTo>
                  <a:lnTo>
                    <a:pt x="20879" y="14234"/>
                  </a:lnTo>
                  <a:lnTo>
                    <a:pt x="20690" y="14298"/>
                  </a:lnTo>
                  <a:lnTo>
                    <a:pt x="20740" y="14298"/>
                  </a:lnTo>
                  <a:lnTo>
                    <a:pt x="20770" y="14361"/>
                  </a:lnTo>
                  <a:lnTo>
                    <a:pt x="20770" y="14614"/>
                  </a:lnTo>
                  <a:lnTo>
                    <a:pt x="20746" y="14741"/>
                  </a:lnTo>
                  <a:lnTo>
                    <a:pt x="18398" y="14741"/>
                  </a:lnTo>
                  <a:lnTo>
                    <a:pt x="18377" y="14784"/>
                  </a:lnTo>
                  <a:lnTo>
                    <a:pt x="18377" y="14784"/>
                  </a:lnTo>
                </a:path>
                <a:path w="21600" h="21600">
                  <a:moveTo>
                    <a:pt x="14841" y="8470"/>
                  </a:moveTo>
                  <a:lnTo>
                    <a:pt x="12371" y="8470"/>
                  </a:lnTo>
                  <a:lnTo>
                    <a:pt x="12449" y="8371"/>
                  </a:lnTo>
                  <a:lnTo>
                    <a:pt x="12483" y="8344"/>
                  </a:lnTo>
                  <a:lnTo>
                    <a:pt x="14648" y="8344"/>
                  </a:lnTo>
                  <a:lnTo>
                    <a:pt x="14841" y="8470"/>
                  </a:lnTo>
                  <a:lnTo>
                    <a:pt x="14841" y="8470"/>
                  </a:lnTo>
                </a:path>
                <a:path w="21600" h="21600">
                  <a:moveTo>
                    <a:pt x="12371" y="8470"/>
                  </a:moveTo>
                  <a:lnTo>
                    <a:pt x="12406" y="8407"/>
                  </a:lnTo>
                  <a:lnTo>
                    <a:pt x="12449" y="8371"/>
                  </a:lnTo>
                  <a:lnTo>
                    <a:pt x="12371" y="8470"/>
                  </a:lnTo>
                  <a:lnTo>
                    <a:pt x="12371" y="8470"/>
                  </a:lnTo>
                </a:path>
                <a:path w="21600" h="21600">
                  <a:moveTo>
                    <a:pt x="13072" y="10300"/>
                  </a:moveTo>
                  <a:lnTo>
                    <a:pt x="12984" y="10180"/>
                  </a:lnTo>
                  <a:lnTo>
                    <a:pt x="12936" y="10117"/>
                  </a:lnTo>
                  <a:lnTo>
                    <a:pt x="12886" y="9990"/>
                  </a:lnTo>
                  <a:lnTo>
                    <a:pt x="12846" y="9864"/>
                  </a:lnTo>
                  <a:lnTo>
                    <a:pt x="12823" y="9800"/>
                  </a:lnTo>
                  <a:lnTo>
                    <a:pt x="12809" y="9674"/>
                  </a:lnTo>
                  <a:lnTo>
                    <a:pt x="12808" y="9610"/>
                  </a:lnTo>
                  <a:lnTo>
                    <a:pt x="12724" y="9484"/>
                  </a:lnTo>
                  <a:lnTo>
                    <a:pt x="12688" y="9420"/>
                  </a:lnTo>
                  <a:lnTo>
                    <a:pt x="12641" y="9294"/>
                  </a:lnTo>
                  <a:lnTo>
                    <a:pt x="12598" y="9104"/>
                  </a:lnTo>
                  <a:lnTo>
                    <a:pt x="12555" y="8977"/>
                  </a:lnTo>
                  <a:lnTo>
                    <a:pt x="12468" y="8850"/>
                  </a:lnTo>
                  <a:lnTo>
                    <a:pt x="12440" y="8787"/>
                  </a:lnTo>
                  <a:lnTo>
                    <a:pt x="12426" y="8660"/>
                  </a:lnTo>
                  <a:lnTo>
                    <a:pt x="12340" y="8597"/>
                  </a:lnTo>
                  <a:lnTo>
                    <a:pt x="12333" y="8534"/>
                  </a:lnTo>
                  <a:lnTo>
                    <a:pt x="12371" y="8469"/>
                  </a:lnTo>
                  <a:lnTo>
                    <a:pt x="14841" y="8470"/>
                  </a:lnTo>
                  <a:lnTo>
                    <a:pt x="14864" y="8534"/>
                  </a:lnTo>
                  <a:lnTo>
                    <a:pt x="14814" y="8597"/>
                  </a:lnTo>
                  <a:lnTo>
                    <a:pt x="14884" y="8597"/>
                  </a:lnTo>
                  <a:lnTo>
                    <a:pt x="14976" y="8724"/>
                  </a:lnTo>
                  <a:lnTo>
                    <a:pt x="15079" y="8850"/>
                  </a:lnTo>
                  <a:lnTo>
                    <a:pt x="15096" y="9040"/>
                  </a:lnTo>
                  <a:lnTo>
                    <a:pt x="15114" y="9167"/>
                  </a:lnTo>
                  <a:lnTo>
                    <a:pt x="15134" y="9230"/>
                  </a:lnTo>
                  <a:lnTo>
                    <a:pt x="15157" y="9294"/>
                  </a:lnTo>
                  <a:lnTo>
                    <a:pt x="15212" y="9357"/>
                  </a:lnTo>
                  <a:lnTo>
                    <a:pt x="15299" y="9484"/>
                  </a:lnTo>
                  <a:lnTo>
                    <a:pt x="15422" y="9864"/>
                  </a:lnTo>
                  <a:lnTo>
                    <a:pt x="15423" y="9990"/>
                  </a:lnTo>
                  <a:lnTo>
                    <a:pt x="15114" y="9990"/>
                  </a:lnTo>
                  <a:lnTo>
                    <a:pt x="15121" y="10054"/>
                  </a:lnTo>
                  <a:lnTo>
                    <a:pt x="15184" y="10117"/>
                  </a:lnTo>
                  <a:lnTo>
                    <a:pt x="15456" y="10117"/>
                  </a:lnTo>
                  <a:lnTo>
                    <a:pt x="15476" y="10180"/>
                  </a:lnTo>
                  <a:lnTo>
                    <a:pt x="13131" y="10180"/>
                  </a:lnTo>
                  <a:lnTo>
                    <a:pt x="13072" y="10300"/>
                  </a:lnTo>
                  <a:lnTo>
                    <a:pt x="13072" y="10300"/>
                  </a:lnTo>
                </a:path>
                <a:path w="21600" h="21600">
                  <a:moveTo>
                    <a:pt x="11832" y="8597"/>
                  </a:moveTo>
                  <a:lnTo>
                    <a:pt x="11604" y="8597"/>
                  </a:lnTo>
                  <a:lnTo>
                    <a:pt x="11774" y="8534"/>
                  </a:lnTo>
                  <a:lnTo>
                    <a:pt x="11789" y="8490"/>
                  </a:lnTo>
                  <a:lnTo>
                    <a:pt x="11847" y="8470"/>
                  </a:lnTo>
                  <a:lnTo>
                    <a:pt x="11832" y="8597"/>
                  </a:lnTo>
                  <a:lnTo>
                    <a:pt x="11832" y="8597"/>
                  </a:lnTo>
                </a:path>
                <a:path w="21600" h="21600">
                  <a:moveTo>
                    <a:pt x="11604" y="8597"/>
                  </a:moveTo>
                  <a:lnTo>
                    <a:pt x="11657" y="8534"/>
                  </a:lnTo>
                  <a:lnTo>
                    <a:pt x="11789" y="8490"/>
                  </a:lnTo>
                  <a:lnTo>
                    <a:pt x="11774" y="8534"/>
                  </a:lnTo>
                  <a:lnTo>
                    <a:pt x="11604" y="8597"/>
                  </a:lnTo>
                  <a:lnTo>
                    <a:pt x="11604" y="8597"/>
                  </a:lnTo>
                </a:path>
                <a:path w="21600" h="21600">
                  <a:moveTo>
                    <a:pt x="15424" y="10117"/>
                  </a:moveTo>
                  <a:lnTo>
                    <a:pt x="15184" y="10117"/>
                  </a:lnTo>
                  <a:lnTo>
                    <a:pt x="15121" y="10054"/>
                  </a:lnTo>
                  <a:lnTo>
                    <a:pt x="15114" y="9990"/>
                  </a:lnTo>
                  <a:lnTo>
                    <a:pt x="15317" y="9990"/>
                  </a:lnTo>
                  <a:lnTo>
                    <a:pt x="15424" y="10088"/>
                  </a:lnTo>
                  <a:lnTo>
                    <a:pt x="15424" y="10117"/>
                  </a:lnTo>
                  <a:lnTo>
                    <a:pt x="15424" y="10117"/>
                  </a:lnTo>
                </a:path>
                <a:path w="21600" h="21600">
                  <a:moveTo>
                    <a:pt x="15424" y="10088"/>
                  </a:moveTo>
                  <a:lnTo>
                    <a:pt x="15317" y="9990"/>
                  </a:lnTo>
                  <a:lnTo>
                    <a:pt x="15423" y="9990"/>
                  </a:lnTo>
                  <a:lnTo>
                    <a:pt x="15424" y="10088"/>
                  </a:lnTo>
                  <a:lnTo>
                    <a:pt x="15424" y="10088"/>
                  </a:lnTo>
                </a:path>
                <a:path w="21600" h="21600">
                  <a:moveTo>
                    <a:pt x="15456" y="10117"/>
                  </a:moveTo>
                  <a:lnTo>
                    <a:pt x="15424" y="10117"/>
                  </a:lnTo>
                  <a:lnTo>
                    <a:pt x="15424" y="10088"/>
                  </a:lnTo>
                  <a:lnTo>
                    <a:pt x="15456" y="10117"/>
                  </a:lnTo>
                  <a:lnTo>
                    <a:pt x="15456" y="10117"/>
                  </a:lnTo>
                </a:path>
                <a:path w="21600" h="21600">
                  <a:moveTo>
                    <a:pt x="13111" y="10307"/>
                  </a:moveTo>
                  <a:lnTo>
                    <a:pt x="13078" y="10307"/>
                  </a:lnTo>
                  <a:lnTo>
                    <a:pt x="13072" y="10300"/>
                  </a:lnTo>
                  <a:lnTo>
                    <a:pt x="13131" y="10180"/>
                  </a:lnTo>
                  <a:lnTo>
                    <a:pt x="13111" y="10307"/>
                  </a:lnTo>
                  <a:lnTo>
                    <a:pt x="13111" y="10307"/>
                  </a:lnTo>
                </a:path>
                <a:path w="21600" h="21600">
                  <a:moveTo>
                    <a:pt x="15518" y="10307"/>
                  </a:moveTo>
                  <a:lnTo>
                    <a:pt x="13111" y="10307"/>
                  </a:lnTo>
                  <a:lnTo>
                    <a:pt x="13131" y="10180"/>
                  </a:lnTo>
                  <a:lnTo>
                    <a:pt x="15476" y="10180"/>
                  </a:lnTo>
                  <a:lnTo>
                    <a:pt x="15518" y="10307"/>
                  </a:lnTo>
                  <a:lnTo>
                    <a:pt x="15518" y="10307"/>
                  </a:lnTo>
                </a:path>
                <a:path w="21600" h="21600">
                  <a:moveTo>
                    <a:pt x="13231" y="10748"/>
                  </a:moveTo>
                  <a:lnTo>
                    <a:pt x="13111" y="10624"/>
                  </a:lnTo>
                  <a:lnTo>
                    <a:pt x="13031" y="10561"/>
                  </a:lnTo>
                  <a:lnTo>
                    <a:pt x="13038" y="10370"/>
                  </a:lnTo>
                  <a:lnTo>
                    <a:pt x="13072" y="10300"/>
                  </a:lnTo>
                  <a:lnTo>
                    <a:pt x="13078" y="10307"/>
                  </a:lnTo>
                  <a:lnTo>
                    <a:pt x="15518" y="10307"/>
                  </a:lnTo>
                  <a:lnTo>
                    <a:pt x="15602" y="10561"/>
                  </a:lnTo>
                  <a:lnTo>
                    <a:pt x="15678" y="10687"/>
                  </a:lnTo>
                  <a:lnTo>
                    <a:pt x="13244" y="10687"/>
                  </a:lnTo>
                  <a:lnTo>
                    <a:pt x="13231" y="10748"/>
                  </a:lnTo>
                  <a:lnTo>
                    <a:pt x="13231" y="10748"/>
                  </a:lnTo>
                </a:path>
                <a:path w="21600" h="21600">
                  <a:moveTo>
                    <a:pt x="14473" y="14044"/>
                  </a:moveTo>
                  <a:lnTo>
                    <a:pt x="14400" y="14044"/>
                  </a:lnTo>
                  <a:lnTo>
                    <a:pt x="14340" y="13981"/>
                  </a:lnTo>
                  <a:lnTo>
                    <a:pt x="14280" y="13854"/>
                  </a:lnTo>
                  <a:lnTo>
                    <a:pt x="14213" y="13728"/>
                  </a:lnTo>
                  <a:lnTo>
                    <a:pt x="14140" y="13664"/>
                  </a:lnTo>
                  <a:lnTo>
                    <a:pt x="14070" y="13538"/>
                  </a:lnTo>
                  <a:lnTo>
                    <a:pt x="14005" y="13411"/>
                  </a:lnTo>
                  <a:lnTo>
                    <a:pt x="13945" y="13348"/>
                  </a:lnTo>
                  <a:lnTo>
                    <a:pt x="13885" y="13221"/>
                  </a:lnTo>
                  <a:lnTo>
                    <a:pt x="13817" y="13158"/>
                  </a:lnTo>
                  <a:lnTo>
                    <a:pt x="13740" y="13031"/>
                  </a:lnTo>
                  <a:lnTo>
                    <a:pt x="13827" y="12904"/>
                  </a:lnTo>
                  <a:lnTo>
                    <a:pt x="13854" y="12841"/>
                  </a:lnTo>
                  <a:lnTo>
                    <a:pt x="13740" y="12841"/>
                  </a:lnTo>
                  <a:lnTo>
                    <a:pt x="13670" y="12778"/>
                  </a:lnTo>
                  <a:lnTo>
                    <a:pt x="13594" y="12588"/>
                  </a:lnTo>
                  <a:lnTo>
                    <a:pt x="13569" y="12397"/>
                  </a:lnTo>
                  <a:lnTo>
                    <a:pt x="13595" y="12397"/>
                  </a:lnTo>
                  <a:lnTo>
                    <a:pt x="13622" y="12334"/>
                  </a:lnTo>
                  <a:lnTo>
                    <a:pt x="13604" y="12271"/>
                  </a:lnTo>
                  <a:lnTo>
                    <a:pt x="13540" y="12207"/>
                  </a:lnTo>
                  <a:lnTo>
                    <a:pt x="13527" y="11954"/>
                  </a:lnTo>
                  <a:lnTo>
                    <a:pt x="13481" y="11764"/>
                  </a:lnTo>
                  <a:lnTo>
                    <a:pt x="13401" y="11637"/>
                  </a:lnTo>
                  <a:lnTo>
                    <a:pt x="13321" y="11447"/>
                  </a:lnTo>
                  <a:lnTo>
                    <a:pt x="13264" y="11321"/>
                  </a:lnTo>
                  <a:lnTo>
                    <a:pt x="13231" y="11131"/>
                  </a:lnTo>
                  <a:lnTo>
                    <a:pt x="13184" y="11004"/>
                  </a:lnTo>
                  <a:lnTo>
                    <a:pt x="13176" y="10877"/>
                  </a:lnTo>
                  <a:lnTo>
                    <a:pt x="13236" y="10751"/>
                  </a:lnTo>
                  <a:lnTo>
                    <a:pt x="13244" y="10687"/>
                  </a:lnTo>
                  <a:lnTo>
                    <a:pt x="15678" y="10687"/>
                  </a:lnTo>
                  <a:lnTo>
                    <a:pt x="15715" y="10751"/>
                  </a:lnTo>
                  <a:lnTo>
                    <a:pt x="15869" y="10941"/>
                  </a:lnTo>
                  <a:lnTo>
                    <a:pt x="15945" y="11257"/>
                  </a:lnTo>
                  <a:lnTo>
                    <a:pt x="16003" y="11447"/>
                  </a:lnTo>
                  <a:lnTo>
                    <a:pt x="16083" y="11574"/>
                  </a:lnTo>
                  <a:lnTo>
                    <a:pt x="16288" y="11891"/>
                  </a:lnTo>
                  <a:lnTo>
                    <a:pt x="16212" y="12017"/>
                  </a:lnTo>
                  <a:lnTo>
                    <a:pt x="16303" y="12017"/>
                  </a:lnTo>
                  <a:lnTo>
                    <a:pt x="16346" y="12081"/>
                  </a:lnTo>
                  <a:lnTo>
                    <a:pt x="16483" y="12271"/>
                  </a:lnTo>
                  <a:lnTo>
                    <a:pt x="16453" y="12461"/>
                  </a:lnTo>
                  <a:lnTo>
                    <a:pt x="16448" y="12524"/>
                  </a:lnTo>
                  <a:lnTo>
                    <a:pt x="16468" y="12588"/>
                  </a:lnTo>
                  <a:lnTo>
                    <a:pt x="16491" y="12651"/>
                  </a:lnTo>
                  <a:lnTo>
                    <a:pt x="16530" y="12651"/>
                  </a:lnTo>
                  <a:lnTo>
                    <a:pt x="16583" y="12778"/>
                  </a:lnTo>
                  <a:lnTo>
                    <a:pt x="16636" y="12841"/>
                  </a:lnTo>
                  <a:lnTo>
                    <a:pt x="13854" y="12841"/>
                  </a:lnTo>
                  <a:lnTo>
                    <a:pt x="13790" y="12904"/>
                  </a:lnTo>
                  <a:lnTo>
                    <a:pt x="16690" y="12904"/>
                  </a:lnTo>
                  <a:lnTo>
                    <a:pt x="16746" y="13031"/>
                  </a:lnTo>
                  <a:lnTo>
                    <a:pt x="16753" y="13158"/>
                  </a:lnTo>
                  <a:lnTo>
                    <a:pt x="16763" y="13284"/>
                  </a:lnTo>
                  <a:lnTo>
                    <a:pt x="16764" y="13348"/>
                  </a:lnTo>
                  <a:lnTo>
                    <a:pt x="16758" y="13348"/>
                  </a:lnTo>
                  <a:lnTo>
                    <a:pt x="16874" y="13411"/>
                  </a:lnTo>
                  <a:lnTo>
                    <a:pt x="16898" y="13538"/>
                  </a:lnTo>
                  <a:lnTo>
                    <a:pt x="16828" y="13664"/>
                  </a:lnTo>
                  <a:lnTo>
                    <a:pt x="16758" y="13728"/>
                  </a:lnTo>
                  <a:lnTo>
                    <a:pt x="16993" y="13728"/>
                  </a:lnTo>
                  <a:lnTo>
                    <a:pt x="16993" y="13854"/>
                  </a:lnTo>
                  <a:lnTo>
                    <a:pt x="16982" y="13981"/>
                  </a:lnTo>
                  <a:lnTo>
                    <a:pt x="14560" y="13981"/>
                  </a:lnTo>
                  <a:lnTo>
                    <a:pt x="14473" y="14044"/>
                  </a:lnTo>
                  <a:lnTo>
                    <a:pt x="14473" y="14044"/>
                  </a:lnTo>
                </a:path>
                <a:path w="21600" h="21600">
                  <a:moveTo>
                    <a:pt x="13234" y="10751"/>
                  </a:moveTo>
                  <a:lnTo>
                    <a:pt x="13234" y="10751"/>
                  </a:lnTo>
                </a:path>
                <a:path w="21600" h="21600">
                  <a:moveTo>
                    <a:pt x="11897" y="10877"/>
                  </a:moveTo>
                  <a:lnTo>
                    <a:pt x="11810" y="10877"/>
                  </a:lnTo>
                  <a:lnTo>
                    <a:pt x="11887" y="10814"/>
                  </a:lnTo>
                  <a:lnTo>
                    <a:pt x="11897" y="10830"/>
                  </a:lnTo>
                  <a:lnTo>
                    <a:pt x="11897" y="10877"/>
                  </a:lnTo>
                  <a:lnTo>
                    <a:pt x="11897" y="10877"/>
                  </a:lnTo>
                </a:path>
                <a:path w="21600" h="21600">
                  <a:moveTo>
                    <a:pt x="11897" y="10830"/>
                  </a:moveTo>
                  <a:lnTo>
                    <a:pt x="11887" y="10814"/>
                  </a:lnTo>
                  <a:lnTo>
                    <a:pt x="11897" y="10814"/>
                  </a:lnTo>
                  <a:lnTo>
                    <a:pt x="11897" y="10830"/>
                  </a:lnTo>
                  <a:lnTo>
                    <a:pt x="11897" y="10830"/>
                  </a:lnTo>
                </a:path>
                <a:path w="21600" h="21600">
                  <a:moveTo>
                    <a:pt x="11926" y="10877"/>
                  </a:moveTo>
                  <a:lnTo>
                    <a:pt x="11897" y="10877"/>
                  </a:lnTo>
                  <a:lnTo>
                    <a:pt x="11897" y="10830"/>
                  </a:lnTo>
                  <a:lnTo>
                    <a:pt x="11926" y="10877"/>
                  </a:lnTo>
                  <a:lnTo>
                    <a:pt x="11926" y="10877"/>
                  </a:lnTo>
                </a:path>
                <a:path w="21600" h="21600">
                  <a:moveTo>
                    <a:pt x="21133" y="11131"/>
                  </a:moveTo>
                  <a:lnTo>
                    <a:pt x="20869" y="11067"/>
                  </a:lnTo>
                  <a:lnTo>
                    <a:pt x="21145" y="11067"/>
                  </a:lnTo>
                  <a:lnTo>
                    <a:pt x="21133" y="11131"/>
                  </a:lnTo>
                  <a:lnTo>
                    <a:pt x="21133" y="11131"/>
                  </a:lnTo>
                </a:path>
                <a:path w="21600" h="21600">
                  <a:moveTo>
                    <a:pt x="11957" y="11764"/>
                  </a:moveTo>
                  <a:lnTo>
                    <a:pt x="11872" y="11764"/>
                  </a:lnTo>
                  <a:lnTo>
                    <a:pt x="11672" y="11574"/>
                  </a:lnTo>
                  <a:lnTo>
                    <a:pt x="11862" y="11447"/>
                  </a:lnTo>
                  <a:lnTo>
                    <a:pt x="11957" y="11447"/>
                  </a:lnTo>
                  <a:lnTo>
                    <a:pt x="11957" y="11764"/>
                  </a:lnTo>
                  <a:lnTo>
                    <a:pt x="11957" y="11764"/>
                  </a:lnTo>
                </a:path>
                <a:path w="21600" h="21600">
                  <a:moveTo>
                    <a:pt x="11978" y="11764"/>
                  </a:moveTo>
                  <a:lnTo>
                    <a:pt x="11957" y="11764"/>
                  </a:lnTo>
                  <a:lnTo>
                    <a:pt x="11957" y="11447"/>
                  </a:lnTo>
                  <a:lnTo>
                    <a:pt x="12005" y="11447"/>
                  </a:lnTo>
                  <a:lnTo>
                    <a:pt x="11978" y="11764"/>
                  </a:lnTo>
                  <a:lnTo>
                    <a:pt x="11978" y="11764"/>
                  </a:lnTo>
                </a:path>
                <a:path w="21600" h="21600">
                  <a:moveTo>
                    <a:pt x="16303" y="12017"/>
                  </a:moveTo>
                  <a:lnTo>
                    <a:pt x="16223" y="12017"/>
                  </a:lnTo>
                  <a:lnTo>
                    <a:pt x="16260" y="11954"/>
                  </a:lnTo>
                  <a:lnTo>
                    <a:pt x="16303" y="12017"/>
                  </a:lnTo>
                  <a:lnTo>
                    <a:pt x="16303" y="12017"/>
                  </a:lnTo>
                </a:path>
                <a:path w="21600" h="21600">
                  <a:moveTo>
                    <a:pt x="20824" y="12017"/>
                  </a:moveTo>
                  <a:lnTo>
                    <a:pt x="20778" y="11954"/>
                  </a:lnTo>
                  <a:lnTo>
                    <a:pt x="20850" y="11994"/>
                  </a:lnTo>
                  <a:lnTo>
                    <a:pt x="20824" y="12017"/>
                  </a:lnTo>
                  <a:lnTo>
                    <a:pt x="20824" y="12017"/>
                  </a:lnTo>
                </a:path>
                <a:path w="21600" h="21600">
                  <a:moveTo>
                    <a:pt x="20850" y="11994"/>
                  </a:moveTo>
                  <a:lnTo>
                    <a:pt x="20778" y="11954"/>
                  </a:lnTo>
                  <a:lnTo>
                    <a:pt x="20894" y="11954"/>
                  </a:lnTo>
                  <a:lnTo>
                    <a:pt x="20850" y="11994"/>
                  </a:lnTo>
                  <a:lnTo>
                    <a:pt x="20850" y="11994"/>
                  </a:lnTo>
                </a:path>
                <a:path w="21600" h="21600">
                  <a:moveTo>
                    <a:pt x="20893" y="12017"/>
                  </a:moveTo>
                  <a:lnTo>
                    <a:pt x="20824" y="12017"/>
                  </a:lnTo>
                  <a:lnTo>
                    <a:pt x="20850" y="11994"/>
                  </a:lnTo>
                  <a:lnTo>
                    <a:pt x="20893" y="12017"/>
                  </a:lnTo>
                  <a:lnTo>
                    <a:pt x="20893" y="12017"/>
                  </a:lnTo>
                </a:path>
                <a:path w="21600" h="21600">
                  <a:moveTo>
                    <a:pt x="12115" y="12461"/>
                  </a:moveTo>
                  <a:lnTo>
                    <a:pt x="11943" y="12461"/>
                  </a:lnTo>
                  <a:lnTo>
                    <a:pt x="12097" y="12334"/>
                  </a:lnTo>
                  <a:lnTo>
                    <a:pt x="12115" y="12461"/>
                  </a:lnTo>
                  <a:lnTo>
                    <a:pt x="12115" y="12461"/>
                  </a:lnTo>
                </a:path>
                <a:path w="21600" h="21600">
                  <a:moveTo>
                    <a:pt x="12133" y="13139"/>
                  </a:moveTo>
                  <a:lnTo>
                    <a:pt x="12017" y="13031"/>
                  </a:lnTo>
                  <a:lnTo>
                    <a:pt x="11883" y="12904"/>
                  </a:lnTo>
                  <a:lnTo>
                    <a:pt x="11890" y="12841"/>
                  </a:lnTo>
                  <a:lnTo>
                    <a:pt x="12037" y="12778"/>
                  </a:lnTo>
                  <a:lnTo>
                    <a:pt x="12047" y="12841"/>
                  </a:lnTo>
                  <a:lnTo>
                    <a:pt x="12062" y="12841"/>
                  </a:lnTo>
                  <a:lnTo>
                    <a:pt x="12082" y="12968"/>
                  </a:lnTo>
                  <a:lnTo>
                    <a:pt x="12133" y="13139"/>
                  </a:lnTo>
                  <a:lnTo>
                    <a:pt x="12133" y="13139"/>
                  </a:lnTo>
                </a:path>
                <a:path w="21600" h="21600">
                  <a:moveTo>
                    <a:pt x="12153" y="13158"/>
                  </a:moveTo>
                  <a:lnTo>
                    <a:pt x="12133" y="13139"/>
                  </a:lnTo>
                  <a:lnTo>
                    <a:pt x="12082" y="12968"/>
                  </a:lnTo>
                  <a:lnTo>
                    <a:pt x="12062" y="12841"/>
                  </a:lnTo>
                  <a:lnTo>
                    <a:pt x="12047" y="12841"/>
                  </a:lnTo>
                  <a:lnTo>
                    <a:pt x="12037" y="12778"/>
                  </a:lnTo>
                  <a:lnTo>
                    <a:pt x="12161" y="12778"/>
                  </a:lnTo>
                  <a:lnTo>
                    <a:pt x="12180" y="12904"/>
                  </a:lnTo>
                  <a:lnTo>
                    <a:pt x="12153" y="13158"/>
                  </a:lnTo>
                  <a:lnTo>
                    <a:pt x="12153" y="13158"/>
                  </a:lnTo>
                </a:path>
                <a:path w="21600" h="21600">
                  <a:moveTo>
                    <a:pt x="16993" y="13728"/>
                  </a:moveTo>
                  <a:lnTo>
                    <a:pt x="16813" y="13728"/>
                  </a:lnTo>
                  <a:lnTo>
                    <a:pt x="16993" y="13601"/>
                  </a:lnTo>
                  <a:lnTo>
                    <a:pt x="16993" y="13728"/>
                  </a:lnTo>
                  <a:lnTo>
                    <a:pt x="16993" y="13728"/>
                  </a:lnTo>
                </a:path>
                <a:path w="21600" h="21600">
                  <a:moveTo>
                    <a:pt x="9898" y="13854"/>
                  </a:moveTo>
                  <a:lnTo>
                    <a:pt x="9814" y="13854"/>
                  </a:lnTo>
                  <a:lnTo>
                    <a:pt x="9797" y="13724"/>
                  </a:lnTo>
                  <a:lnTo>
                    <a:pt x="9882" y="13664"/>
                  </a:lnTo>
                  <a:lnTo>
                    <a:pt x="10048" y="13791"/>
                  </a:lnTo>
                  <a:lnTo>
                    <a:pt x="9898" y="13854"/>
                  </a:lnTo>
                  <a:lnTo>
                    <a:pt x="9898" y="13854"/>
                  </a:lnTo>
                </a:path>
                <a:path w="21600" h="21600">
                  <a:moveTo>
                    <a:pt x="12163" y="13854"/>
                  </a:moveTo>
                  <a:lnTo>
                    <a:pt x="9898" y="13854"/>
                  </a:lnTo>
                  <a:lnTo>
                    <a:pt x="10048" y="13791"/>
                  </a:lnTo>
                  <a:lnTo>
                    <a:pt x="9882" y="13664"/>
                  </a:lnTo>
                  <a:lnTo>
                    <a:pt x="12177" y="13664"/>
                  </a:lnTo>
                  <a:lnTo>
                    <a:pt x="12163" y="13854"/>
                  </a:lnTo>
                  <a:lnTo>
                    <a:pt x="12163" y="13854"/>
                  </a:lnTo>
                </a:path>
                <a:path w="21600" h="21600">
                  <a:moveTo>
                    <a:pt x="9822" y="18415"/>
                  </a:moveTo>
                  <a:lnTo>
                    <a:pt x="9754" y="18415"/>
                  </a:lnTo>
                  <a:lnTo>
                    <a:pt x="9784" y="18288"/>
                  </a:lnTo>
                  <a:lnTo>
                    <a:pt x="9817" y="18162"/>
                  </a:lnTo>
                  <a:lnTo>
                    <a:pt x="9740" y="17972"/>
                  </a:lnTo>
                  <a:lnTo>
                    <a:pt x="9554" y="17845"/>
                  </a:lnTo>
                  <a:lnTo>
                    <a:pt x="9784" y="17782"/>
                  </a:lnTo>
                  <a:lnTo>
                    <a:pt x="9875" y="17718"/>
                  </a:lnTo>
                  <a:lnTo>
                    <a:pt x="9829" y="17592"/>
                  </a:lnTo>
                  <a:lnTo>
                    <a:pt x="9785" y="17465"/>
                  </a:lnTo>
                  <a:lnTo>
                    <a:pt x="9765" y="17402"/>
                  </a:lnTo>
                  <a:lnTo>
                    <a:pt x="9769" y="17275"/>
                  </a:lnTo>
                  <a:lnTo>
                    <a:pt x="9795" y="16831"/>
                  </a:lnTo>
                  <a:lnTo>
                    <a:pt x="9799" y="16641"/>
                  </a:lnTo>
                  <a:lnTo>
                    <a:pt x="9789" y="16578"/>
                  </a:lnTo>
                  <a:lnTo>
                    <a:pt x="9749" y="16388"/>
                  </a:lnTo>
                  <a:lnTo>
                    <a:pt x="9739" y="16261"/>
                  </a:lnTo>
                  <a:lnTo>
                    <a:pt x="9739" y="16198"/>
                  </a:lnTo>
                  <a:lnTo>
                    <a:pt x="9711" y="15881"/>
                  </a:lnTo>
                  <a:lnTo>
                    <a:pt x="9708" y="15755"/>
                  </a:lnTo>
                  <a:lnTo>
                    <a:pt x="9717" y="15565"/>
                  </a:lnTo>
                  <a:lnTo>
                    <a:pt x="9830" y="15248"/>
                  </a:lnTo>
                  <a:lnTo>
                    <a:pt x="9858" y="15185"/>
                  </a:lnTo>
                  <a:lnTo>
                    <a:pt x="9858" y="15121"/>
                  </a:lnTo>
                  <a:lnTo>
                    <a:pt x="9918" y="15121"/>
                  </a:lnTo>
                  <a:lnTo>
                    <a:pt x="9868" y="15058"/>
                  </a:lnTo>
                  <a:lnTo>
                    <a:pt x="9822" y="14995"/>
                  </a:lnTo>
                  <a:lnTo>
                    <a:pt x="9799" y="14931"/>
                  </a:lnTo>
                  <a:lnTo>
                    <a:pt x="9799" y="14678"/>
                  </a:lnTo>
                  <a:lnTo>
                    <a:pt x="9822" y="14614"/>
                  </a:lnTo>
                  <a:lnTo>
                    <a:pt x="9868" y="14551"/>
                  </a:lnTo>
                  <a:lnTo>
                    <a:pt x="9918" y="14488"/>
                  </a:lnTo>
                  <a:lnTo>
                    <a:pt x="9800" y="14488"/>
                  </a:lnTo>
                  <a:lnTo>
                    <a:pt x="9759" y="14361"/>
                  </a:lnTo>
                  <a:lnTo>
                    <a:pt x="9762" y="14044"/>
                  </a:lnTo>
                  <a:lnTo>
                    <a:pt x="9765" y="13981"/>
                  </a:lnTo>
                  <a:lnTo>
                    <a:pt x="9792" y="13728"/>
                  </a:lnTo>
                  <a:lnTo>
                    <a:pt x="9797" y="13724"/>
                  </a:lnTo>
                  <a:lnTo>
                    <a:pt x="9814" y="13854"/>
                  </a:lnTo>
                  <a:lnTo>
                    <a:pt x="12163" y="13854"/>
                  </a:lnTo>
                  <a:lnTo>
                    <a:pt x="12153" y="13981"/>
                  </a:lnTo>
                  <a:lnTo>
                    <a:pt x="12060" y="14488"/>
                  </a:lnTo>
                  <a:lnTo>
                    <a:pt x="12037" y="14741"/>
                  </a:lnTo>
                  <a:lnTo>
                    <a:pt x="12037" y="14995"/>
                  </a:lnTo>
                  <a:lnTo>
                    <a:pt x="12047" y="15121"/>
                  </a:lnTo>
                  <a:lnTo>
                    <a:pt x="12087" y="15311"/>
                  </a:lnTo>
                  <a:lnTo>
                    <a:pt x="12097" y="15375"/>
                  </a:lnTo>
                  <a:lnTo>
                    <a:pt x="12097" y="15755"/>
                  </a:lnTo>
                  <a:lnTo>
                    <a:pt x="12072" y="15881"/>
                  </a:lnTo>
                  <a:lnTo>
                    <a:pt x="12022" y="15945"/>
                  </a:lnTo>
                  <a:lnTo>
                    <a:pt x="12058" y="16135"/>
                  </a:lnTo>
                  <a:lnTo>
                    <a:pt x="12073" y="16388"/>
                  </a:lnTo>
                  <a:lnTo>
                    <a:pt x="12077" y="16751"/>
                  </a:lnTo>
                  <a:lnTo>
                    <a:pt x="11937" y="16831"/>
                  </a:lnTo>
                  <a:lnTo>
                    <a:pt x="12217" y="16831"/>
                  </a:lnTo>
                  <a:lnTo>
                    <a:pt x="12212" y="17402"/>
                  </a:lnTo>
                  <a:lnTo>
                    <a:pt x="12203" y="17528"/>
                  </a:lnTo>
                  <a:lnTo>
                    <a:pt x="12177" y="17718"/>
                  </a:lnTo>
                  <a:lnTo>
                    <a:pt x="12153" y="17908"/>
                  </a:lnTo>
                  <a:lnTo>
                    <a:pt x="12223" y="18098"/>
                  </a:lnTo>
                  <a:lnTo>
                    <a:pt x="12386" y="18352"/>
                  </a:lnTo>
                  <a:lnTo>
                    <a:pt x="9988" y="18352"/>
                  </a:lnTo>
                  <a:lnTo>
                    <a:pt x="9822" y="18415"/>
                  </a:lnTo>
                  <a:lnTo>
                    <a:pt x="9822" y="18415"/>
                  </a:lnTo>
                </a:path>
                <a:path w="21600" h="21600">
                  <a:moveTo>
                    <a:pt x="17073" y="19809"/>
                  </a:moveTo>
                  <a:lnTo>
                    <a:pt x="17056" y="19745"/>
                  </a:lnTo>
                  <a:lnTo>
                    <a:pt x="16969" y="19619"/>
                  </a:lnTo>
                  <a:lnTo>
                    <a:pt x="16803" y="19429"/>
                  </a:lnTo>
                  <a:lnTo>
                    <a:pt x="16929" y="19302"/>
                  </a:lnTo>
                  <a:lnTo>
                    <a:pt x="16943" y="19239"/>
                  </a:lnTo>
                  <a:lnTo>
                    <a:pt x="16843" y="19175"/>
                  </a:lnTo>
                  <a:lnTo>
                    <a:pt x="16743" y="19175"/>
                  </a:lnTo>
                  <a:lnTo>
                    <a:pt x="16665" y="19112"/>
                  </a:lnTo>
                  <a:lnTo>
                    <a:pt x="16608" y="18985"/>
                  </a:lnTo>
                  <a:lnTo>
                    <a:pt x="16575" y="18858"/>
                  </a:lnTo>
                  <a:lnTo>
                    <a:pt x="16543" y="18795"/>
                  </a:lnTo>
                  <a:lnTo>
                    <a:pt x="16483" y="18795"/>
                  </a:lnTo>
                  <a:lnTo>
                    <a:pt x="16425" y="18668"/>
                  </a:lnTo>
                  <a:lnTo>
                    <a:pt x="16338" y="18605"/>
                  </a:lnTo>
                  <a:lnTo>
                    <a:pt x="16305" y="18352"/>
                  </a:lnTo>
                  <a:lnTo>
                    <a:pt x="16250" y="18162"/>
                  </a:lnTo>
                  <a:lnTo>
                    <a:pt x="16173" y="17972"/>
                  </a:lnTo>
                  <a:lnTo>
                    <a:pt x="16100" y="17782"/>
                  </a:lnTo>
                  <a:lnTo>
                    <a:pt x="15970" y="17655"/>
                  </a:lnTo>
                  <a:lnTo>
                    <a:pt x="15784" y="17655"/>
                  </a:lnTo>
                  <a:lnTo>
                    <a:pt x="15757" y="17338"/>
                  </a:lnTo>
                  <a:lnTo>
                    <a:pt x="15712" y="17148"/>
                  </a:lnTo>
                  <a:lnTo>
                    <a:pt x="15585" y="16895"/>
                  </a:lnTo>
                  <a:lnTo>
                    <a:pt x="15539" y="16705"/>
                  </a:lnTo>
                  <a:lnTo>
                    <a:pt x="15509" y="16578"/>
                  </a:lnTo>
                  <a:lnTo>
                    <a:pt x="15484" y="16578"/>
                  </a:lnTo>
                  <a:lnTo>
                    <a:pt x="15461" y="16515"/>
                  </a:lnTo>
                  <a:lnTo>
                    <a:pt x="15361" y="16451"/>
                  </a:lnTo>
                  <a:lnTo>
                    <a:pt x="15184" y="16325"/>
                  </a:lnTo>
                  <a:lnTo>
                    <a:pt x="15254" y="16135"/>
                  </a:lnTo>
                  <a:lnTo>
                    <a:pt x="15281" y="16071"/>
                  </a:lnTo>
                  <a:lnTo>
                    <a:pt x="15222" y="16071"/>
                  </a:lnTo>
                  <a:lnTo>
                    <a:pt x="15179" y="16008"/>
                  </a:lnTo>
                  <a:lnTo>
                    <a:pt x="15116" y="15881"/>
                  </a:lnTo>
                  <a:lnTo>
                    <a:pt x="15081" y="15755"/>
                  </a:lnTo>
                  <a:lnTo>
                    <a:pt x="15068" y="15628"/>
                  </a:lnTo>
                  <a:lnTo>
                    <a:pt x="15054" y="15565"/>
                  </a:lnTo>
                  <a:lnTo>
                    <a:pt x="15034" y="15565"/>
                  </a:lnTo>
                  <a:lnTo>
                    <a:pt x="15011" y="15501"/>
                  </a:lnTo>
                  <a:lnTo>
                    <a:pt x="14983" y="15438"/>
                  </a:lnTo>
                  <a:lnTo>
                    <a:pt x="14916" y="15438"/>
                  </a:lnTo>
                  <a:lnTo>
                    <a:pt x="14838" y="15311"/>
                  </a:lnTo>
                  <a:lnTo>
                    <a:pt x="14715" y="15121"/>
                  </a:lnTo>
                  <a:lnTo>
                    <a:pt x="14715" y="14931"/>
                  </a:lnTo>
                  <a:lnTo>
                    <a:pt x="14706" y="14868"/>
                  </a:lnTo>
                  <a:lnTo>
                    <a:pt x="14673" y="14741"/>
                  </a:lnTo>
                  <a:lnTo>
                    <a:pt x="14646" y="14678"/>
                  </a:lnTo>
                  <a:lnTo>
                    <a:pt x="14573" y="14614"/>
                  </a:lnTo>
                  <a:lnTo>
                    <a:pt x="14528" y="14488"/>
                  </a:lnTo>
                  <a:lnTo>
                    <a:pt x="14421" y="14234"/>
                  </a:lnTo>
                  <a:lnTo>
                    <a:pt x="14450" y="14108"/>
                  </a:lnTo>
                  <a:lnTo>
                    <a:pt x="14560" y="13981"/>
                  </a:lnTo>
                  <a:lnTo>
                    <a:pt x="16982" y="13981"/>
                  </a:lnTo>
                  <a:lnTo>
                    <a:pt x="16976" y="14044"/>
                  </a:lnTo>
                  <a:lnTo>
                    <a:pt x="16913" y="14171"/>
                  </a:lnTo>
                  <a:lnTo>
                    <a:pt x="17172" y="14171"/>
                  </a:lnTo>
                  <a:lnTo>
                    <a:pt x="17172" y="14488"/>
                  </a:lnTo>
                  <a:lnTo>
                    <a:pt x="17222" y="14551"/>
                  </a:lnTo>
                  <a:lnTo>
                    <a:pt x="17289" y="14614"/>
                  </a:lnTo>
                  <a:lnTo>
                    <a:pt x="17372" y="14805"/>
                  </a:lnTo>
                  <a:lnTo>
                    <a:pt x="17459" y="14931"/>
                  </a:lnTo>
                  <a:lnTo>
                    <a:pt x="17585" y="15058"/>
                  </a:lnTo>
                  <a:lnTo>
                    <a:pt x="17752" y="15185"/>
                  </a:lnTo>
                  <a:lnTo>
                    <a:pt x="17819" y="15438"/>
                  </a:lnTo>
                  <a:lnTo>
                    <a:pt x="17869" y="15565"/>
                  </a:lnTo>
                  <a:lnTo>
                    <a:pt x="17902" y="15691"/>
                  </a:lnTo>
                  <a:lnTo>
                    <a:pt x="17939" y="15818"/>
                  </a:lnTo>
                  <a:lnTo>
                    <a:pt x="18033" y="15945"/>
                  </a:lnTo>
                  <a:lnTo>
                    <a:pt x="18101" y="15972"/>
                  </a:lnTo>
                  <a:lnTo>
                    <a:pt x="18087" y="16071"/>
                  </a:lnTo>
                  <a:lnTo>
                    <a:pt x="18048" y="16388"/>
                  </a:lnTo>
                  <a:lnTo>
                    <a:pt x="18035" y="16641"/>
                  </a:lnTo>
                  <a:lnTo>
                    <a:pt x="18058" y="16768"/>
                  </a:lnTo>
                  <a:lnTo>
                    <a:pt x="18112" y="16831"/>
                  </a:lnTo>
                  <a:lnTo>
                    <a:pt x="18168" y="16895"/>
                  </a:lnTo>
                  <a:lnTo>
                    <a:pt x="18220" y="16958"/>
                  </a:lnTo>
                  <a:lnTo>
                    <a:pt x="20427" y="16958"/>
                  </a:lnTo>
                  <a:lnTo>
                    <a:pt x="20433" y="17022"/>
                  </a:lnTo>
                  <a:lnTo>
                    <a:pt x="20350" y="17212"/>
                  </a:lnTo>
                  <a:lnTo>
                    <a:pt x="20270" y="17338"/>
                  </a:lnTo>
                  <a:lnTo>
                    <a:pt x="20230" y="17528"/>
                  </a:lnTo>
                  <a:lnTo>
                    <a:pt x="20230" y="17655"/>
                  </a:lnTo>
                  <a:lnTo>
                    <a:pt x="20237" y="17718"/>
                  </a:lnTo>
                  <a:lnTo>
                    <a:pt x="20250" y="17718"/>
                  </a:lnTo>
                  <a:lnTo>
                    <a:pt x="20267" y="17782"/>
                  </a:lnTo>
                  <a:lnTo>
                    <a:pt x="20293" y="17845"/>
                  </a:lnTo>
                  <a:lnTo>
                    <a:pt x="20330" y="17972"/>
                  </a:lnTo>
                  <a:lnTo>
                    <a:pt x="20396" y="18225"/>
                  </a:lnTo>
                  <a:lnTo>
                    <a:pt x="20426" y="18478"/>
                  </a:lnTo>
                  <a:lnTo>
                    <a:pt x="20413" y="19049"/>
                  </a:lnTo>
                  <a:lnTo>
                    <a:pt x="20410" y="19745"/>
                  </a:lnTo>
                  <a:lnTo>
                    <a:pt x="17073" y="19745"/>
                  </a:lnTo>
                  <a:lnTo>
                    <a:pt x="17073" y="19809"/>
                  </a:lnTo>
                  <a:lnTo>
                    <a:pt x="17073" y="19809"/>
                  </a:lnTo>
                </a:path>
                <a:path w="21600" h="21600">
                  <a:moveTo>
                    <a:pt x="17172" y="14171"/>
                  </a:moveTo>
                  <a:lnTo>
                    <a:pt x="16913" y="14171"/>
                  </a:lnTo>
                  <a:lnTo>
                    <a:pt x="16989" y="14108"/>
                  </a:lnTo>
                  <a:lnTo>
                    <a:pt x="17172" y="14044"/>
                  </a:lnTo>
                  <a:lnTo>
                    <a:pt x="17172" y="14171"/>
                  </a:lnTo>
                  <a:lnTo>
                    <a:pt x="17172" y="14171"/>
                  </a:lnTo>
                </a:path>
                <a:path w="21600" h="21600">
                  <a:moveTo>
                    <a:pt x="18596" y="14868"/>
                  </a:moveTo>
                  <a:lnTo>
                    <a:pt x="18390" y="14805"/>
                  </a:lnTo>
                  <a:lnTo>
                    <a:pt x="18377" y="14784"/>
                  </a:lnTo>
                  <a:lnTo>
                    <a:pt x="18398" y="14741"/>
                  </a:lnTo>
                  <a:lnTo>
                    <a:pt x="18480" y="14741"/>
                  </a:lnTo>
                  <a:lnTo>
                    <a:pt x="18596" y="14868"/>
                  </a:lnTo>
                  <a:lnTo>
                    <a:pt x="18596" y="14868"/>
                  </a:lnTo>
                </a:path>
                <a:path w="21600" h="21600">
                  <a:moveTo>
                    <a:pt x="20700" y="14868"/>
                  </a:moveTo>
                  <a:lnTo>
                    <a:pt x="18596" y="14868"/>
                  </a:lnTo>
                  <a:lnTo>
                    <a:pt x="18480" y="14741"/>
                  </a:lnTo>
                  <a:lnTo>
                    <a:pt x="20746" y="14741"/>
                  </a:lnTo>
                  <a:lnTo>
                    <a:pt x="20700" y="14868"/>
                  </a:lnTo>
                  <a:lnTo>
                    <a:pt x="20700" y="14868"/>
                  </a:lnTo>
                </a:path>
                <a:path w="21600" h="21600">
                  <a:moveTo>
                    <a:pt x="20427" y="16958"/>
                  </a:moveTo>
                  <a:lnTo>
                    <a:pt x="18267" y="16958"/>
                  </a:lnTo>
                  <a:lnTo>
                    <a:pt x="18360" y="16768"/>
                  </a:lnTo>
                  <a:lnTo>
                    <a:pt x="18380" y="16641"/>
                  </a:lnTo>
                  <a:lnTo>
                    <a:pt x="18327" y="16515"/>
                  </a:lnTo>
                  <a:lnTo>
                    <a:pt x="18277" y="16388"/>
                  </a:lnTo>
                  <a:lnTo>
                    <a:pt x="18230" y="16261"/>
                  </a:lnTo>
                  <a:lnTo>
                    <a:pt x="18187" y="16008"/>
                  </a:lnTo>
                  <a:lnTo>
                    <a:pt x="18101" y="15972"/>
                  </a:lnTo>
                  <a:lnTo>
                    <a:pt x="18113" y="15881"/>
                  </a:lnTo>
                  <a:lnTo>
                    <a:pt x="18155" y="15755"/>
                  </a:lnTo>
                  <a:lnTo>
                    <a:pt x="18212" y="15628"/>
                  </a:lnTo>
                  <a:lnTo>
                    <a:pt x="18212" y="15248"/>
                  </a:lnTo>
                  <a:lnTo>
                    <a:pt x="18258" y="15121"/>
                  </a:lnTo>
                  <a:lnTo>
                    <a:pt x="18305" y="14931"/>
                  </a:lnTo>
                  <a:lnTo>
                    <a:pt x="18377" y="14784"/>
                  </a:lnTo>
                  <a:lnTo>
                    <a:pt x="18390" y="14805"/>
                  </a:lnTo>
                  <a:lnTo>
                    <a:pt x="18596" y="14868"/>
                  </a:lnTo>
                  <a:lnTo>
                    <a:pt x="20700" y="14868"/>
                  </a:lnTo>
                  <a:lnTo>
                    <a:pt x="20653" y="14995"/>
                  </a:lnTo>
                  <a:lnTo>
                    <a:pt x="20626" y="15121"/>
                  </a:lnTo>
                  <a:lnTo>
                    <a:pt x="20620" y="15121"/>
                  </a:lnTo>
                  <a:lnTo>
                    <a:pt x="20600" y="15248"/>
                  </a:lnTo>
                  <a:lnTo>
                    <a:pt x="20593" y="15375"/>
                  </a:lnTo>
                  <a:lnTo>
                    <a:pt x="20590" y="16325"/>
                  </a:lnTo>
                  <a:lnTo>
                    <a:pt x="20556" y="16451"/>
                  </a:lnTo>
                  <a:lnTo>
                    <a:pt x="20275" y="16451"/>
                  </a:lnTo>
                  <a:lnTo>
                    <a:pt x="20408" y="16768"/>
                  </a:lnTo>
                  <a:lnTo>
                    <a:pt x="20427" y="16958"/>
                  </a:lnTo>
                  <a:lnTo>
                    <a:pt x="20427" y="16958"/>
                  </a:lnTo>
                </a:path>
                <a:path w="21600" h="21600">
                  <a:moveTo>
                    <a:pt x="18267" y="16958"/>
                  </a:moveTo>
                  <a:lnTo>
                    <a:pt x="18220" y="16958"/>
                  </a:lnTo>
                  <a:lnTo>
                    <a:pt x="18168" y="16895"/>
                  </a:lnTo>
                  <a:lnTo>
                    <a:pt x="18112" y="16831"/>
                  </a:lnTo>
                  <a:lnTo>
                    <a:pt x="18058" y="16768"/>
                  </a:lnTo>
                  <a:lnTo>
                    <a:pt x="18035" y="16641"/>
                  </a:lnTo>
                  <a:lnTo>
                    <a:pt x="18048" y="16388"/>
                  </a:lnTo>
                  <a:lnTo>
                    <a:pt x="18087" y="16071"/>
                  </a:lnTo>
                  <a:lnTo>
                    <a:pt x="18101" y="15972"/>
                  </a:lnTo>
                  <a:lnTo>
                    <a:pt x="18187" y="16008"/>
                  </a:lnTo>
                  <a:lnTo>
                    <a:pt x="18230" y="16261"/>
                  </a:lnTo>
                  <a:lnTo>
                    <a:pt x="18277" y="16388"/>
                  </a:lnTo>
                  <a:lnTo>
                    <a:pt x="18327" y="16515"/>
                  </a:lnTo>
                  <a:lnTo>
                    <a:pt x="18380" y="16641"/>
                  </a:lnTo>
                  <a:lnTo>
                    <a:pt x="18360" y="16768"/>
                  </a:lnTo>
                  <a:lnTo>
                    <a:pt x="18267" y="16958"/>
                  </a:lnTo>
                  <a:lnTo>
                    <a:pt x="18267" y="16958"/>
                  </a:lnTo>
                </a:path>
                <a:path w="21600" h="21600">
                  <a:moveTo>
                    <a:pt x="20423" y="16578"/>
                  </a:moveTo>
                  <a:lnTo>
                    <a:pt x="20352" y="16578"/>
                  </a:lnTo>
                  <a:lnTo>
                    <a:pt x="20275" y="16451"/>
                  </a:lnTo>
                  <a:lnTo>
                    <a:pt x="20556" y="16451"/>
                  </a:lnTo>
                  <a:lnTo>
                    <a:pt x="20423" y="16578"/>
                  </a:lnTo>
                  <a:lnTo>
                    <a:pt x="20423" y="16578"/>
                  </a:lnTo>
                </a:path>
                <a:path w="21600" h="21600">
                  <a:moveTo>
                    <a:pt x="12217" y="16831"/>
                  </a:moveTo>
                  <a:lnTo>
                    <a:pt x="12077" y="16831"/>
                  </a:lnTo>
                  <a:lnTo>
                    <a:pt x="12077" y="16751"/>
                  </a:lnTo>
                  <a:lnTo>
                    <a:pt x="12160" y="16705"/>
                  </a:lnTo>
                  <a:lnTo>
                    <a:pt x="12217" y="16831"/>
                  </a:lnTo>
                  <a:lnTo>
                    <a:pt x="12217" y="16831"/>
                  </a:lnTo>
                </a:path>
                <a:path w="21600" h="21600">
                  <a:moveTo>
                    <a:pt x="12077" y="16831"/>
                  </a:moveTo>
                  <a:lnTo>
                    <a:pt x="11937" y="16831"/>
                  </a:lnTo>
                  <a:lnTo>
                    <a:pt x="12077" y="16751"/>
                  </a:lnTo>
                  <a:lnTo>
                    <a:pt x="12077" y="16831"/>
                  </a:lnTo>
                  <a:lnTo>
                    <a:pt x="12077" y="16831"/>
                  </a:lnTo>
                </a:path>
                <a:path w="21600" h="21600">
                  <a:moveTo>
                    <a:pt x="10586" y="21329"/>
                  </a:moveTo>
                  <a:lnTo>
                    <a:pt x="9639" y="20632"/>
                  </a:lnTo>
                  <a:lnTo>
                    <a:pt x="9639" y="20125"/>
                  </a:lnTo>
                  <a:lnTo>
                    <a:pt x="9649" y="19999"/>
                  </a:lnTo>
                  <a:lnTo>
                    <a:pt x="9669" y="19872"/>
                  </a:lnTo>
                  <a:lnTo>
                    <a:pt x="9692" y="19745"/>
                  </a:lnTo>
                  <a:lnTo>
                    <a:pt x="9709" y="19682"/>
                  </a:lnTo>
                  <a:lnTo>
                    <a:pt x="9719" y="19555"/>
                  </a:lnTo>
                  <a:lnTo>
                    <a:pt x="9732" y="19365"/>
                  </a:lnTo>
                  <a:lnTo>
                    <a:pt x="9734" y="19112"/>
                  </a:lnTo>
                  <a:lnTo>
                    <a:pt x="9722" y="18668"/>
                  </a:lnTo>
                  <a:lnTo>
                    <a:pt x="9809" y="18478"/>
                  </a:lnTo>
                  <a:lnTo>
                    <a:pt x="9988" y="18352"/>
                  </a:lnTo>
                  <a:lnTo>
                    <a:pt x="12386" y="18352"/>
                  </a:lnTo>
                  <a:lnTo>
                    <a:pt x="12177" y="18478"/>
                  </a:lnTo>
                  <a:lnTo>
                    <a:pt x="12098" y="18542"/>
                  </a:lnTo>
                  <a:lnTo>
                    <a:pt x="12142" y="18698"/>
                  </a:lnTo>
                  <a:lnTo>
                    <a:pt x="12052" y="18732"/>
                  </a:lnTo>
                  <a:lnTo>
                    <a:pt x="11987" y="18795"/>
                  </a:lnTo>
                  <a:lnTo>
                    <a:pt x="12027" y="18858"/>
                  </a:lnTo>
                  <a:lnTo>
                    <a:pt x="12367" y="18858"/>
                  </a:lnTo>
                  <a:lnTo>
                    <a:pt x="12222" y="19239"/>
                  </a:lnTo>
                  <a:lnTo>
                    <a:pt x="12155" y="19239"/>
                  </a:lnTo>
                  <a:lnTo>
                    <a:pt x="12188" y="19365"/>
                  </a:lnTo>
                  <a:lnTo>
                    <a:pt x="12197" y="19429"/>
                  </a:lnTo>
                  <a:lnTo>
                    <a:pt x="12193" y="19682"/>
                  </a:lnTo>
                  <a:lnTo>
                    <a:pt x="12190" y="19745"/>
                  </a:lnTo>
                  <a:lnTo>
                    <a:pt x="12177" y="19872"/>
                  </a:lnTo>
                  <a:lnTo>
                    <a:pt x="12167" y="20062"/>
                  </a:lnTo>
                  <a:lnTo>
                    <a:pt x="11957" y="20062"/>
                  </a:lnTo>
                  <a:lnTo>
                    <a:pt x="12120" y="20189"/>
                  </a:lnTo>
                  <a:lnTo>
                    <a:pt x="12167" y="20379"/>
                  </a:lnTo>
                  <a:lnTo>
                    <a:pt x="12097" y="20569"/>
                  </a:lnTo>
                  <a:lnTo>
                    <a:pt x="12062" y="20695"/>
                  </a:lnTo>
                  <a:lnTo>
                    <a:pt x="11154" y="20695"/>
                  </a:lnTo>
                  <a:lnTo>
                    <a:pt x="11109" y="20822"/>
                  </a:lnTo>
                  <a:lnTo>
                    <a:pt x="11113" y="20885"/>
                  </a:lnTo>
                  <a:lnTo>
                    <a:pt x="11112" y="20949"/>
                  </a:lnTo>
                  <a:lnTo>
                    <a:pt x="11033" y="21012"/>
                  </a:lnTo>
                  <a:lnTo>
                    <a:pt x="10873" y="21266"/>
                  </a:lnTo>
                  <a:lnTo>
                    <a:pt x="10586" y="21329"/>
                  </a:lnTo>
                  <a:lnTo>
                    <a:pt x="10586" y="21329"/>
                  </a:lnTo>
                </a:path>
                <a:path w="21600" h="21600">
                  <a:moveTo>
                    <a:pt x="12367" y="18858"/>
                  </a:moveTo>
                  <a:lnTo>
                    <a:pt x="12208" y="18858"/>
                  </a:lnTo>
                  <a:lnTo>
                    <a:pt x="12152" y="18732"/>
                  </a:lnTo>
                  <a:lnTo>
                    <a:pt x="12142" y="18698"/>
                  </a:lnTo>
                  <a:lnTo>
                    <a:pt x="12391" y="18605"/>
                  </a:lnTo>
                  <a:lnTo>
                    <a:pt x="12391" y="18795"/>
                  </a:lnTo>
                  <a:lnTo>
                    <a:pt x="12367" y="18858"/>
                  </a:lnTo>
                  <a:lnTo>
                    <a:pt x="12367" y="18858"/>
                  </a:lnTo>
                </a:path>
                <a:path w="21600" h="21600">
                  <a:moveTo>
                    <a:pt x="12208" y="18858"/>
                  </a:moveTo>
                  <a:lnTo>
                    <a:pt x="12027" y="18858"/>
                  </a:lnTo>
                  <a:lnTo>
                    <a:pt x="11987" y="18795"/>
                  </a:lnTo>
                  <a:lnTo>
                    <a:pt x="12052" y="18732"/>
                  </a:lnTo>
                  <a:lnTo>
                    <a:pt x="12142" y="18698"/>
                  </a:lnTo>
                  <a:lnTo>
                    <a:pt x="12152" y="18732"/>
                  </a:lnTo>
                  <a:lnTo>
                    <a:pt x="12208" y="18858"/>
                  </a:lnTo>
                  <a:lnTo>
                    <a:pt x="12208" y="18858"/>
                  </a:lnTo>
                </a:path>
                <a:path w="21600" h="21600">
                  <a:moveTo>
                    <a:pt x="19201" y="20759"/>
                  </a:moveTo>
                  <a:lnTo>
                    <a:pt x="19131" y="20695"/>
                  </a:lnTo>
                  <a:lnTo>
                    <a:pt x="17625" y="20695"/>
                  </a:lnTo>
                  <a:lnTo>
                    <a:pt x="17439" y="20505"/>
                  </a:lnTo>
                  <a:lnTo>
                    <a:pt x="17296" y="20442"/>
                  </a:lnTo>
                  <a:lnTo>
                    <a:pt x="17103" y="20379"/>
                  </a:lnTo>
                  <a:lnTo>
                    <a:pt x="17019" y="20062"/>
                  </a:lnTo>
                  <a:lnTo>
                    <a:pt x="16993" y="19872"/>
                  </a:lnTo>
                  <a:lnTo>
                    <a:pt x="17056" y="19745"/>
                  </a:lnTo>
                  <a:lnTo>
                    <a:pt x="17069" y="19809"/>
                  </a:lnTo>
                  <a:lnTo>
                    <a:pt x="20065" y="19809"/>
                  </a:lnTo>
                  <a:lnTo>
                    <a:pt x="20055" y="19872"/>
                  </a:lnTo>
                  <a:lnTo>
                    <a:pt x="20110" y="19935"/>
                  </a:lnTo>
                  <a:lnTo>
                    <a:pt x="20175" y="19935"/>
                  </a:lnTo>
                  <a:lnTo>
                    <a:pt x="20207" y="20062"/>
                  </a:lnTo>
                  <a:lnTo>
                    <a:pt x="20160" y="20062"/>
                  </a:lnTo>
                  <a:lnTo>
                    <a:pt x="20113" y="20125"/>
                  </a:lnTo>
                  <a:lnTo>
                    <a:pt x="20082" y="20252"/>
                  </a:lnTo>
                  <a:lnTo>
                    <a:pt x="20065" y="20379"/>
                  </a:lnTo>
                  <a:lnTo>
                    <a:pt x="19905" y="20442"/>
                  </a:lnTo>
                  <a:lnTo>
                    <a:pt x="19799" y="20505"/>
                  </a:lnTo>
                  <a:lnTo>
                    <a:pt x="19745" y="20569"/>
                  </a:lnTo>
                  <a:lnTo>
                    <a:pt x="19187" y="20569"/>
                  </a:lnTo>
                  <a:lnTo>
                    <a:pt x="19164" y="20632"/>
                  </a:lnTo>
                  <a:lnTo>
                    <a:pt x="19182" y="20695"/>
                  </a:lnTo>
                  <a:lnTo>
                    <a:pt x="17757" y="20695"/>
                  </a:lnTo>
                  <a:lnTo>
                    <a:pt x="17700" y="20759"/>
                  </a:lnTo>
                  <a:lnTo>
                    <a:pt x="19201" y="20759"/>
                  </a:lnTo>
                  <a:lnTo>
                    <a:pt x="19201" y="20759"/>
                  </a:lnTo>
                </a:path>
                <a:path w="21600" h="21600">
                  <a:moveTo>
                    <a:pt x="20350" y="19999"/>
                  </a:moveTo>
                  <a:lnTo>
                    <a:pt x="20230" y="19935"/>
                  </a:lnTo>
                  <a:lnTo>
                    <a:pt x="20175" y="19935"/>
                  </a:lnTo>
                  <a:lnTo>
                    <a:pt x="20065" y="19809"/>
                  </a:lnTo>
                  <a:lnTo>
                    <a:pt x="17073" y="19809"/>
                  </a:lnTo>
                  <a:lnTo>
                    <a:pt x="17073" y="19745"/>
                  </a:lnTo>
                  <a:lnTo>
                    <a:pt x="20410" y="19745"/>
                  </a:lnTo>
                  <a:lnTo>
                    <a:pt x="20410" y="19872"/>
                  </a:lnTo>
                  <a:lnTo>
                    <a:pt x="20350" y="19999"/>
                  </a:lnTo>
                  <a:lnTo>
                    <a:pt x="20350" y="19999"/>
                  </a:lnTo>
                </a:path>
                <a:path w="21600" h="21600">
                  <a:moveTo>
                    <a:pt x="20175" y="19935"/>
                  </a:moveTo>
                  <a:lnTo>
                    <a:pt x="20110" y="19935"/>
                  </a:lnTo>
                  <a:lnTo>
                    <a:pt x="20055" y="19872"/>
                  </a:lnTo>
                  <a:lnTo>
                    <a:pt x="20065" y="19809"/>
                  </a:lnTo>
                  <a:lnTo>
                    <a:pt x="20175" y="19935"/>
                  </a:lnTo>
                  <a:lnTo>
                    <a:pt x="20175" y="19935"/>
                  </a:lnTo>
                </a:path>
                <a:path w="21600" h="21600">
                  <a:moveTo>
                    <a:pt x="12093" y="20125"/>
                  </a:moveTo>
                  <a:lnTo>
                    <a:pt x="11957" y="20062"/>
                  </a:lnTo>
                  <a:lnTo>
                    <a:pt x="12167" y="20062"/>
                  </a:lnTo>
                  <a:lnTo>
                    <a:pt x="12093" y="20125"/>
                  </a:lnTo>
                  <a:lnTo>
                    <a:pt x="12093" y="20125"/>
                  </a:lnTo>
                </a:path>
                <a:path w="21600" h="21600">
                  <a:moveTo>
                    <a:pt x="19366" y="20759"/>
                  </a:moveTo>
                  <a:lnTo>
                    <a:pt x="19201" y="20759"/>
                  </a:lnTo>
                  <a:lnTo>
                    <a:pt x="19164" y="20632"/>
                  </a:lnTo>
                  <a:lnTo>
                    <a:pt x="19187" y="20569"/>
                  </a:lnTo>
                  <a:lnTo>
                    <a:pt x="19271" y="20569"/>
                  </a:lnTo>
                  <a:lnTo>
                    <a:pt x="19354" y="20632"/>
                  </a:lnTo>
                  <a:lnTo>
                    <a:pt x="19366" y="20759"/>
                  </a:lnTo>
                  <a:lnTo>
                    <a:pt x="19366" y="20759"/>
                  </a:lnTo>
                </a:path>
                <a:path w="21600" h="21600">
                  <a:moveTo>
                    <a:pt x="19337" y="20941"/>
                  </a:moveTo>
                  <a:lnTo>
                    <a:pt x="19366" y="20759"/>
                  </a:lnTo>
                  <a:lnTo>
                    <a:pt x="19354" y="20632"/>
                  </a:lnTo>
                  <a:lnTo>
                    <a:pt x="19271" y="20569"/>
                  </a:lnTo>
                  <a:lnTo>
                    <a:pt x="19745" y="20569"/>
                  </a:lnTo>
                  <a:lnTo>
                    <a:pt x="19692" y="20632"/>
                  </a:lnTo>
                  <a:lnTo>
                    <a:pt x="19624" y="20695"/>
                  </a:lnTo>
                  <a:lnTo>
                    <a:pt x="19541" y="20822"/>
                  </a:lnTo>
                  <a:lnTo>
                    <a:pt x="19337" y="20941"/>
                  </a:lnTo>
                  <a:lnTo>
                    <a:pt x="19337" y="20941"/>
                  </a:lnTo>
                </a:path>
                <a:path w="21600" h="21600">
                  <a:moveTo>
                    <a:pt x="11747" y="21329"/>
                  </a:moveTo>
                  <a:lnTo>
                    <a:pt x="11344" y="21329"/>
                  </a:lnTo>
                  <a:lnTo>
                    <a:pt x="11136" y="21266"/>
                  </a:lnTo>
                  <a:lnTo>
                    <a:pt x="11109" y="20822"/>
                  </a:lnTo>
                  <a:lnTo>
                    <a:pt x="11154" y="20695"/>
                  </a:lnTo>
                  <a:lnTo>
                    <a:pt x="11257" y="20695"/>
                  </a:lnTo>
                  <a:lnTo>
                    <a:pt x="11244" y="20822"/>
                  </a:lnTo>
                  <a:lnTo>
                    <a:pt x="11196" y="20949"/>
                  </a:lnTo>
                  <a:lnTo>
                    <a:pt x="11949" y="20949"/>
                  </a:lnTo>
                  <a:lnTo>
                    <a:pt x="11910" y="21012"/>
                  </a:lnTo>
                  <a:lnTo>
                    <a:pt x="11747" y="21329"/>
                  </a:lnTo>
                  <a:lnTo>
                    <a:pt x="11747" y="21329"/>
                  </a:lnTo>
                </a:path>
                <a:path w="21600" h="21600">
                  <a:moveTo>
                    <a:pt x="11949" y="20949"/>
                  </a:moveTo>
                  <a:lnTo>
                    <a:pt x="11196" y="20949"/>
                  </a:lnTo>
                  <a:lnTo>
                    <a:pt x="11244" y="20822"/>
                  </a:lnTo>
                  <a:lnTo>
                    <a:pt x="11257" y="20695"/>
                  </a:lnTo>
                  <a:lnTo>
                    <a:pt x="12062" y="20695"/>
                  </a:lnTo>
                  <a:lnTo>
                    <a:pt x="12027" y="20822"/>
                  </a:lnTo>
                  <a:lnTo>
                    <a:pt x="11949" y="20949"/>
                  </a:lnTo>
                  <a:lnTo>
                    <a:pt x="11949" y="20949"/>
                  </a:lnTo>
                </a:path>
                <a:path w="21600" h="21600">
                  <a:moveTo>
                    <a:pt x="18761" y="21582"/>
                  </a:moveTo>
                  <a:lnTo>
                    <a:pt x="18631" y="21519"/>
                  </a:lnTo>
                  <a:lnTo>
                    <a:pt x="18518" y="21519"/>
                  </a:lnTo>
                  <a:lnTo>
                    <a:pt x="18325" y="21456"/>
                  </a:lnTo>
                  <a:lnTo>
                    <a:pt x="18027" y="21266"/>
                  </a:lnTo>
                  <a:lnTo>
                    <a:pt x="17932" y="21139"/>
                  </a:lnTo>
                  <a:lnTo>
                    <a:pt x="17752" y="20885"/>
                  </a:lnTo>
                  <a:lnTo>
                    <a:pt x="17724" y="20822"/>
                  </a:lnTo>
                  <a:lnTo>
                    <a:pt x="17757" y="20695"/>
                  </a:lnTo>
                  <a:lnTo>
                    <a:pt x="19131" y="20695"/>
                  </a:lnTo>
                  <a:lnTo>
                    <a:pt x="19116" y="20759"/>
                  </a:lnTo>
                  <a:lnTo>
                    <a:pt x="19196" y="20949"/>
                  </a:lnTo>
                  <a:lnTo>
                    <a:pt x="19336" y="20949"/>
                  </a:lnTo>
                  <a:lnTo>
                    <a:pt x="19306" y="21139"/>
                  </a:lnTo>
                  <a:lnTo>
                    <a:pt x="19189" y="21202"/>
                  </a:lnTo>
                  <a:lnTo>
                    <a:pt x="19111" y="21266"/>
                  </a:lnTo>
                  <a:lnTo>
                    <a:pt x="19031" y="21392"/>
                  </a:lnTo>
                  <a:lnTo>
                    <a:pt x="18928" y="21456"/>
                  </a:lnTo>
                  <a:lnTo>
                    <a:pt x="18761" y="21582"/>
                  </a:lnTo>
                  <a:lnTo>
                    <a:pt x="18761" y="21582"/>
                  </a:lnTo>
                </a:path>
                <a:path w="21600" h="21600">
                  <a:moveTo>
                    <a:pt x="19324" y="20949"/>
                  </a:moveTo>
                  <a:lnTo>
                    <a:pt x="19196" y="20949"/>
                  </a:lnTo>
                  <a:lnTo>
                    <a:pt x="19116" y="20759"/>
                  </a:lnTo>
                  <a:lnTo>
                    <a:pt x="19131" y="20695"/>
                  </a:lnTo>
                  <a:lnTo>
                    <a:pt x="19201" y="20759"/>
                  </a:lnTo>
                  <a:lnTo>
                    <a:pt x="19366" y="20759"/>
                  </a:lnTo>
                  <a:lnTo>
                    <a:pt x="19337" y="20941"/>
                  </a:lnTo>
                  <a:lnTo>
                    <a:pt x="19324" y="20949"/>
                  </a:lnTo>
                  <a:lnTo>
                    <a:pt x="19324" y="20949"/>
                  </a:lnTo>
                </a:path>
                <a:path w="21600" h="21600">
                  <a:moveTo>
                    <a:pt x="19336" y="20949"/>
                  </a:moveTo>
                  <a:lnTo>
                    <a:pt x="19324" y="20949"/>
                  </a:lnTo>
                  <a:lnTo>
                    <a:pt x="19337" y="20941"/>
                  </a:lnTo>
                  <a:lnTo>
                    <a:pt x="19336" y="20949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 rot="0">
              <a:off x="5003983" y="427899"/>
              <a:ext cx="177799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 rot="0">
              <a:off x="990783" y="427899"/>
              <a:ext cx="0" cy="0"/>
            </a:xfrm>
            <a:custGeom>
              <a:gdLst>
                <a:gd name="T1" fmla="*/ 0 w 21600"/>
                <a:gd name="T2" fmla="*/ 0 h 21600"/>
                <a:gd name="T3" fmla="*/ 0 w 21600"/>
                <a:gd name="T4" fmla="*/ 0 h 21600"/>
              </a:gdLst>
              <a:rect l="T1" t="T2" r="T3" b="T4"/>
              <a:pathLst/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5181783" y="427899"/>
              <a:ext cx="12319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0" name="曲线"/>
            <p:cNvSpPr>
              <a:spLocks/>
            </p:cNvSpPr>
            <p:nvPr/>
          </p:nvSpPr>
          <p:spPr>
            <a:xfrm rot="0">
              <a:off x="5200758" y="589056"/>
              <a:ext cx="1204594" cy="43624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038" y="452"/>
                  </a:moveTo>
                  <a:lnTo>
                    <a:pt x="3327" y="452"/>
                  </a:lnTo>
                  <a:lnTo>
                    <a:pt x="3370" y="263"/>
                  </a:lnTo>
                  <a:lnTo>
                    <a:pt x="3409" y="138"/>
                  </a:lnTo>
                  <a:lnTo>
                    <a:pt x="3475" y="326"/>
                  </a:lnTo>
                  <a:lnTo>
                    <a:pt x="3492" y="389"/>
                  </a:lnTo>
                  <a:lnTo>
                    <a:pt x="4033" y="389"/>
                  </a:lnTo>
                  <a:lnTo>
                    <a:pt x="4038" y="452"/>
                  </a:lnTo>
                  <a:lnTo>
                    <a:pt x="4038" y="452"/>
                  </a:lnTo>
                </a:path>
                <a:path w="21600" h="21600">
                  <a:moveTo>
                    <a:pt x="4033" y="389"/>
                  </a:moveTo>
                  <a:lnTo>
                    <a:pt x="3492" y="389"/>
                  </a:lnTo>
                  <a:lnTo>
                    <a:pt x="3516" y="326"/>
                  </a:lnTo>
                  <a:lnTo>
                    <a:pt x="3565" y="263"/>
                  </a:lnTo>
                  <a:lnTo>
                    <a:pt x="3615" y="138"/>
                  </a:lnTo>
                  <a:lnTo>
                    <a:pt x="3882" y="138"/>
                  </a:lnTo>
                  <a:lnTo>
                    <a:pt x="3958" y="263"/>
                  </a:lnTo>
                  <a:lnTo>
                    <a:pt x="3986" y="326"/>
                  </a:lnTo>
                  <a:lnTo>
                    <a:pt x="4003" y="326"/>
                  </a:lnTo>
                  <a:lnTo>
                    <a:pt x="4033" y="389"/>
                  </a:lnTo>
                  <a:lnTo>
                    <a:pt x="4033" y="389"/>
                  </a:lnTo>
                </a:path>
                <a:path w="21600" h="21600">
                  <a:moveTo>
                    <a:pt x="4430" y="452"/>
                  </a:moveTo>
                  <a:lnTo>
                    <a:pt x="4109" y="452"/>
                  </a:lnTo>
                  <a:lnTo>
                    <a:pt x="4170" y="389"/>
                  </a:lnTo>
                  <a:lnTo>
                    <a:pt x="4245" y="326"/>
                  </a:lnTo>
                  <a:lnTo>
                    <a:pt x="4322" y="201"/>
                  </a:lnTo>
                  <a:lnTo>
                    <a:pt x="4395" y="326"/>
                  </a:lnTo>
                  <a:lnTo>
                    <a:pt x="4430" y="452"/>
                  </a:lnTo>
                  <a:lnTo>
                    <a:pt x="4430" y="452"/>
                  </a:lnTo>
                </a:path>
                <a:path w="21600" h="21600">
                  <a:moveTo>
                    <a:pt x="4465" y="578"/>
                  </a:moveTo>
                  <a:lnTo>
                    <a:pt x="2651" y="578"/>
                  </a:lnTo>
                  <a:lnTo>
                    <a:pt x="2696" y="515"/>
                  </a:lnTo>
                  <a:lnTo>
                    <a:pt x="2834" y="389"/>
                  </a:lnTo>
                  <a:lnTo>
                    <a:pt x="2906" y="389"/>
                  </a:lnTo>
                  <a:lnTo>
                    <a:pt x="2979" y="326"/>
                  </a:lnTo>
                  <a:lnTo>
                    <a:pt x="3324" y="326"/>
                  </a:lnTo>
                  <a:lnTo>
                    <a:pt x="3327" y="452"/>
                  </a:lnTo>
                  <a:lnTo>
                    <a:pt x="4430" y="452"/>
                  </a:lnTo>
                  <a:lnTo>
                    <a:pt x="4465" y="578"/>
                  </a:lnTo>
                  <a:lnTo>
                    <a:pt x="4465" y="578"/>
                  </a:lnTo>
                </a:path>
                <a:path w="21600" h="21600">
                  <a:moveTo>
                    <a:pt x="5319" y="1835"/>
                  </a:moveTo>
                  <a:lnTo>
                    <a:pt x="1846" y="1835"/>
                  </a:lnTo>
                  <a:lnTo>
                    <a:pt x="1793" y="1710"/>
                  </a:lnTo>
                  <a:lnTo>
                    <a:pt x="1798" y="1584"/>
                  </a:lnTo>
                  <a:lnTo>
                    <a:pt x="1861" y="1270"/>
                  </a:lnTo>
                  <a:lnTo>
                    <a:pt x="2051" y="1270"/>
                  </a:lnTo>
                  <a:lnTo>
                    <a:pt x="2161" y="1018"/>
                  </a:lnTo>
                  <a:lnTo>
                    <a:pt x="2230" y="955"/>
                  </a:lnTo>
                  <a:lnTo>
                    <a:pt x="2314" y="955"/>
                  </a:lnTo>
                  <a:lnTo>
                    <a:pt x="2350" y="892"/>
                  </a:lnTo>
                  <a:lnTo>
                    <a:pt x="2398" y="829"/>
                  </a:lnTo>
                  <a:lnTo>
                    <a:pt x="2456" y="704"/>
                  </a:lnTo>
                  <a:lnTo>
                    <a:pt x="2516" y="641"/>
                  </a:lnTo>
                  <a:lnTo>
                    <a:pt x="2574" y="578"/>
                  </a:lnTo>
                  <a:lnTo>
                    <a:pt x="4641" y="578"/>
                  </a:lnTo>
                  <a:lnTo>
                    <a:pt x="4682" y="704"/>
                  </a:lnTo>
                  <a:lnTo>
                    <a:pt x="4721" y="829"/>
                  </a:lnTo>
                  <a:lnTo>
                    <a:pt x="4792" y="829"/>
                  </a:lnTo>
                  <a:lnTo>
                    <a:pt x="4838" y="892"/>
                  </a:lnTo>
                  <a:lnTo>
                    <a:pt x="4893" y="1018"/>
                  </a:lnTo>
                  <a:lnTo>
                    <a:pt x="4947" y="1018"/>
                  </a:lnTo>
                  <a:lnTo>
                    <a:pt x="4977" y="1081"/>
                  </a:lnTo>
                  <a:lnTo>
                    <a:pt x="5050" y="1207"/>
                  </a:lnTo>
                  <a:lnTo>
                    <a:pt x="5090" y="1332"/>
                  </a:lnTo>
                  <a:lnTo>
                    <a:pt x="5133" y="1395"/>
                  </a:lnTo>
                  <a:lnTo>
                    <a:pt x="5201" y="1647"/>
                  </a:lnTo>
                  <a:lnTo>
                    <a:pt x="5218" y="1647"/>
                  </a:lnTo>
                  <a:lnTo>
                    <a:pt x="5244" y="1710"/>
                  </a:lnTo>
                  <a:lnTo>
                    <a:pt x="5281" y="1773"/>
                  </a:lnTo>
                  <a:lnTo>
                    <a:pt x="5319" y="1835"/>
                  </a:lnTo>
                  <a:lnTo>
                    <a:pt x="5319" y="1835"/>
                  </a:lnTo>
                </a:path>
                <a:path w="21600" h="21600">
                  <a:moveTo>
                    <a:pt x="5756" y="2904"/>
                  </a:moveTo>
                  <a:lnTo>
                    <a:pt x="1248" y="2904"/>
                  </a:lnTo>
                  <a:lnTo>
                    <a:pt x="1343" y="2590"/>
                  </a:lnTo>
                  <a:lnTo>
                    <a:pt x="1406" y="2401"/>
                  </a:lnTo>
                  <a:lnTo>
                    <a:pt x="1438" y="2339"/>
                  </a:lnTo>
                  <a:lnTo>
                    <a:pt x="1471" y="2339"/>
                  </a:lnTo>
                  <a:lnTo>
                    <a:pt x="1506" y="2213"/>
                  </a:lnTo>
                  <a:lnTo>
                    <a:pt x="1543" y="1961"/>
                  </a:lnTo>
                  <a:lnTo>
                    <a:pt x="1618" y="1898"/>
                  </a:lnTo>
                  <a:lnTo>
                    <a:pt x="1667" y="1835"/>
                  </a:lnTo>
                  <a:lnTo>
                    <a:pt x="1712" y="1710"/>
                  </a:lnTo>
                  <a:lnTo>
                    <a:pt x="1764" y="1710"/>
                  </a:lnTo>
                  <a:lnTo>
                    <a:pt x="1846" y="1835"/>
                  </a:lnTo>
                  <a:lnTo>
                    <a:pt x="5319" y="1835"/>
                  </a:lnTo>
                  <a:lnTo>
                    <a:pt x="5337" y="1898"/>
                  </a:lnTo>
                  <a:lnTo>
                    <a:pt x="5334" y="2024"/>
                  </a:lnTo>
                  <a:lnTo>
                    <a:pt x="5386" y="2024"/>
                  </a:lnTo>
                  <a:lnTo>
                    <a:pt x="5384" y="2087"/>
                  </a:lnTo>
                  <a:lnTo>
                    <a:pt x="5503" y="2087"/>
                  </a:lnTo>
                  <a:lnTo>
                    <a:pt x="5560" y="2276"/>
                  </a:lnTo>
                  <a:lnTo>
                    <a:pt x="5636" y="2527"/>
                  </a:lnTo>
                  <a:lnTo>
                    <a:pt x="5756" y="2904"/>
                  </a:lnTo>
                  <a:lnTo>
                    <a:pt x="5756" y="2904"/>
                  </a:lnTo>
                </a:path>
                <a:path w="21600" h="21600">
                  <a:moveTo>
                    <a:pt x="5386" y="2024"/>
                  </a:moveTo>
                  <a:lnTo>
                    <a:pt x="5334" y="2024"/>
                  </a:lnTo>
                  <a:lnTo>
                    <a:pt x="5370" y="1961"/>
                  </a:lnTo>
                  <a:lnTo>
                    <a:pt x="5388" y="1961"/>
                  </a:lnTo>
                  <a:lnTo>
                    <a:pt x="5386" y="2024"/>
                  </a:lnTo>
                  <a:lnTo>
                    <a:pt x="5386" y="2024"/>
                  </a:lnTo>
                </a:path>
                <a:path w="21600" h="21600">
                  <a:moveTo>
                    <a:pt x="5503" y="2087"/>
                  </a:moveTo>
                  <a:lnTo>
                    <a:pt x="5411" y="2087"/>
                  </a:lnTo>
                  <a:lnTo>
                    <a:pt x="5466" y="1961"/>
                  </a:lnTo>
                  <a:lnTo>
                    <a:pt x="5503" y="2087"/>
                  </a:lnTo>
                  <a:lnTo>
                    <a:pt x="5503" y="2087"/>
                  </a:lnTo>
                </a:path>
                <a:path w="21600" h="21600">
                  <a:moveTo>
                    <a:pt x="4143" y="3848"/>
                  </a:moveTo>
                  <a:lnTo>
                    <a:pt x="4044" y="3848"/>
                  </a:lnTo>
                  <a:lnTo>
                    <a:pt x="3972" y="3722"/>
                  </a:lnTo>
                  <a:lnTo>
                    <a:pt x="3921" y="3596"/>
                  </a:lnTo>
                  <a:lnTo>
                    <a:pt x="3886" y="3533"/>
                  </a:lnTo>
                  <a:lnTo>
                    <a:pt x="3867" y="3470"/>
                  </a:lnTo>
                  <a:lnTo>
                    <a:pt x="3851" y="3470"/>
                  </a:lnTo>
                  <a:lnTo>
                    <a:pt x="3862" y="3408"/>
                  </a:lnTo>
                  <a:lnTo>
                    <a:pt x="1049" y="3408"/>
                  </a:lnTo>
                  <a:lnTo>
                    <a:pt x="1058" y="3345"/>
                  </a:lnTo>
                  <a:lnTo>
                    <a:pt x="1068" y="3282"/>
                  </a:lnTo>
                  <a:lnTo>
                    <a:pt x="1095" y="3093"/>
                  </a:lnTo>
                  <a:lnTo>
                    <a:pt x="1138" y="2842"/>
                  </a:lnTo>
                  <a:lnTo>
                    <a:pt x="1221" y="2904"/>
                  </a:lnTo>
                  <a:lnTo>
                    <a:pt x="5756" y="2904"/>
                  </a:lnTo>
                  <a:lnTo>
                    <a:pt x="5849" y="3093"/>
                  </a:lnTo>
                  <a:lnTo>
                    <a:pt x="5974" y="3282"/>
                  </a:lnTo>
                  <a:lnTo>
                    <a:pt x="5947" y="3408"/>
                  </a:lnTo>
                  <a:lnTo>
                    <a:pt x="5948" y="3533"/>
                  </a:lnTo>
                  <a:lnTo>
                    <a:pt x="6005" y="3659"/>
                  </a:lnTo>
                  <a:lnTo>
                    <a:pt x="4175" y="3659"/>
                  </a:lnTo>
                  <a:lnTo>
                    <a:pt x="4132" y="3785"/>
                  </a:lnTo>
                  <a:lnTo>
                    <a:pt x="4144" y="3844"/>
                  </a:lnTo>
                  <a:lnTo>
                    <a:pt x="4143" y="3848"/>
                  </a:lnTo>
                </a:path>
                <a:path w="21600" h="21600">
                  <a:moveTo>
                    <a:pt x="3419" y="3785"/>
                  </a:moveTo>
                  <a:lnTo>
                    <a:pt x="3255" y="3785"/>
                  </a:lnTo>
                  <a:lnTo>
                    <a:pt x="3189" y="3659"/>
                  </a:lnTo>
                  <a:lnTo>
                    <a:pt x="944" y="3659"/>
                  </a:lnTo>
                  <a:lnTo>
                    <a:pt x="959" y="3596"/>
                  </a:lnTo>
                  <a:lnTo>
                    <a:pt x="1008" y="3408"/>
                  </a:lnTo>
                  <a:lnTo>
                    <a:pt x="1049" y="3408"/>
                  </a:lnTo>
                  <a:lnTo>
                    <a:pt x="1067" y="3470"/>
                  </a:lnTo>
                  <a:lnTo>
                    <a:pt x="3851" y="3470"/>
                  </a:lnTo>
                  <a:lnTo>
                    <a:pt x="3840" y="3533"/>
                  </a:lnTo>
                  <a:lnTo>
                    <a:pt x="3465" y="3533"/>
                  </a:lnTo>
                  <a:lnTo>
                    <a:pt x="3453" y="3722"/>
                  </a:lnTo>
                  <a:lnTo>
                    <a:pt x="3419" y="3785"/>
                  </a:lnTo>
                  <a:lnTo>
                    <a:pt x="3419" y="3785"/>
                  </a:lnTo>
                </a:path>
                <a:path w="21600" h="21600">
                  <a:moveTo>
                    <a:pt x="1110" y="3470"/>
                  </a:moveTo>
                  <a:lnTo>
                    <a:pt x="1067" y="3470"/>
                  </a:lnTo>
                  <a:lnTo>
                    <a:pt x="1049" y="3408"/>
                  </a:lnTo>
                  <a:lnTo>
                    <a:pt x="1110" y="3470"/>
                  </a:lnTo>
                  <a:lnTo>
                    <a:pt x="1110" y="3470"/>
                  </a:lnTo>
                </a:path>
                <a:path w="21600" h="21600">
                  <a:moveTo>
                    <a:pt x="3849" y="3470"/>
                  </a:moveTo>
                  <a:lnTo>
                    <a:pt x="1110" y="3470"/>
                  </a:lnTo>
                  <a:lnTo>
                    <a:pt x="1050" y="3408"/>
                  </a:lnTo>
                  <a:lnTo>
                    <a:pt x="3862" y="3408"/>
                  </a:lnTo>
                  <a:lnTo>
                    <a:pt x="3849" y="3470"/>
                  </a:lnTo>
                  <a:lnTo>
                    <a:pt x="3849" y="3470"/>
                  </a:lnTo>
                </a:path>
                <a:path w="21600" h="21600">
                  <a:moveTo>
                    <a:pt x="3851" y="3470"/>
                  </a:moveTo>
                  <a:lnTo>
                    <a:pt x="3862" y="3408"/>
                  </a:lnTo>
                  <a:lnTo>
                    <a:pt x="3851" y="3470"/>
                  </a:lnTo>
                  <a:lnTo>
                    <a:pt x="3851" y="3470"/>
                  </a:lnTo>
                </a:path>
                <a:path w="21600" h="21600">
                  <a:moveTo>
                    <a:pt x="3524" y="3785"/>
                  </a:moveTo>
                  <a:lnTo>
                    <a:pt x="3485" y="3722"/>
                  </a:lnTo>
                  <a:lnTo>
                    <a:pt x="3465" y="3533"/>
                  </a:lnTo>
                  <a:lnTo>
                    <a:pt x="3670" y="3533"/>
                  </a:lnTo>
                  <a:lnTo>
                    <a:pt x="3671" y="3596"/>
                  </a:lnTo>
                  <a:lnTo>
                    <a:pt x="3642" y="3659"/>
                  </a:lnTo>
                  <a:lnTo>
                    <a:pt x="3582" y="3722"/>
                  </a:lnTo>
                  <a:lnTo>
                    <a:pt x="3524" y="3785"/>
                  </a:lnTo>
                  <a:lnTo>
                    <a:pt x="3524" y="3785"/>
                  </a:lnTo>
                </a:path>
                <a:path w="21600" h="21600">
                  <a:moveTo>
                    <a:pt x="3829" y="3596"/>
                  </a:moveTo>
                  <a:lnTo>
                    <a:pt x="3765" y="3596"/>
                  </a:lnTo>
                  <a:lnTo>
                    <a:pt x="3670" y="3533"/>
                  </a:lnTo>
                  <a:lnTo>
                    <a:pt x="3840" y="3533"/>
                  </a:lnTo>
                  <a:lnTo>
                    <a:pt x="3829" y="3596"/>
                  </a:lnTo>
                  <a:lnTo>
                    <a:pt x="3829" y="3596"/>
                  </a:lnTo>
                </a:path>
                <a:path w="21600" h="21600">
                  <a:moveTo>
                    <a:pt x="278" y="7825"/>
                  </a:moveTo>
                  <a:lnTo>
                    <a:pt x="250" y="7746"/>
                  </a:lnTo>
                  <a:lnTo>
                    <a:pt x="237" y="7621"/>
                  </a:lnTo>
                  <a:lnTo>
                    <a:pt x="257" y="7432"/>
                  </a:lnTo>
                  <a:lnTo>
                    <a:pt x="279" y="7306"/>
                  </a:lnTo>
                  <a:lnTo>
                    <a:pt x="302" y="7180"/>
                  </a:lnTo>
                  <a:lnTo>
                    <a:pt x="327" y="7118"/>
                  </a:lnTo>
                  <a:lnTo>
                    <a:pt x="337" y="6866"/>
                  </a:lnTo>
                  <a:lnTo>
                    <a:pt x="362" y="6552"/>
                  </a:lnTo>
                  <a:lnTo>
                    <a:pt x="402" y="6300"/>
                  </a:lnTo>
                  <a:lnTo>
                    <a:pt x="444" y="5986"/>
                  </a:lnTo>
                  <a:lnTo>
                    <a:pt x="477" y="5671"/>
                  </a:lnTo>
                  <a:lnTo>
                    <a:pt x="500" y="5294"/>
                  </a:lnTo>
                  <a:lnTo>
                    <a:pt x="632" y="4854"/>
                  </a:lnTo>
                  <a:lnTo>
                    <a:pt x="655" y="4791"/>
                  </a:lnTo>
                  <a:lnTo>
                    <a:pt x="680" y="4728"/>
                  </a:lnTo>
                  <a:lnTo>
                    <a:pt x="703" y="4539"/>
                  </a:lnTo>
                  <a:lnTo>
                    <a:pt x="723" y="4288"/>
                  </a:lnTo>
                  <a:lnTo>
                    <a:pt x="781" y="4162"/>
                  </a:lnTo>
                  <a:lnTo>
                    <a:pt x="814" y="4036"/>
                  </a:lnTo>
                  <a:lnTo>
                    <a:pt x="831" y="3848"/>
                  </a:lnTo>
                  <a:lnTo>
                    <a:pt x="869" y="3785"/>
                  </a:lnTo>
                  <a:lnTo>
                    <a:pt x="938" y="3659"/>
                  </a:lnTo>
                  <a:lnTo>
                    <a:pt x="3062" y="3659"/>
                  </a:lnTo>
                  <a:lnTo>
                    <a:pt x="3012" y="3722"/>
                  </a:lnTo>
                  <a:lnTo>
                    <a:pt x="2907" y="3722"/>
                  </a:lnTo>
                  <a:lnTo>
                    <a:pt x="2869" y="3848"/>
                  </a:lnTo>
                  <a:lnTo>
                    <a:pt x="2722" y="3848"/>
                  </a:lnTo>
                  <a:lnTo>
                    <a:pt x="2710" y="3973"/>
                  </a:lnTo>
                  <a:lnTo>
                    <a:pt x="2682" y="4036"/>
                  </a:lnTo>
                  <a:lnTo>
                    <a:pt x="2639" y="4036"/>
                  </a:lnTo>
                  <a:lnTo>
                    <a:pt x="2597" y="4099"/>
                  </a:lnTo>
                  <a:lnTo>
                    <a:pt x="2557" y="4099"/>
                  </a:lnTo>
                  <a:lnTo>
                    <a:pt x="2542" y="4162"/>
                  </a:lnTo>
                  <a:lnTo>
                    <a:pt x="2516" y="4414"/>
                  </a:lnTo>
                  <a:lnTo>
                    <a:pt x="2511" y="4477"/>
                  </a:lnTo>
                  <a:lnTo>
                    <a:pt x="2267" y="4477"/>
                  </a:lnTo>
                  <a:lnTo>
                    <a:pt x="2260" y="4602"/>
                  </a:lnTo>
                  <a:lnTo>
                    <a:pt x="2290" y="4655"/>
                  </a:lnTo>
                  <a:lnTo>
                    <a:pt x="2254" y="4791"/>
                  </a:lnTo>
                  <a:lnTo>
                    <a:pt x="2204" y="4791"/>
                  </a:lnTo>
                  <a:lnTo>
                    <a:pt x="2181" y="5042"/>
                  </a:lnTo>
                  <a:lnTo>
                    <a:pt x="2109" y="5168"/>
                  </a:lnTo>
                  <a:lnTo>
                    <a:pt x="2054" y="5294"/>
                  </a:lnTo>
                  <a:lnTo>
                    <a:pt x="2016" y="5483"/>
                  </a:lnTo>
                  <a:lnTo>
                    <a:pt x="1978" y="5608"/>
                  </a:lnTo>
                  <a:lnTo>
                    <a:pt x="1932" y="5734"/>
                  </a:lnTo>
                  <a:lnTo>
                    <a:pt x="1878" y="5797"/>
                  </a:lnTo>
                  <a:lnTo>
                    <a:pt x="1867" y="5860"/>
                  </a:lnTo>
                  <a:lnTo>
                    <a:pt x="1844" y="5986"/>
                  </a:lnTo>
                  <a:lnTo>
                    <a:pt x="1777" y="6174"/>
                  </a:lnTo>
                  <a:lnTo>
                    <a:pt x="1753" y="6174"/>
                  </a:lnTo>
                  <a:lnTo>
                    <a:pt x="1738" y="6237"/>
                  </a:lnTo>
                  <a:lnTo>
                    <a:pt x="1747" y="6300"/>
                  </a:lnTo>
                  <a:lnTo>
                    <a:pt x="1732" y="6426"/>
                  </a:lnTo>
                  <a:lnTo>
                    <a:pt x="1693" y="6552"/>
                  </a:lnTo>
                  <a:lnTo>
                    <a:pt x="1682" y="6740"/>
                  </a:lnTo>
                  <a:lnTo>
                    <a:pt x="1644" y="6866"/>
                  </a:lnTo>
                  <a:lnTo>
                    <a:pt x="1607" y="6866"/>
                  </a:lnTo>
                  <a:lnTo>
                    <a:pt x="1618" y="6992"/>
                  </a:lnTo>
                  <a:lnTo>
                    <a:pt x="1613" y="7180"/>
                  </a:lnTo>
                  <a:lnTo>
                    <a:pt x="1610" y="7369"/>
                  </a:lnTo>
                  <a:lnTo>
                    <a:pt x="1584" y="7558"/>
                  </a:lnTo>
                  <a:lnTo>
                    <a:pt x="1536" y="7746"/>
                  </a:lnTo>
                  <a:lnTo>
                    <a:pt x="1529" y="7809"/>
                  </a:lnTo>
                  <a:lnTo>
                    <a:pt x="283" y="7809"/>
                  </a:lnTo>
                  <a:lnTo>
                    <a:pt x="278" y="7825"/>
                  </a:lnTo>
                  <a:lnTo>
                    <a:pt x="278" y="7825"/>
                  </a:lnTo>
                </a:path>
                <a:path w="21600" h="21600">
                  <a:moveTo>
                    <a:pt x="4144" y="3844"/>
                  </a:moveTo>
                  <a:lnTo>
                    <a:pt x="4132" y="3785"/>
                  </a:lnTo>
                  <a:lnTo>
                    <a:pt x="4175" y="3659"/>
                  </a:lnTo>
                  <a:lnTo>
                    <a:pt x="4162" y="3785"/>
                  </a:lnTo>
                  <a:lnTo>
                    <a:pt x="4144" y="3844"/>
                  </a:lnTo>
                  <a:lnTo>
                    <a:pt x="4144" y="3844"/>
                  </a:lnTo>
                </a:path>
                <a:path w="21600" h="21600">
                  <a:moveTo>
                    <a:pt x="4288" y="4162"/>
                  </a:moveTo>
                  <a:lnTo>
                    <a:pt x="4169" y="3973"/>
                  </a:lnTo>
                  <a:lnTo>
                    <a:pt x="4144" y="3844"/>
                  </a:lnTo>
                  <a:lnTo>
                    <a:pt x="4162" y="3785"/>
                  </a:lnTo>
                  <a:lnTo>
                    <a:pt x="4175" y="3659"/>
                  </a:lnTo>
                  <a:lnTo>
                    <a:pt x="6005" y="3659"/>
                  </a:lnTo>
                  <a:lnTo>
                    <a:pt x="6032" y="3722"/>
                  </a:lnTo>
                  <a:lnTo>
                    <a:pt x="6082" y="3911"/>
                  </a:lnTo>
                  <a:lnTo>
                    <a:pt x="6105" y="3973"/>
                  </a:lnTo>
                  <a:lnTo>
                    <a:pt x="6127" y="4036"/>
                  </a:lnTo>
                  <a:lnTo>
                    <a:pt x="6150" y="4099"/>
                  </a:lnTo>
                  <a:lnTo>
                    <a:pt x="4336" y="4099"/>
                  </a:lnTo>
                  <a:lnTo>
                    <a:pt x="4288" y="4162"/>
                  </a:lnTo>
                  <a:lnTo>
                    <a:pt x="4288" y="4162"/>
                  </a:lnTo>
                </a:path>
                <a:path w="21600" h="21600">
                  <a:moveTo>
                    <a:pt x="2928" y="3785"/>
                  </a:moveTo>
                  <a:lnTo>
                    <a:pt x="2907" y="3722"/>
                  </a:lnTo>
                  <a:lnTo>
                    <a:pt x="2963" y="3722"/>
                  </a:lnTo>
                  <a:lnTo>
                    <a:pt x="2928" y="3785"/>
                  </a:lnTo>
                  <a:lnTo>
                    <a:pt x="2928" y="3785"/>
                  </a:lnTo>
                </a:path>
                <a:path w="21600" h="21600">
                  <a:moveTo>
                    <a:pt x="2788" y="3973"/>
                  </a:moveTo>
                  <a:lnTo>
                    <a:pt x="2722" y="3848"/>
                  </a:lnTo>
                  <a:lnTo>
                    <a:pt x="2869" y="3848"/>
                  </a:lnTo>
                  <a:lnTo>
                    <a:pt x="2850" y="3911"/>
                  </a:lnTo>
                  <a:lnTo>
                    <a:pt x="2788" y="3973"/>
                  </a:lnTo>
                  <a:lnTo>
                    <a:pt x="2788" y="3973"/>
                  </a:lnTo>
                </a:path>
                <a:path w="21600" h="21600">
                  <a:moveTo>
                    <a:pt x="6294" y="4288"/>
                  </a:moveTo>
                  <a:lnTo>
                    <a:pt x="4550" y="4288"/>
                  </a:lnTo>
                  <a:lnTo>
                    <a:pt x="4569" y="4225"/>
                  </a:lnTo>
                  <a:lnTo>
                    <a:pt x="4412" y="4225"/>
                  </a:lnTo>
                  <a:lnTo>
                    <a:pt x="4390" y="4162"/>
                  </a:lnTo>
                  <a:lnTo>
                    <a:pt x="4370" y="4099"/>
                  </a:lnTo>
                  <a:lnTo>
                    <a:pt x="6150" y="4099"/>
                  </a:lnTo>
                  <a:lnTo>
                    <a:pt x="6206" y="4162"/>
                  </a:lnTo>
                  <a:lnTo>
                    <a:pt x="6294" y="4288"/>
                  </a:lnTo>
                  <a:lnTo>
                    <a:pt x="6294" y="4288"/>
                  </a:lnTo>
                </a:path>
                <a:path w="21600" h="21600">
                  <a:moveTo>
                    <a:pt x="4545" y="4288"/>
                  </a:moveTo>
                  <a:lnTo>
                    <a:pt x="4525" y="4288"/>
                  </a:lnTo>
                  <a:lnTo>
                    <a:pt x="4528" y="4225"/>
                  </a:lnTo>
                  <a:lnTo>
                    <a:pt x="4561" y="4225"/>
                  </a:lnTo>
                  <a:lnTo>
                    <a:pt x="4545" y="4288"/>
                  </a:lnTo>
                  <a:lnTo>
                    <a:pt x="4545" y="4288"/>
                  </a:lnTo>
                </a:path>
                <a:path w="21600" h="21600">
                  <a:moveTo>
                    <a:pt x="5336" y="6929"/>
                  </a:moveTo>
                  <a:lnTo>
                    <a:pt x="5322" y="6929"/>
                  </a:lnTo>
                  <a:lnTo>
                    <a:pt x="5268" y="6615"/>
                  </a:lnTo>
                  <a:lnTo>
                    <a:pt x="5217" y="6300"/>
                  </a:lnTo>
                  <a:lnTo>
                    <a:pt x="5185" y="6111"/>
                  </a:lnTo>
                  <a:lnTo>
                    <a:pt x="5162" y="5986"/>
                  </a:lnTo>
                  <a:lnTo>
                    <a:pt x="5148" y="5923"/>
                  </a:lnTo>
                  <a:lnTo>
                    <a:pt x="5114" y="5860"/>
                  </a:lnTo>
                  <a:lnTo>
                    <a:pt x="5113" y="5797"/>
                  </a:lnTo>
                  <a:lnTo>
                    <a:pt x="5128" y="5734"/>
                  </a:lnTo>
                  <a:lnTo>
                    <a:pt x="5075" y="5734"/>
                  </a:lnTo>
                  <a:lnTo>
                    <a:pt x="4972" y="5608"/>
                  </a:lnTo>
                  <a:lnTo>
                    <a:pt x="4953" y="5483"/>
                  </a:lnTo>
                  <a:lnTo>
                    <a:pt x="4968" y="5357"/>
                  </a:lnTo>
                  <a:lnTo>
                    <a:pt x="4826" y="5357"/>
                  </a:lnTo>
                  <a:lnTo>
                    <a:pt x="4743" y="5105"/>
                  </a:lnTo>
                  <a:lnTo>
                    <a:pt x="4743" y="4980"/>
                  </a:lnTo>
                  <a:lnTo>
                    <a:pt x="4730" y="4917"/>
                  </a:lnTo>
                  <a:lnTo>
                    <a:pt x="4676" y="4791"/>
                  </a:lnTo>
                  <a:lnTo>
                    <a:pt x="4665" y="4665"/>
                  </a:lnTo>
                  <a:lnTo>
                    <a:pt x="4668" y="4602"/>
                  </a:lnTo>
                  <a:lnTo>
                    <a:pt x="4640" y="4602"/>
                  </a:lnTo>
                  <a:lnTo>
                    <a:pt x="4593" y="4539"/>
                  </a:lnTo>
                  <a:lnTo>
                    <a:pt x="4528" y="4351"/>
                  </a:lnTo>
                  <a:lnTo>
                    <a:pt x="4561" y="4225"/>
                  </a:lnTo>
                  <a:lnTo>
                    <a:pt x="4569" y="4225"/>
                  </a:lnTo>
                  <a:lnTo>
                    <a:pt x="4550" y="4288"/>
                  </a:lnTo>
                  <a:lnTo>
                    <a:pt x="6294" y="4288"/>
                  </a:lnTo>
                  <a:lnTo>
                    <a:pt x="6181" y="4602"/>
                  </a:lnTo>
                  <a:lnTo>
                    <a:pt x="6143" y="4728"/>
                  </a:lnTo>
                  <a:lnTo>
                    <a:pt x="6254" y="4728"/>
                  </a:lnTo>
                  <a:lnTo>
                    <a:pt x="6262" y="4791"/>
                  </a:lnTo>
                  <a:lnTo>
                    <a:pt x="6268" y="4854"/>
                  </a:lnTo>
                  <a:lnTo>
                    <a:pt x="6280" y="4854"/>
                  </a:lnTo>
                  <a:lnTo>
                    <a:pt x="6297" y="4917"/>
                  </a:lnTo>
                  <a:lnTo>
                    <a:pt x="6315" y="4980"/>
                  </a:lnTo>
                  <a:lnTo>
                    <a:pt x="6338" y="5042"/>
                  </a:lnTo>
                  <a:lnTo>
                    <a:pt x="6364" y="5105"/>
                  </a:lnTo>
                  <a:lnTo>
                    <a:pt x="6434" y="5357"/>
                  </a:lnTo>
                  <a:lnTo>
                    <a:pt x="4968" y="5357"/>
                  </a:lnTo>
                  <a:lnTo>
                    <a:pt x="4902" y="5420"/>
                  </a:lnTo>
                  <a:lnTo>
                    <a:pt x="6452" y="5420"/>
                  </a:lnTo>
                  <a:lnTo>
                    <a:pt x="6470" y="5483"/>
                  </a:lnTo>
                  <a:lnTo>
                    <a:pt x="6472" y="5608"/>
                  </a:lnTo>
                  <a:lnTo>
                    <a:pt x="6475" y="5671"/>
                  </a:lnTo>
                  <a:lnTo>
                    <a:pt x="6495" y="5734"/>
                  </a:lnTo>
                  <a:lnTo>
                    <a:pt x="5128" y="5734"/>
                  </a:lnTo>
                  <a:lnTo>
                    <a:pt x="5110" y="5797"/>
                  </a:lnTo>
                  <a:lnTo>
                    <a:pt x="6515" y="5797"/>
                  </a:lnTo>
                  <a:lnTo>
                    <a:pt x="6592" y="5923"/>
                  </a:lnTo>
                  <a:lnTo>
                    <a:pt x="6579" y="6300"/>
                  </a:lnTo>
                  <a:lnTo>
                    <a:pt x="6559" y="6300"/>
                  </a:lnTo>
                  <a:lnTo>
                    <a:pt x="6571" y="6363"/>
                  </a:lnTo>
                  <a:lnTo>
                    <a:pt x="6581" y="6363"/>
                  </a:lnTo>
                  <a:lnTo>
                    <a:pt x="6603" y="6426"/>
                  </a:lnTo>
                  <a:lnTo>
                    <a:pt x="6632" y="6489"/>
                  </a:lnTo>
                  <a:lnTo>
                    <a:pt x="6640" y="6552"/>
                  </a:lnTo>
                  <a:lnTo>
                    <a:pt x="5426" y="6552"/>
                  </a:lnTo>
                  <a:lnTo>
                    <a:pt x="5338" y="6740"/>
                  </a:lnTo>
                  <a:lnTo>
                    <a:pt x="5317" y="6866"/>
                  </a:lnTo>
                  <a:lnTo>
                    <a:pt x="5336" y="6929"/>
                  </a:lnTo>
                  <a:lnTo>
                    <a:pt x="5336" y="6929"/>
                  </a:lnTo>
                </a:path>
                <a:path w="21600" h="21600">
                  <a:moveTo>
                    <a:pt x="2290" y="4655"/>
                  </a:moveTo>
                  <a:lnTo>
                    <a:pt x="2260" y="4602"/>
                  </a:lnTo>
                  <a:lnTo>
                    <a:pt x="2267" y="4477"/>
                  </a:lnTo>
                  <a:lnTo>
                    <a:pt x="2276" y="4477"/>
                  </a:lnTo>
                  <a:lnTo>
                    <a:pt x="2291" y="4539"/>
                  </a:lnTo>
                  <a:lnTo>
                    <a:pt x="2308" y="4602"/>
                  </a:lnTo>
                  <a:lnTo>
                    <a:pt x="2304" y="4602"/>
                  </a:lnTo>
                  <a:lnTo>
                    <a:pt x="2290" y="4655"/>
                  </a:lnTo>
                  <a:lnTo>
                    <a:pt x="2290" y="4655"/>
                  </a:lnTo>
                </a:path>
                <a:path w="21600" h="21600">
                  <a:moveTo>
                    <a:pt x="2471" y="4917"/>
                  </a:moveTo>
                  <a:lnTo>
                    <a:pt x="2330" y="4728"/>
                  </a:lnTo>
                  <a:lnTo>
                    <a:pt x="2290" y="4655"/>
                  </a:lnTo>
                  <a:lnTo>
                    <a:pt x="2304" y="4602"/>
                  </a:lnTo>
                  <a:lnTo>
                    <a:pt x="2308" y="4602"/>
                  </a:lnTo>
                  <a:lnTo>
                    <a:pt x="2291" y="4539"/>
                  </a:lnTo>
                  <a:lnTo>
                    <a:pt x="2276" y="4477"/>
                  </a:lnTo>
                  <a:lnTo>
                    <a:pt x="2511" y="4477"/>
                  </a:lnTo>
                  <a:lnTo>
                    <a:pt x="2471" y="4917"/>
                  </a:lnTo>
                  <a:lnTo>
                    <a:pt x="2471" y="4917"/>
                  </a:lnTo>
                </a:path>
                <a:path w="21600" h="21600">
                  <a:moveTo>
                    <a:pt x="6254" y="4728"/>
                  </a:moveTo>
                  <a:lnTo>
                    <a:pt x="6143" y="4728"/>
                  </a:lnTo>
                  <a:lnTo>
                    <a:pt x="6220" y="4602"/>
                  </a:lnTo>
                  <a:lnTo>
                    <a:pt x="6247" y="4665"/>
                  </a:lnTo>
                  <a:lnTo>
                    <a:pt x="6254" y="4728"/>
                  </a:lnTo>
                  <a:lnTo>
                    <a:pt x="6254" y="4728"/>
                  </a:lnTo>
                </a:path>
                <a:path w="21600" h="21600">
                  <a:moveTo>
                    <a:pt x="6577" y="6363"/>
                  </a:moveTo>
                  <a:lnTo>
                    <a:pt x="6571" y="6363"/>
                  </a:lnTo>
                  <a:lnTo>
                    <a:pt x="6559" y="6300"/>
                  </a:lnTo>
                  <a:lnTo>
                    <a:pt x="6577" y="6352"/>
                  </a:lnTo>
                  <a:lnTo>
                    <a:pt x="6577" y="6363"/>
                  </a:lnTo>
                  <a:lnTo>
                    <a:pt x="6577" y="6363"/>
                  </a:lnTo>
                </a:path>
                <a:path w="21600" h="21600">
                  <a:moveTo>
                    <a:pt x="6577" y="6352"/>
                  </a:moveTo>
                  <a:lnTo>
                    <a:pt x="6559" y="6300"/>
                  </a:lnTo>
                  <a:lnTo>
                    <a:pt x="6579" y="6300"/>
                  </a:lnTo>
                  <a:lnTo>
                    <a:pt x="6577" y="6352"/>
                  </a:lnTo>
                  <a:lnTo>
                    <a:pt x="6577" y="6352"/>
                  </a:lnTo>
                </a:path>
                <a:path w="21600" h="21600">
                  <a:moveTo>
                    <a:pt x="6581" y="6363"/>
                  </a:moveTo>
                  <a:lnTo>
                    <a:pt x="6577" y="6363"/>
                  </a:lnTo>
                  <a:lnTo>
                    <a:pt x="6577" y="6352"/>
                  </a:lnTo>
                  <a:lnTo>
                    <a:pt x="6581" y="6363"/>
                  </a:lnTo>
                  <a:lnTo>
                    <a:pt x="6581" y="6363"/>
                  </a:lnTo>
                </a:path>
                <a:path w="21600" h="21600">
                  <a:moveTo>
                    <a:pt x="5727" y="9242"/>
                  </a:moveTo>
                  <a:lnTo>
                    <a:pt x="5713" y="9193"/>
                  </a:lnTo>
                  <a:lnTo>
                    <a:pt x="5687" y="9067"/>
                  </a:lnTo>
                  <a:lnTo>
                    <a:pt x="5654" y="8941"/>
                  </a:lnTo>
                  <a:lnTo>
                    <a:pt x="5654" y="8690"/>
                  </a:lnTo>
                  <a:lnTo>
                    <a:pt x="5638" y="8501"/>
                  </a:lnTo>
                  <a:lnTo>
                    <a:pt x="5575" y="8061"/>
                  </a:lnTo>
                  <a:lnTo>
                    <a:pt x="5574" y="7872"/>
                  </a:lnTo>
                  <a:lnTo>
                    <a:pt x="5604" y="7684"/>
                  </a:lnTo>
                  <a:lnTo>
                    <a:pt x="5512" y="7684"/>
                  </a:lnTo>
                  <a:lnTo>
                    <a:pt x="5476" y="7369"/>
                  </a:lnTo>
                  <a:lnTo>
                    <a:pt x="5448" y="7243"/>
                  </a:lnTo>
                  <a:lnTo>
                    <a:pt x="5410" y="7180"/>
                  </a:lnTo>
                  <a:lnTo>
                    <a:pt x="5317" y="6866"/>
                  </a:lnTo>
                  <a:lnTo>
                    <a:pt x="5338" y="6740"/>
                  </a:lnTo>
                  <a:lnTo>
                    <a:pt x="5426" y="6552"/>
                  </a:lnTo>
                  <a:lnTo>
                    <a:pt x="5374" y="6929"/>
                  </a:lnTo>
                  <a:lnTo>
                    <a:pt x="6733" y="6929"/>
                  </a:lnTo>
                  <a:lnTo>
                    <a:pt x="6765" y="6992"/>
                  </a:lnTo>
                  <a:lnTo>
                    <a:pt x="6765" y="7369"/>
                  </a:lnTo>
                  <a:lnTo>
                    <a:pt x="6781" y="7684"/>
                  </a:lnTo>
                  <a:lnTo>
                    <a:pt x="5604" y="7684"/>
                  </a:lnTo>
                  <a:lnTo>
                    <a:pt x="5547" y="7746"/>
                  </a:lnTo>
                  <a:lnTo>
                    <a:pt x="6790" y="7746"/>
                  </a:lnTo>
                  <a:lnTo>
                    <a:pt x="6815" y="7935"/>
                  </a:lnTo>
                  <a:lnTo>
                    <a:pt x="6850" y="8187"/>
                  </a:lnTo>
                  <a:lnTo>
                    <a:pt x="6859" y="8438"/>
                  </a:lnTo>
                  <a:lnTo>
                    <a:pt x="6842" y="8627"/>
                  </a:lnTo>
                  <a:lnTo>
                    <a:pt x="6861" y="8690"/>
                  </a:lnTo>
                  <a:lnTo>
                    <a:pt x="6875" y="8690"/>
                  </a:lnTo>
                  <a:lnTo>
                    <a:pt x="6885" y="8815"/>
                  </a:lnTo>
                  <a:lnTo>
                    <a:pt x="6895" y="8878"/>
                  </a:lnTo>
                  <a:lnTo>
                    <a:pt x="6901" y="8941"/>
                  </a:lnTo>
                  <a:lnTo>
                    <a:pt x="6902" y="9004"/>
                  </a:lnTo>
                  <a:lnTo>
                    <a:pt x="6908" y="9004"/>
                  </a:lnTo>
                  <a:lnTo>
                    <a:pt x="6911" y="9067"/>
                  </a:lnTo>
                  <a:lnTo>
                    <a:pt x="6945" y="9130"/>
                  </a:lnTo>
                  <a:lnTo>
                    <a:pt x="5841" y="9130"/>
                  </a:lnTo>
                  <a:lnTo>
                    <a:pt x="5727" y="9242"/>
                  </a:lnTo>
                  <a:lnTo>
                    <a:pt x="5727" y="9242"/>
                  </a:lnTo>
                </a:path>
                <a:path w="21600" h="21600">
                  <a:moveTo>
                    <a:pt x="6733" y="6929"/>
                  </a:moveTo>
                  <a:lnTo>
                    <a:pt x="5374" y="6929"/>
                  </a:lnTo>
                  <a:lnTo>
                    <a:pt x="5426" y="6552"/>
                  </a:lnTo>
                  <a:lnTo>
                    <a:pt x="6640" y="6552"/>
                  </a:lnTo>
                  <a:lnTo>
                    <a:pt x="6662" y="6740"/>
                  </a:lnTo>
                  <a:lnTo>
                    <a:pt x="6701" y="6866"/>
                  </a:lnTo>
                  <a:lnTo>
                    <a:pt x="6733" y="6929"/>
                  </a:lnTo>
                  <a:lnTo>
                    <a:pt x="6733" y="6929"/>
                  </a:lnTo>
                </a:path>
                <a:path w="21600" h="21600">
                  <a:moveTo>
                    <a:pt x="295" y="7872"/>
                  </a:moveTo>
                  <a:lnTo>
                    <a:pt x="278" y="7825"/>
                  </a:lnTo>
                  <a:lnTo>
                    <a:pt x="283" y="7809"/>
                  </a:lnTo>
                  <a:lnTo>
                    <a:pt x="295" y="7872"/>
                  </a:lnTo>
                  <a:lnTo>
                    <a:pt x="295" y="7872"/>
                  </a:lnTo>
                </a:path>
                <a:path w="21600" h="21600">
                  <a:moveTo>
                    <a:pt x="1518" y="7872"/>
                  </a:moveTo>
                  <a:lnTo>
                    <a:pt x="295" y="7872"/>
                  </a:lnTo>
                  <a:lnTo>
                    <a:pt x="283" y="7809"/>
                  </a:lnTo>
                  <a:lnTo>
                    <a:pt x="1523" y="7809"/>
                  </a:lnTo>
                  <a:lnTo>
                    <a:pt x="1518" y="7872"/>
                  </a:lnTo>
                  <a:lnTo>
                    <a:pt x="1518" y="7872"/>
                  </a:lnTo>
                </a:path>
                <a:path w="21600" h="21600">
                  <a:moveTo>
                    <a:pt x="1513" y="8375"/>
                  </a:moveTo>
                  <a:lnTo>
                    <a:pt x="342" y="8375"/>
                  </a:lnTo>
                  <a:lnTo>
                    <a:pt x="237" y="8249"/>
                  </a:lnTo>
                  <a:lnTo>
                    <a:pt x="200" y="8061"/>
                  </a:lnTo>
                  <a:lnTo>
                    <a:pt x="230" y="7998"/>
                  </a:lnTo>
                  <a:lnTo>
                    <a:pt x="261" y="7872"/>
                  </a:lnTo>
                  <a:lnTo>
                    <a:pt x="278" y="7825"/>
                  </a:lnTo>
                  <a:lnTo>
                    <a:pt x="295" y="7872"/>
                  </a:lnTo>
                  <a:lnTo>
                    <a:pt x="1511" y="7872"/>
                  </a:lnTo>
                  <a:lnTo>
                    <a:pt x="1511" y="7935"/>
                  </a:lnTo>
                  <a:lnTo>
                    <a:pt x="1515" y="7935"/>
                  </a:lnTo>
                  <a:lnTo>
                    <a:pt x="1529" y="8124"/>
                  </a:lnTo>
                  <a:lnTo>
                    <a:pt x="1530" y="8312"/>
                  </a:lnTo>
                  <a:lnTo>
                    <a:pt x="1513" y="8375"/>
                  </a:lnTo>
                  <a:lnTo>
                    <a:pt x="1513" y="8375"/>
                  </a:lnTo>
                </a:path>
                <a:path w="21600" h="21600">
                  <a:moveTo>
                    <a:pt x="1512" y="7894"/>
                  </a:moveTo>
                  <a:lnTo>
                    <a:pt x="1511" y="7872"/>
                  </a:lnTo>
                  <a:lnTo>
                    <a:pt x="1513" y="7872"/>
                  </a:lnTo>
                  <a:lnTo>
                    <a:pt x="1512" y="7894"/>
                  </a:lnTo>
                  <a:lnTo>
                    <a:pt x="1512" y="7894"/>
                  </a:lnTo>
                </a:path>
                <a:path w="21600" h="21600">
                  <a:moveTo>
                    <a:pt x="1515" y="7935"/>
                  </a:moveTo>
                  <a:lnTo>
                    <a:pt x="1511" y="7935"/>
                  </a:lnTo>
                  <a:lnTo>
                    <a:pt x="1512" y="7894"/>
                  </a:lnTo>
                  <a:lnTo>
                    <a:pt x="1515" y="7935"/>
                  </a:lnTo>
                  <a:lnTo>
                    <a:pt x="1515" y="7935"/>
                  </a:lnTo>
                </a:path>
                <a:path w="21600" h="21600">
                  <a:moveTo>
                    <a:pt x="87" y="9459"/>
                  </a:moveTo>
                  <a:lnTo>
                    <a:pt x="152" y="8124"/>
                  </a:lnTo>
                  <a:lnTo>
                    <a:pt x="210" y="8377"/>
                  </a:lnTo>
                  <a:lnTo>
                    <a:pt x="177" y="8690"/>
                  </a:lnTo>
                  <a:lnTo>
                    <a:pt x="156" y="8878"/>
                  </a:lnTo>
                  <a:lnTo>
                    <a:pt x="135" y="9004"/>
                  </a:lnTo>
                  <a:lnTo>
                    <a:pt x="108" y="9256"/>
                  </a:lnTo>
                  <a:lnTo>
                    <a:pt x="94" y="9381"/>
                  </a:lnTo>
                  <a:lnTo>
                    <a:pt x="87" y="9459"/>
                  </a:lnTo>
                  <a:lnTo>
                    <a:pt x="87" y="9459"/>
                  </a:lnTo>
                </a:path>
                <a:path w="21600" h="21600">
                  <a:moveTo>
                    <a:pt x="1361" y="10765"/>
                  </a:moveTo>
                  <a:lnTo>
                    <a:pt x="352" y="10765"/>
                  </a:lnTo>
                  <a:lnTo>
                    <a:pt x="417" y="10199"/>
                  </a:lnTo>
                  <a:lnTo>
                    <a:pt x="450" y="9822"/>
                  </a:lnTo>
                  <a:lnTo>
                    <a:pt x="450" y="9633"/>
                  </a:lnTo>
                  <a:lnTo>
                    <a:pt x="431" y="9381"/>
                  </a:lnTo>
                  <a:lnTo>
                    <a:pt x="375" y="9067"/>
                  </a:lnTo>
                  <a:lnTo>
                    <a:pt x="282" y="8690"/>
                  </a:lnTo>
                  <a:lnTo>
                    <a:pt x="210" y="8377"/>
                  </a:lnTo>
                  <a:lnTo>
                    <a:pt x="217" y="8312"/>
                  </a:lnTo>
                  <a:lnTo>
                    <a:pt x="266" y="8312"/>
                  </a:lnTo>
                  <a:lnTo>
                    <a:pt x="342" y="8375"/>
                  </a:lnTo>
                  <a:lnTo>
                    <a:pt x="1513" y="8375"/>
                  </a:lnTo>
                  <a:lnTo>
                    <a:pt x="1496" y="8501"/>
                  </a:lnTo>
                  <a:lnTo>
                    <a:pt x="1487" y="8564"/>
                  </a:lnTo>
                  <a:lnTo>
                    <a:pt x="1566" y="9004"/>
                  </a:lnTo>
                  <a:lnTo>
                    <a:pt x="1310" y="9004"/>
                  </a:lnTo>
                  <a:lnTo>
                    <a:pt x="1426" y="9120"/>
                  </a:lnTo>
                  <a:lnTo>
                    <a:pt x="1437" y="9381"/>
                  </a:lnTo>
                  <a:lnTo>
                    <a:pt x="1398" y="9444"/>
                  </a:lnTo>
                  <a:lnTo>
                    <a:pt x="1384" y="9444"/>
                  </a:lnTo>
                  <a:lnTo>
                    <a:pt x="1397" y="9570"/>
                  </a:lnTo>
                  <a:lnTo>
                    <a:pt x="1399" y="9696"/>
                  </a:lnTo>
                  <a:lnTo>
                    <a:pt x="1401" y="9947"/>
                  </a:lnTo>
                  <a:lnTo>
                    <a:pt x="1329" y="9947"/>
                  </a:lnTo>
                  <a:lnTo>
                    <a:pt x="1305" y="10010"/>
                  </a:lnTo>
                  <a:lnTo>
                    <a:pt x="1331" y="10010"/>
                  </a:lnTo>
                  <a:lnTo>
                    <a:pt x="1357" y="10073"/>
                  </a:lnTo>
                  <a:lnTo>
                    <a:pt x="1280" y="10073"/>
                  </a:lnTo>
                  <a:lnTo>
                    <a:pt x="1342" y="10136"/>
                  </a:lnTo>
                  <a:lnTo>
                    <a:pt x="1371" y="10262"/>
                  </a:lnTo>
                  <a:lnTo>
                    <a:pt x="1366" y="10387"/>
                  </a:lnTo>
                  <a:lnTo>
                    <a:pt x="1361" y="10639"/>
                  </a:lnTo>
                  <a:lnTo>
                    <a:pt x="1361" y="10765"/>
                  </a:lnTo>
                  <a:lnTo>
                    <a:pt x="1361" y="10765"/>
                  </a:lnTo>
                </a:path>
                <a:path w="21600" h="21600">
                  <a:moveTo>
                    <a:pt x="352" y="10765"/>
                  </a:moveTo>
                  <a:lnTo>
                    <a:pt x="75" y="9696"/>
                  </a:lnTo>
                  <a:lnTo>
                    <a:pt x="87" y="9459"/>
                  </a:lnTo>
                  <a:lnTo>
                    <a:pt x="94" y="9381"/>
                  </a:lnTo>
                  <a:lnTo>
                    <a:pt x="122" y="9120"/>
                  </a:lnTo>
                  <a:lnTo>
                    <a:pt x="135" y="9004"/>
                  </a:lnTo>
                  <a:lnTo>
                    <a:pt x="156" y="8878"/>
                  </a:lnTo>
                  <a:lnTo>
                    <a:pt x="177" y="8690"/>
                  </a:lnTo>
                  <a:lnTo>
                    <a:pt x="210" y="8377"/>
                  </a:lnTo>
                  <a:lnTo>
                    <a:pt x="282" y="8690"/>
                  </a:lnTo>
                  <a:lnTo>
                    <a:pt x="375" y="9067"/>
                  </a:lnTo>
                  <a:lnTo>
                    <a:pt x="431" y="9381"/>
                  </a:lnTo>
                  <a:lnTo>
                    <a:pt x="450" y="9633"/>
                  </a:lnTo>
                  <a:lnTo>
                    <a:pt x="450" y="9822"/>
                  </a:lnTo>
                  <a:lnTo>
                    <a:pt x="417" y="10199"/>
                  </a:lnTo>
                  <a:lnTo>
                    <a:pt x="352" y="10765"/>
                  </a:lnTo>
                  <a:lnTo>
                    <a:pt x="352" y="10765"/>
                  </a:lnTo>
                </a:path>
                <a:path w="21600" h="21600">
                  <a:moveTo>
                    <a:pt x="1426" y="9120"/>
                  </a:moveTo>
                  <a:lnTo>
                    <a:pt x="1310" y="9004"/>
                  </a:lnTo>
                  <a:lnTo>
                    <a:pt x="1384" y="9004"/>
                  </a:lnTo>
                  <a:lnTo>
                    <a:pt x="1424" y="9067"/>
                  </a:lnTo>
                  <a:lnTo>
                    <a:pt x="1426" y="9120"/>
                  </a:lnTo>
                  <a:lnTo>
                    <a:pt x="1426" y="9120"/>
                  </a:lnTo>
                </a:path>
                <a:path w="21600" h="21600">
                  <a:moveTo>
                    <a:pt x="1623" y="9318"/>
                  </a:moveTo>
                  <a:lnTo>
                    <a:pt x="1426" y="9120"/>
                  </a:lnTo>
                  <a:lnTo>
                    <a:pt x="1424" y="9067"/>
                  </a:lnTo>
                  <a:lnTo>
                    <a:pt x="1384" y="9004"/>
                  </a:lnTo>
                  <a:lnTo>
                    <a:pt x="1566" y="9004"/>
                  </a:lnTo>
                  <a:lnTo>
                    <a:pt x="1623" y="9318"/>
                  </a:lnTo>
                  <a:lnTo>
                    <a:pt x="1623" y="9318"/>
                  </a:lnTo>
                </a:path>
                <a:path w="21600" h="21600">
                  <a:moveTo>
                    <a:pt x="5788" y="9318"/>
                  </a:moveTo>
                  <a:lnTo>
                    <a:pt x="5751" y="9318"/>
                  </a:lnTo>
                  <a:lnTo>
                    <a:pt x="5727" y="9242"/>
                  </a:lnTo>
                  <a:lnTo>
                    <a:pt x="5841" y="9130"/>
                  </a:lnTo>
                  <a:lnTo>
                    <a:pt x="5788" y="9318"/>
                  </a:lnTo>
                  <a:lnTo>
                    <a:pt x="5788" y="9318"/>
                  </a:lnTo>
                </a:path>
                <a:path w="21600" h="21600">
                  <a:moveTo>
                    <a:pt x="7046" y="9318"/>
                  </a:moveTo>
                  <a:lnTo>
                    <a:pt x="5788" y="9318"/>
                  </a:lnTo>
                  <a:lnTo>
                    <a:pt x="5841" y="9130"/>
                  </a:lnTo>
                  <a:lnTo>
                    <a:pt x="6945" y="9130"/>
                  </a:lnTo>
                  <a:lnTo>
                    <a:pt x="7046" y="9318"/>
                  </a:lnTo>
                  <a:lnTo>
                    <a:pt x="7046" y="9318"/>
                  </a:lnTo>
                </a:path>
                <a:path w="21600" h="21600">
                  <a:moveTo>
                    <a:pt x="6635" y="14663"/>
                  </a:moveTo>
                  <a:lnTo>
                    <a:pt x="5469" y="14663"/>
                  </a:lnTo>
                  <a:lnTo>
                    <a:pt x="5494" y="14601"/>
                  </a:lnTo>
                  <a:lnTo>
                    <a:pt x="5470" y="14601"/>
                  </a:lnTo>
                  <a:lnTo>
                    <a:pt x="5474" y="14538"/>
                  </a:lnTo>
                  <a:lnTo>
                    <a:pt x="5485" y="14412"/>
                  </a:lnTo>
                  <a:lnTo>
                    <a:pt x="5486" y="14160"/>
                  </a:lnTo>
                  <a:lnTo>
                    <a:pt x="5481" y="14035"/>
                  </a:lnTo>
                  <a:lnTo>
                    <a:pt x="5531" y="13720"/>
                  </a:lnTo>
                  <a:lnTo>
                    <a:pt x="5560" y="13532"/>
                  </a:lnTo>
                  <a:lnTo>
                    <a:pt x="5569" y="13532"/>
                  </a:lnTo>
                  <a:lnTo>
                    <a:pt x="5577" y="13469"/>
                  </a:lnTo>
                  <a:lnTo>
                    <a:pt x="5519" y="13029"/>
                  </a:lnTo>
                  <a:lnTo>
                    <a:pt x="5619" y="12840"/>
                  </a:lnTo>
                  <a:lnTo>
                    <a:pt x="5670" y="12714"/>
                  </a:lnTo>
                  <a:lnTo>
                    <a:pt x="5672" y="12607"/>
                  </a:lnTo>
                  <a:lnTo>
                    <a:pt x="5674" y="12085"/>
                  </a:lnTo>
                  <a:lnTo>
                    <a:pt x="5719" y="11834"/>
                  </a:lnTo>
                  <a:lnTo>
                    <a:pt x="5743" y="11708"/>
                  </a:lnTo>
                  <a:lnTo>
                    <a:pt x="5750" y="11645"/>
                  </a:lnTo>
                  <a:lnTo>
                    <a:pt x="5743" y="11519"/>
                  </a:lnTo>
                  <a:lnTo>
                    <a:pt x="5726" y="11268"/>
                  </a:lnTo>
                  <a:lnTo>
                    <a:pt x="5770" y="11016"/>
                  </a:lnTo>
                  <a:lnTo>
                    <a:pt x="5786" y="10765"/>
                  </a:lnTo>
                  <a:lnTo>
                    <a:pt x="5776" y="10513"/>
                  </a:lnTo>
                  <a:lnTo>
                    <a:pt x="5768" y="10199"/>
                  </a:lnTo>
                  <a:lnTo>
                    <a:pt x="5766" y="10010"/>
                  </a:lnTo>
                  <a:lnTo>
                    <a:pt x="5764" y="9633"/>
                  </a:lnTo>
                  <a:lnTo>
                    <a:pt x="5732" y="9633"/>
                  </a:lnTo>
                  <a:lnTo>
                    <a:pt x="5714" y="9507"/>
                  </a:lnTo>
                  <a:lnTo>
                    <a:pt x="5714" y="9256"/>
                  </a:lnTo>
                  <a:lnTo>
                    <a:pt x="5727" y="9242"/>
                  </a:lnTo>
                  <a:lnTo>
                    <a:pt x="5751" y="9318"/>
                  </a:lnTo>
                  <a:lnTo>
                    <a:pt x="7046" y="9318"/>
                  </a:lnTo>
                  <a:lnTo>
                    <a:pt x="7080" y="9381"/>
                  </a:lnTo>
                  <a:lnTo>
                    <a:pt x="6993" y="9633"/>
                  </a:lnTo>
                  <a:lnTo>
                    <a:pt x="6963" y="9696"/>
                  </a:lnTo>
                  <a:lnTo>
                    <a:pt x="6935" y="9696"/>
                  </a:lnTo>
                  <a:lnTo>
                    <a:pt x="6876" y="9759"/>
                  </a:lnTo>
                  <a:lnTo>
                    <a:pt x="6940" y="9759"/>
                  </a:lnTo>
                  <a:lnTo>
                    <a:pt x="6950" y="9884"/>
                  </a:lnTo>
                  <a:lnTo>
                    <a:pt x="6954" y="10073"/>
                  </a:lnTo>
                  <a:lnTo>
                    <a:pt x="6947" y="10199"/>
                  </a:lnTo>
                  <a:lnTo>
                    <a:pt x="6942" y="10325"/>
                  </a:lnTo>
                  <a:lnTo>
                    <a:pt x="6931" y="10450"/>
                  </a:lnTo>
                  <a:lnTo>
                    <a:pt x="6915" y="10513"/>
                  </a:lnTo>
                  <a:lnTo>
                    <a:pt x="6930" y="10639"/>
                  </a:lnTo>
                  <a:lnTo>
                    <a:pt x="6935" y="10765"/>
                  </a:lnTo>
                  <a:lnTo>
                    <a:pt x="6925" y="11079"/>
                  </a:lnTo>
                  <a:lnTo>
                    <a:pt x="6916" y="11205"/>
                  </a:lnTo>
                  <a:lnTo>
                    <a:pt x="6889" y="11394"/>
                  </a:lnTo>
                  <a:lnTo>
                    <a:pt x="6881" y="11456"/>
                  </a:lnTo>
                  <a:lnTo>
                    <a:pt x="6878" y="11519"/>
                  </a:lnTo>
                  <a:lnTo>
                    <a:pt x="6891" y="11645"/>
                  </a:lnTo>
                  <a:lnTo>
                    <a:pt x="6920" y="11771"/>
                  </a:lnTo>
                  <a:lnTo>
                    <a:pt x="6905" y="12085"/>
                  </a:lnTo>
                  <a:lnTo>
                    <a:pt x="6886" y="12274"/>
                  </a:lnTo>
                  <a:lnTo>
                    <a:pt x="6865" y="12337"/>
                  </a:lnTo>
                  <a:lnTo>
                    <a:pt x="6813" y="12337"/>
                  </a:lnTo>
                  <a:lnTo>
                    <a:pt x="6820" y="12400"/>
                  </a:lnTo>
                  <a:lnTo>
                    <a:pt x="6839" y="12400"/>
                  </a:lnTo>
                  <a:lnTo>
                    <a:pt x="6860" y="12525"/>
                  </a:lnTo>
                  <a:lnTo>
                    <a:pt x="6890" y="12840"/>
                  </a:lnTo>
                  <a:lnTo>
                    <a:pt x="6846" y="13029"/>
                  </a:lnTo>
                  <a:lnTo>
                    <a:pt x="6820" y="13091"/>
                  </a:lnTo>
                  <a:lnTo>
                    <a:pt x="6800" y="13217"/>
                  </a:lnTo>
                  <a:lnTo>
                    <a:pt x="6789" y="13280"/>
                  </a:lnTo>
                  <a:lnTo>
                    <a:pt x="6777" y="13343"/>
                  </a:lnTo>
                  <a:lnTo>
                    <a:pt x="6774" y="13406"/>
                  </a:lnTo>
                  <a:lnTo>
                    <a:pt x="6763" y="13532"/>
                  </a:lnTo>
                  <a:lnTo>
                    <a:pt x="6709" y="13972"/>
                  </a:lnTo>
                  <a:lnTo>
                    <a:pt x="6650" y="14475"/>
                  </a:lnTo>
                  <a:lnTo>
                    <a:pt x="6635" y="14663"/>
                  </a:lnTo>
                  <a:lnTo>
                    <a:pt x="6635" y="14663"/>
                  </a:lnTo>
                </a:path>
                <a:path w="21600" h="21600">
                  <a:moveTo>
                    <a:pt x="75" y="9711"/>
                  </a:moveTo>
                  <a:lnTo>
                    <a:pt x="72" y="9633"/>
                  </a:lnTo>
                  <a:lnTo>
                    <a:pt x="87" y="9459"/>
                  </a:lnTo>
                  <a:lnTo>
                    <a:pt x="75" y="9711"/>
                  </a:lnTo>
                  <a:lnTo>
                    <a:pt x="75" y="9711"/>
                  </a:lnTo>
                </a:path>
                <a:path w="21600" h="21600">
                  <a:moveTo>
                    <a:pt x="6932" y="9759"/>
                  </a:moveTo>
                  <a:lnTo>
                    <a:pt x="6876" y="9759"/>
                  </a:lnTo>
                  <a:lnTo>
                    <a:pt x="6935" y="9696"/>
                  </a:lnTo>
                  <a:lnTo>
                    <a:pt x="6939" y="9745"/>
                  </a:lnTo>
                  <a:lnTo>
                    <a:pt x="6932" y="9759"/>
                  </a:lnTo>
                  <a:lnTo>
                    <a:pt x="6932" y="9759"/>
                  </a:lnTo>
                </a:path>
                <a:path w="21600" h="21600">
                  <a:moveTo>
                    <a:pt x="6939" y="9745"/>
                  </a:moveTo>
                  <a:lnTo>
                    <a:pt x="6935" y="9696"/>
                  </a:lnTo>
                  <a:lnTo>
                    <a:pt x="6963" y="9696"/>
                  </a:lnTo>
                  <a:lnTo>
                    <a:pt x="6939" y="9745"/>
                  </a:lnTo>
                  <a:lnTo>
                    <a:pt x="6939" y="9745"/>
                  </a:lnTo>
                </a:path>
                <a:path w="21600" h="21600">
                  <a:moveTo>
                    <a:pt x="1311" y="12651"/>
                  </a:moveTo>
                  <a:lnTo>
                    <a:pt x="125" y="12651"/>
                  </a:lnTo>
                  <a:lnTo>
                    <a:pt x="66" y="12588"/>
                  </a:lnTo>
                  <a:lnTo>
                    <a:pt x="49" y="12588"/>
                  </a:lnTo>
                  <a:lnTo>
                    <a:pt x="35" y="12400"/>
                  </a:lnTo>
                  <a:lnTo>
                    <a:pt x="42" y="12274"/>
                  </a:lnTo>
                  <a:lnTo>
                    <a:pt x="62" y="12211"/>
                  </a:lnTo>
                  <a:lnTo>
                    <a:pt x="60" y="12148"/>
                  </a:lnTo>
                  <a:lnTo>
                    <a:pt x="46" y="12085"/>
                  </a:lnTo>
                  <a:lnTo>
                    <a:pt x="20" y="11960"/>
                  </a:lnTo>
                  <a:lnTo>
                    <a:pt x="21" y="11645"/>
                  </a:lnTo>
                  <a:lnTo>
                    <a:pt x="23" y="11582"/>
                  </a:lnTo>
                  <a:lnTo>
                    <a:pt x="36" y="11456"/>
                  </a:lnTo>
                  <a:lnTo>
                    <a:pt x="46" y="11394"/>
                  </a:lnTo>
                  <a:lnTo>
                    <a:pt x="60" y="11331"/>
                  </a:lnTo>
                  <a:lnTo>
                    <a:pt x="35" y="11142"/>
                  </a:lnTo>
                  <a:lnTo>
                    <a:pt x="20" y="11016"/>
                  </a:lnTo>
                  <a:lnTo>
                    <a:pt x="31" y="10891"/>
                  </a:lnTo>
                  <a:lnTo>
                    <a:pt x="70" y="10765"/>
                  </a:lnTo>
                  <a:lnTo>
                    <a:pt x="48" y="10576"/>
                  </a:lnTo>
                  <a:lnTo>
                    <a:pt x="45" y="10325"/>
                  </a:lnTo>
                  <a:lnTo>
                    <a:pt x="75" y="9711"/>
                  </a:lnTo>
                  <a:lnTo>
                    <a:pt x="78" y="9822"/>
                  </a:lnTo>
                  <a:lnTo>
                    <a:pt x="127" y="10073"/>
                  </a:lnTo>
                  <a:lnTo>
                    <a:pt x="218" y="10387"/>
                  </a:lnTo>
                  <a:lnTo>
                    <a:pt x="352" y="10765"/>
                  </a:lnTo>
                  <a:lnTo>
                    <a:pt x="1361" y="10765"/>
                  </a:lnTo>
                  <a:lnTo>
                    <a:pt x="1361" y="10953"/>
                  </a:lnTo>
                  <a:lnTo>
                    <a:pt x="1312" y="11142"/>
                  </a:lnTo>
                  <a:lnTo>
                    <a:pt x="1292" y="11331"/>
                  </a:lnTo>
                  <a:lnTo>
                    <a:pt x="1300" y="11519"/>
                  </a:lnTo>
                  <a:lnTo>
                    <a:pt x="1290" y="11834"/>
                  </a:lnTo>
                  <a:lnTo>
                    <a:pt x="1275" y="12022"/>
                  </a:lnTo>
                  <a:lnTo>
                    <a:pt x="1253" y="12085"/>
                  </a:lnTo>
                  <a:lnTo>
                    <a:pt x="1226" y="12148"/>
                  </a:lnTo>
                  <a:lnTo>
                    <a:pt x="1250" y="12148"/>
                  </a:lnTo>
                  <a:lnTo>
                    <a:pt x="1266" y="12274"/>
                  </a:lnTo>
                  <a:lnTo>
                    <a:pt x="1283" y="12400"/>
                  </a:lnTo>
                  <a:lnTo>
                    <a:pt x="1303" y="12525"/>
                  </a:lnTo>
                  <a:lnTo>
                    <a:pt x="1307" y="12588"/>
                  </a:lnTo>
                  <a:lnTo>
                    <a:pt x="66" y="12588"/>
                  </a:lnTo>
                  <a:lnTo>
                    <a:pt x="57" y="12607"/>
                  </a:lnTo>
                  <a:lnTo>
                    <a:pt x="1308" y="12607"/>
                  </a:lnTo>
                  <a:lnTo>
                    <a:pt x="1311" y="12651"/>
                  </a:lnTo>
                  <a:lnTo>
                    <a:pt x="1311" y="12651"/>
                  </a:lnTo>
                </a:path>
                <a:path w="21600" h="21600">
                  <a:moveTo>
                    <a:pt x="6940" y="9759"/>
                  </a:moveTo>
                  <a:lnTo>
                    <a:pt x="6932" y="9759"/>
                  </a:lnTo>
                  <a:lnTo>
                    <a:pt x="6939" y="9745"/>
                  </a:lnTo>
                  <a:lnTo>
                    <a:pt x="6940" y="9759"/>
                  </a:lnTo>
                  <a:lnTo>
                    <a:pt x="6940" y="9759"/>
                  </a:lnTo>
                </a:path>
                <a:path w="21600" h="21600">
                  <a:moveTo>
                    <a:pt x="6839" y="12400"/>
                  </a:moveTo>
                  <a:lnTo>
                    <a:pt x="6820" y="12400"/>
                  </a:lnTo>
                  <a:lnTo>
                    <a:pt x="6813" y="12337"/>
                  </a:lnTo>
                  <a:lnTo>
                    <a:pt x="6815" y="12337"/>
                  </a:lnTo>
                  <a:lnTo>
                    <a:pt x="6839" y="12400"/>
                  </a:lnTo>
                  <a:lnTo>
                    <a:pt x="6839" y="12400"/>
                  </a:lnTo>
                </a:path>
                <a:path w="21600" h="21600">
                  <a:moveTo>
                    <a:pt x="6843" y="12400"/>
                  </a:moveTo>
                  <a:lnTo>
                    <a:pt x="6839" y="12400"/>
                  </a:lnTo>
                  <a:lnTo>
                    <a:pt x="6815" y="12337"/>
                  </a:lnTo>
                  <a:lnTo>
                    <a:pt x="6865" y="12337"/>
                  </a:lnTo>
                  <a:lnTo>
                    <a:pt x="6843" y="12400"/>
                  </a:lnTo>
                  <a:lnTo>
                    <a:pt x="6843" y="12400"/>
                  </a:lnTo>
                </a:path>
                <a:path w="21600" h="21600">
                  <a:moveTo>
                    <a:pt x="125" y="12651"/>
                  </a:moveTo>
                  <a:lnTo>
                    <a:pt x="76" y="12651"/>
                  </a:lnTo>
                  <a:lnTo>
                    <a:pt x="57" y="12607"/>
                  </a:lnTo>
                  <a:lnTo>
                    <a:pt x="66" y="12588"/>
                  </a:lnTo>
                  <a:lnTo>
                    <a:pt x="125" y="12651"/>
                  </a:lnTo>
                  <a:lnTo>
                    <a:pt x="125" y="12651"/>
                  </a:lnTo>
                </a:path>
                <a:path w="21600" h="21600">
                  <a:moveTo>
                    <a:pt x="71" y="13406"/>
                  </a:moveTo>
                  <a:lnTo>
                    <a:pt x="20" y="13406"/>
                  </a:lnTo>
                  <a:lnTo>
                    <a:pt x="20" y="13091"/>
                  </a:lnTo>
                  <a:lnTo>
                    <a:pt x="22" y="12903"/>
                  </a:lnTo>
                  <a:lnTo>
                    <a:pt x="27" y="12777"/>
                  </a:lnTo>
                  <a:lnTo>
                    <a:pt x="34" y="12651"/>
                  </a:lnTo>
                  <a:lnTo>
                    <a:pt x="57" y="12607"/>
                  </a:lnTo>
                  <a:lnTo>
                    <a:pt x="76" y="12651"/>
                  </a:lnTo>
                  <a:lnTo>
                    <a:pt x="1311" y="12651"/>
                  </a:lnTo>
                  <a:lnTo>
                    <a:pt x="1302" y="12903"/>
                  </a:lnTo>
                  <a:lnTo>
                    <a:pt x="1366" y="13091"/>
                  </a:lnTo>
                  <a:lnTo>
                    <a:pt x="1400" y="13343"/>
                  </a:lnTo>
                  <a:lnTo>
                    <a:pt x="89" y="13343"/>
                  </a:lnTo>
                  <a:lnTo>
                    <a:pt x="71" y="13406"/>
                  </a:lnTo>
                  <a:lnTo>
                    <a:pt x="71" y="13406"/>
                  </a:lnTo>
                </a:path>
                <a:path w="21600" h="21600">
                  <a:moveTo>
                    <a:pt x="255" y="14915"/>
                  </a:moveTo>
                  <a:lnTo>
                    <a:pt x="245" y="14852"/>
                  </a:lnTo>
                  <a:lnTo>
                    <a:pt x="236" y="14789"/>
                  </a:lnTo>
                  <a:lnTo>
                    <a:pt x="212" y="14726"/>
                  </a:lnTo>
                  <a:lnTo>
                    <a:pt x="172" y="14601"/>
                  </a:lnTo>
                  <a:lnTo>
                    <a:pt x="165" y="14286"/>
                  </a:lnTo>
                  <a:lnTo>
                    <a:pt x="108" y="13972"/>
                  </a:lnTo>
                  <a:lnTo>
                    <a:pt x="0" y="13657"/>
                  </a:lnTo>
                  <a:lnTo>
                    <a:pt x="89" y="13343"/>
                  </a:lnTo>
                  <a:lnTo>
                    <a:pt x="125" y="13343"/>
                  </a:lnTo>
                  <a:lnTo>
                    <a:pt x="96" y="13406"/>
                  </a:lnTo>
                  <a:lnTo>
                    <a:pt x="1401" y="13406"/>
                  </a:lnTo>
                  <a:lnTo>
                    <a:pt x="1475" y="14160"/>
                  </a:lnTo>
                  <a:lnTo>
                    <a:pt x="1518" y="14286"/>
                  </a:lnTo>
                  <a:lnTo>
                    <a:pt x="1563" y="14412"/>
                  </a:lnTo>
                  <a:lnTo>
                    <a:pt x="1556" y="14538"/>
                  </a:lnTo>
                  <a:lnTo>
                    <a:pt x="1496" y="14663"/>
                  </a:lnTo>
                  <a:lnTo>
                    <a:pt x="1559" y="14726"/>
                  </a:lnTo>
                  <a:lnTo>
                    <a:pt x="1591" y="14789"/>
                  </a:lnTo>
                  <a:lnTo>
                    <a:pt x="1591" y="14852"/>
                  </a:lnTo>
                  <a:lnTo>
                    <a:pt x="260" y="14852"/>
                  </a:lnTo>
                  <a:lnTo>
                    <a:pt x="255" y="14915"/>
                  </a:lnTo>
                  <a:lnTo>
                    <a:pt x="255" y="14915"/>
                  </a:lnTo>
                </a:path>
                <a:path w="21600" h="21600">
                  <a:moveTo>
                    <a:pt x="1401" y="13406"/>
                  </a:moveTo>
                  <a:lnTo>
                    <a:pt x="96" y="13406"/>
                  </a:lnTo>
                  <a:lnTo>
                    <a:pt x="125" y="13343"/>
                  </a:lnTo>
                  <a:lnTo>
                    <a:pt x="1400" y="13343"/>
                  </a:lnTo>
                  <a:lnTo>
                    <a:pt x="1401" y="13406"/>
                  </a:lnTo>
                  <a:lnTo>
                    <a:pt x="1401" y="13406"/>
                  </a:lnTo>
                </a:path>
                <a:path w="21600" h="21600">
                  <a:moveTo>
                    <a:pt x="5998" y="17996"/>
                  </a:moveTo>
                  <a:lnTo>
                    <a:pt x="3604" y="17996"/>
                  </a:lnTo>
                  <a:lnTo>
                    <a:pt x="3655" y="17933"/>
                  </a:lnTo>
                  <a:lnTo>
                    <a:pt x="3887" y="17933"/>
                  </a:lnTo>
                  <a:lnTo>
                    <a:pt x="3947" y="17745"/>
                  </a:lnTo>
                  <a:lnTo>
                    <a:pt x="4039" y="17682"/>
                  </a:lnTo>
                  <a:lnTo>
                    <a:pt x="4443" y="17430"/>
                  </a:lnTo>
                  <a:lnTo>
                    <a:pt x="4500" y="17242"/>
                  </a:lnTo>
                  <a:lnTo>
                    <a:pt x="4583" y="17116"/>
                  </a:lnTo>
                  <a:lnTo>
                    <a:pt x="4693" y="17116"/>
                  </a:lnTo>
                  <a:lnTo>
                    <a:pt x="4720" y="16990"/>
                  </a:lnTo>
                  <a:lnTo>
                    <a:pt x="4760" y="16927"/>
                  </a:lnTo>
                  <a:lnTo>
                    <a:pt x="4813" y="16864"/>
                  </a:lnTo>
                  <a:lnTo>
                    <a:pt x="4868" y="16801"/>
                  </a:lnTo>
                  <a:lnTo>
                    <a:pt x="4907" y="16739"/>
                  </a:lnTo>
                  <a:lnTo>
                    <a:pt x="4927" y="16739"/>
                  </a:lnTo>
                  <a:lnTo>
                    <a:pt x="4932" y="16676"/>
                  </a:lnTo>
                  <a:lnTo>
                    <a:pt x="4959" y="16487"/>
                  </a:lnTo>
                  <a:lnTo>
                    <a:pt x="4977" y="16424"/>
                  </a:lnTo>
                  <a:lnTo>
                    <a:pt x="4998" y="16235"/>
                  </a:lnTo>
                  <a:lnTo>
                    <a:pt x="5118" y="15921"/>
                  </a:lnTo>
                  <a:lnTo>
                    <a:pt x="5203" y="15670"/>
                  </a:lnTo>
                  <a:lnTo>
                    <a:pt x="5253" y="15481"/>
                  </a:lnTo>
                  <a:lnTo>
                    <a:pt x="5305" y="15292"/>
                  </a:lnTo>
                  <a:lnTo>
                    <a:pt x="5357" y="14978"/>
                  </a:lnTo>
                  <a:lnTo>
                    <a:pt x="5409" y="14601"/>
                  </a:lnTo>
                  <a:lnTo>
                    <a:pt x="5469" y="14663"/>
                  </a:lnTo>
                  <a:lnTo>
                    <a:pt x="6635" y="14663"/>
                  </a:lnTo>
                  <a:lnTo>
                    <a:pt x="6635" y="14726"/>
                  </a:lnTo>
                  <a:lnTo>
                    <a:pt x="6593" y="15104"/>
                  </a:lnTo>
                  <a:lnTo>
                    <a:pt x="6536" y="15418"/>
                  </a:lnTo>
                  <a:lnTo>
                    <a:pt x="6522" y="15481"/>
                  </a:lnTo>
                  <a:lnTo>
                    <a:pt x="6348" y="15481"/>
                  </a:lnTo>
                  <a:lnTo>
                    <a:pt x="6310" y="15544"/>
                  </a:lnTo>
                  <a:lnTo>
                    <a:pt x="6252" y="15732"/>
                  </a:lnTo>
                  <a:lnTo>
                    <a:pt x="6338" y="15858"/>
                  </a:lnTo>
                  <a:lnTo>
                    <a:pt x="6480" y="15858"/>
                  </a:lnTo>
                  <a:lnTo>
                    <a:pt x="6504" y="15921"/>
                  </a:lnTo>
                  <a:lnTo>
                    <a:pt x="6409" y="16298"/>
                  </a:lnTo>
                  <a:lnTo>
                    <a:pt x="6342" y="16550"/>
                  </a:lnTo>
                  <a:lnTo>
                    <a:pt x="6262" y="16990"/>
                  </a:lnTo>
                  <a:lnTo>
                    <a:pt x="6217" y="17116"/>
                  </a:lnTo>
                  <a:lnTo>
                    <a:pt x="6192" y="17179"/>
                  </a:lnTo>
                  <a:lnTo>
                    <a:pt x="6108" y="17179"/>
                  </a:lnTo>
                  <a:lnTo>
                    <a:pt x="6126" y="17242"/>
                  </a:lnTo>
                  <a:lnTo>
                    <a:pt x="6219" y="17430"/>
                  </a:lnTo>
                  <a:lnTo>
                    <a:pt x="6037" y="17682"/>
                  </a:lnTo>
                  <a:lnTo>
                    <a:pt x="6043" y="17745"/>
                  </a:lnTo>
                  <a:lnTo>
                    <a:pt x="6038" y="17808"/>
                  </a:lnTo>
                  <a:lnTo>
                    <a:pt x="6005" y="17933"/>
                  </a:lnTo>
                  <a:lnTo>
                    <a:pt x="5998" y="17996"/>
                  </a:lnTo>
                  <a:lnTo>
                    <a:pt x="5998" y="17996"/>
                  </a:lnTo>
                </a:path>
                <a:path w="21600" h="21600">
                  <a:moveTo>
                    <a:pt x="1908" y="17116"/>
                  </a:moveTo>
                  <a:lnTo>
                    <a:pt x="501" y="17116"/>
                  </a:lnTo>
                  <a:lnTo>
                    <a:pt x="492" y="17053"/>
                  </a:lnTo>
                  <a:lnTo>
                    <a:pt x="475" y="16927"/>
                  </a:lnTo>
                  <a:lnTo>
                    <a:pt x="460" y="16864"/>
                  </a:lnTo>
                  <a:lnTo>
                    <a:pt x="446" y="16739"/>
                  </a:lnTo>
                  <a:lnTo>
                    <a:pt x="440" y="16613"/>
                  </a:lnTo>
                  <a:lnTo>
                    <a:pt x="440" y="16550"/>
                  </a:lnTo>
                  <a:lnTo>
                    <a:pt x="395" y="16298"/>
                  </a:lnTo>
                  <a:lnTo>
                    <a:pt x="370" y="16110"/>
                  </a:lnTo>
                  <a:lnTo>
                    <a:pt x="361" y="15670"/>
                  </a:lnTo>
                  <a:lnTo>
                    <a:pt x="358" y="15544"/>
                  </a:lnTo>
                  <a:lnTo>
                    <a:pt x="355" y="15481"/>
                  </a:lnTo>
                  <a:lnTo>
                    <a:pt x="345" y="15418"/>
                  </a:lnTo>
                  <a:lnTo>
                    <a:pt x="323" y="15355"/>
                  </a:lnTo>
                  <a:lnTo>
                    <a:pt x="256" y="15166"/>
                  </a:lnTo>
                  <a:lnTo>
                    <a:pt x="246" y="15041"/>
                  </a:lnTo>
                  <a:lnTo>
                    <a:pt x="260" y="14852"/>
                  </a:lnTo>
                  <a:lnTo>
                    <a:pt x="260" y="14915"/>
                  </a:lnTo>
                  <a:lnTo>
                    <a:pt x="1547" y="14915"/>
                  </a:lnTo>
                  <a:lnTo>
                    <a:pt x="1536" y="14978"/>
                  </a:lnTo>
                  <a:lnTo>
                    <a:pt x="1526" y="15041"/>
                  </a:lnTo>
                  <a:lnTo>
                    <a:pt x="1707" y="15041"/>
                  </a:lnTo>
                  <a:lnTo>
                    <a:pt x="1831" y="15166"/>
                  </a:lnTo>
                  <a:lnTo>
                    <a:pt x="1732" y="15418"/>
                  </a:lnTo>
                  <a:lnTo>
                    <a:pt x="1606" y="15418"/>
                  </a:lnTo>
                  <a:lnTo>
                    <a:pt x="1526" y="15544"/>
                  </a:lnTo>
                  <a:lnTo>
                    <a:pt x="1582" y="15670"/>
                  </a:lnTo>
                  <a:lnTo>
                    <a:pt x="1617" y="15732"/>
                  </a:lnTo>
                  <a:lnTo>
                    <a:pt x="1720" y="15732"/>
                  </a:lnTo>
                  <a:lnTo>
                    <a:pt x="1761" y="16173"/>
                  </a:lnTo>
                  <a:lnTo>
                    <a:pt x="1761" y="16235"/>
                  </a:lnTo>
                  <a:lnTo>
                    <a:pt x="1824" y="16298"/>
                  </a:lnTo>
                  <a:lnTo>
                    <a:pt x="1865" y="16424"/>
                  </a:lnTo>
                  <a:lnTo>
                    <a:pt x="1883" y="16676"/>
                  </a:lnTo>
                  <a:lnTo>
                    <a:pt x="1903" y="16864"/>
                  </a:lnTo>
                  <a:lnTo>
                    <a:pt x="1912" y="16990"/>
                  </a:lnTo>
                  <a:lnTo>
                    <a:pt x="1908" y="17116"/>
                  </a:lnTo>
                  <a:lnTo>
                    <a:pt x="1908" y="17116"/>
                  </a:lnTo>
                </a:path>
                <a:path w="21600" h="21600">
                  <a:moveTo>
                    <a:pt x="1591" y="14943"/>
                  </a:moveTo>
                  <a:lnTo>
                    <a:pt x="1547" y="14915"/>
                  </a:lnTo>
                  <a:lnTo>
                    <a:pt x="260" y="14915"/>
                  </a:lnTo>
                  <a:lnTo>
                    <a:pt x="260" y="14852"/>
                  </a:lnTo>
                  <a:lnTo>
                    <a:pt x="1591" y="14852"/>
                  </a:lnTo>
                  <a:lnTo>
                    <a:pt x="1591" y="14943"/>
                  </a:lnTo>
                  <a:lnTo>
                    <a:pt x="1591" y="14943"/>
                  </a:lnTo>
                </a:path>
                <a:path w="21600" h="21600">
                  <a:moveTo>
                    <a:pt x="1579" y="15041"/>
                  </a:moveTo>
                  <a:lnTo>
                    <a:pt x="1526" y="15041"/>
                  </a:lnTo>
                  <a:lnTo>
                    <a:pt x="1536" y="14978"/>
                  </a:lnTo>
                  <a:lnTo>
                    <a:pt x="1547" y="14915"/>
                  </a:lnTo>
                  <a:lnTo>
                    <a:pt x="1591" y="14943"/>
                  </a:lnTo>
                  <a:lnTo>
                    <a:pt x="1591" y="14978"/>
                  </a:lnTo>
                  <a:lnTo>
                    <a:pt x="1579" y="15041"/>
                  </a:lnTo>
                  <a:lnTo>
                    <a:pt x="1579" y="15041"/>
                  </a:lnTo>
                </a:path>
                <a:path w="21600" h="21600">
                  <a:moveTo>
                    <a:pt x="1707" y="15041"/>
                  </a:moveTo>
                  <a:lnTo>
                    <a:pt x="1579" y="15041"/>
                  </a:lnTo>
                  <a:lnTo>
                    <a:pt x="1591" y="14978"/>
                  </a:lnTo>
                  <a:lnTo>
                    <a:pt x="1591" y="14943"/>
                  </a:lnTo>
                  <a:lnTo>
                    <a:pt x="1646" y="14978"/>
                  </a:lnTo>
                  <a:lnTo>
                    <a:pt x="1707" y="15041"/>
                  </a:lnTo>
                  <a:lnTo>
                    <a:pt x="1707" y="15041"/>
                  </a:lnTo>
                </a:path>
                <a:path w="21600" h="21600">
                  <a:moveTo>
                    <a:pt x="1617" y="15732"/>
                  </a:moveTo>
                  <a:lnTo>
                    <a:pt x="1582" y="15670"/>
                  </a:lnTo>
                  <a:lnTo>
                    <a:pt x="1526" y="15544"/>
                  </a:lnTo>
                  <a:lnTo>
                    <a:pt x="1606" y="15418"/>
                  </a:lnTo>
                  <a:lnTo>
                    <a:pt x="1642" y="15418"/>
                  </a:lnTo>
                  <a:lnTo>
                    <a:pt x="1629" y="15607"/>
                  </a:lnTo>
                  <a:lnTo>
                    <a:pt x="1646" y="15652"/>
                  </a:lnTo>
                  <a:lnTo>
                    <a:pt x="1617" y="15732"/>
                  </a:lnTo>
                  <a:lnTo>
                    <a:pt x="1617" y="15732"/>
                  </a:lnTo>
                </a:path>
                <a:path w="21600" h="21600">
                  <a:moveTo>
                    <a:pt x="1646" y="15652"/>
                  </a:moveTo>
                  <a:lnTo>
                    <a:pt x="1629" y="15607"/>
                  </a:lnTo>
                  <a:lnTo>
                    <a:pt x="1642" y="15418"/>
                  </a:lnTo>
                  <a:lnTo>
                    <a:pt x="1732" y="15418"/>
                  </a:lnTo>
                  <a:lnTo>
                    <a:pt x="1707" y="15481"/>
                  </a:lnTo>
                  <a:lnTo>
                    <a:pt x="1646" y="15652"/>
                  </a:lnTo>
                  <a:lnTo>
                    <a:pt x="1646" y="15652"/>
                  </a:lnTo>
                </a:path>
                <a:path w="21600" h="21600">
                  <a:moveTo>
                    <a:pt x="6409" y="15858"/>
                  </a:moveTo>
                  <a:lnTo>
                    <a:pt x="6338" y="15858"/>
                  </a:lnTo>
                  <a:lnTo>
                    <a:pt x="6252" y="15732"/>
                  </a:lnTo>
                  <a:lnTo>
                    <a:pt x="6310" y="15544"/>
                  </a:lnTo>
                  <a:lnTo>
                    <a:pt x="6348" y="15481"/>
                  </a:lnTo>
                  <a:lnTo>
                    <a:pt x="6381" y="15607"/>
                  </a:lnTo>
                  <a:lnTo>
                    <a:pt x="6446" y="15773"/>
                  </a:lnTo>
                  <a:lnTo>
                    <a:pt x="6409" y="15858"/>
                  </a:lnTo>
                  <a:lnTo>
                    <a:pt x="6409" y="15858"/>
                  </a:lnTo>
                </a:path>
                <a:path w="21600" h="21600">
                  <a:moveTo>
                    <a:pt x="6446" y="15773"/>
                  </a:moveTo>
                  <a:lnTo>
                    <a:pt x="6381" y="15607"/>
                  </a:lnTo>
                  <a:lnTo>
                    <a:pt x="6348" y="15481"/>
                  </a:lnTo>
                  <a:lnTo>
                    <a:pt x="6522" y="15481"/>
                  </a:lnTo>
                  <a:lnTo>
                    <a:pt x="6464" y="15732"/>
                  </a:lnTo>
                  <a:lnTo>
                    <a:pt x="6446" y="15773"/>
                  </a:lnTo>
                  <a:lnTo>
                    <a:pt x="6446" y="15773"/>
                  </a:lnTo>
                </a:path>
                <a:path w="21600" h="21600">
                  <a:moveTo>
                    <a:pt x="1714" y="15670"/>
                  </a:moveTo>
                  <a:lnTo>
                    <a:pt x="1653" y="15670"/>
                  </a:lnTo>
                  <a:lnTo>
                    <a:pt x="1708" y="15607"/>
                  </a:lnTo>
                  <a:lnTo>
                    <a:pt x="1714" y="15670"/>
                  </a:lnTo>
                  <a:lnTo>
                    <a:pt x="1714" y="15670"/>
                  </a:lnTo>
                </a:path>
                <a:path w="21600" h="21600">
                  <a:moveTo>
                    <a:pt x="1720" y="15732"/>
                  </a:moveTo>
                  <a:lnTo>
                    <a:pt x="1617" y="15732"/>
                  </a:lnTo>
                  <a:lnTo>
                    <a:pt x="1646" y="15652"/>
                  </a:lnTo>
                  <a:lnTo>
                    <a:pt x="1653" y="15670"/>
                  </a:lnTo>
                  <a:lnTo>
                    <a:pt x="1714" y="15670"/>
                  </a:lnTo>
                  <a:lnTo>
                    <a:pt x="1720" y="15732"/>
                  </a:lnTo>
                  <a:lnTo>
                    <a:pt x="1720" y="15732"/>
                  </a:lnTo>
                </a:path>
                <a:path w="21600" h="21600">
                  <a:moveTo>
                    <a:pt x="6480" y="15858"/>
                  </a:moveTo>
                  <a:lnTo>
                    <a:pt x="6409" y="15858"/>
                  </a:lnTo>
                  <a:lnTo>
                    <a:pt x="6446" y="15773"/>
                  </a:lnTo>
                  <a:lnTo>
                    <a:pt x="6480" y="15858"/>
                  </a:lnTo>
                  <a:lnTo>
                    <a:pt x="6480" y="15858"/>
                  </a:lnTo>
                </a:path>
                <a:path w="21600" h="21600">
                  <a:moveTo>
                    <a:pt x="1343" y="20260"/>
                  </a:moveTo>
                  <a:lnTo>
                    <a:pt x="1301" y="19946"/>
                  </a:lnTo>
                  <a:lnTo>
                    <a:pt x="1271" y="19757"/>
                  </a:lnTo>
                  <a:lnTo>
                    <a:pt x="1253" y="19757"/>
                  </a:lnTo>
                  <a:lnTo>
                    <a:pt x="1236" y="19694"/>
                  </a:lnTo>
                  <a:lnTo>
                    <a:pt x="1215" y="19631"/>
                  </a:lnTo>
                  <a:lnTo>
                    <a:pt x="1161" y="19505"/>
                  </a:lnTo>
                  <a:lnTo>
                    <a:pt x="1128" y="19442"/>
                  </a:lnTo>
                  <a:lnTo>
                    <a:pt x="1088" y="19317"/>
                  </a:lnTo>
                  <a:lnTo>
                    <a:pt x="1048" y="19254"/>
                  </a:lnTo>
                  <a:lnTo>
                    <a:pt x="1021" y="19191"/>
                  </a:lnTo>
                  <a:lnTo>
                    <a:pt x="1008" y="19065"/>
                  </a:lnTo>
                  <a:lnTo>
                    <a:pt x="960" y="19065"/>
                  </a:lnTo>
                  <a:lnTo>
                    <a:pt x="860" y="18939"/>
                  </a:lnTo>
                  <a:lnTo>
                    <a:pt x="786" y="18877"/>
                  </a:lnTo>
                  <a:lnTo>
                    <a:pt x="688" y="18751"/>
                  </a:lnTo>
                  <a:lnTo>
                    <a:pt x="652" y="18436"/>
                  </a:lnTo>
                  <a:lnTo>
                    <a:pt x="640" y="18185"/>
                  </a:lnTo>
                  <a:lnTo>
                    <a:pt x="650" y="18059"/>
                  </a:lnTo>
                  <a:lnTo>
                    <a:pt x="627" y="17933"/>
                  </a:lnTo>
                  <a:lnTo>
                    <a:pt x="614" y="17870"/>
                  </a:lnTo>
                  <a:lnTo>
                    <a:pt x="611" y="17808"/>
                  </a:lnTo>
                  <a:lnTo>
                    <a:pt x="558" y="17682"/>
                  </a:lnTo>
                  <a:lnTo>
                    <a:pt x="455" y="17556"/>
                  </a:lnTo>
                  <a:lnTo>
                    <a:pt x="490" y="17304"/>
                  </a:lnTo>
                  <a:lnTo>
                    <a:pt x="507" y="17116"/>
                  </a:lnTo>
                  <a:lnTo>
                    <a:pt x="1908" y="17116"/>
                  </a:lnTo>
                  <a:lnTo>
                    <a:pt x="1957" y="16990"/>
                  </a:lnTo>
                  <a:lnTo>
                    <a:pt x="2024" y="17053"/>
                  </a:lnTo>
                  <a:lnTo>
                    <a:pt x="2089" y="17242"/>
                  </a:lnTo>
                  <a:lnTo>
                    <a:pt x="2087" y="17242"/>
                  </a:lnTo>
                  <a:lnTo>
                    <a:pt x="2070" y="17367"/>
                  </a:lnTo>
                  <a:lnTo>
                    <a:pt x="2286" y="17367"/>
                  </a:lnTo>
                  <a:lnTo>
                    <a:pt x="2259" y="17682"/>
                  </a:lnTo>
                  <a:lnTo>
                    <a:pt x="2330" y="17745"/>
                  </a:lnTo>
                  <a:lnTo>
                    <a:pt x="2395" y="17745"/>
                  </a:lnTo>
                  <a:lnTo>
                    <a:pt x="2451" y="17870"/>
                  </a:lnTo>
                  <a:lnTo>
                    <a:pt x="2510" y="17933"/>
                  </a:lnTo>
                  <a:lnTo>
                    <a:pt x="2770" y="17933"/>
                  </a:lnTo>
                  <a:lnTo>
                    <a:pt x="2808" y="18059"/>
                  </a:lnTo>
                  <a:lnTo>
                    <a:pt x="2816" y="18080"/>
                  </a:lnTo>
                  <a:lnTo>
                    <a:pt x="2804" y="18122"/>
                  </a:lnTo>
                  <a:lnTo>
                    <a:pt x="2812" y="18185"/>
                  </a:lnTo>
                  <a:lnTo>
                    <a:pt x="3347" y="18185"/>
                  </a:lnTo>
                  <a:lnTo>
                    <a:pt x="3349" y="18311"/>
                  </a:lnTo>
                  <a:lnTo>
                    <a:pt x="5982" y="18311"/>
                  </a:lnTo>
                  <a:lnTo>
                    <a:pt x="5913" y="18373"/>
                  </a:lnTo>
                  <a:lnTo>
                    <a:pt x="5876" y="18436"/>
                  </a:lnTo>
                  <a:lnTo>
                    <a:pt x="5871" y="18436"/>
                  </a:lnTo>
                  <a:lnTo>
                    <a:pt x="5866" y="18499"/>
                  </a:lnTo>
                  <a:lnTo>
                    <a:pt x="5855" y="18625"/>
                  </a:lnTo>
                  <a:lnTo>
                    <a:pt x="5643" y="18625"/>
                  </a:lnTo>
                  <a:lnTo>
                    <a:pt x="5686" y="18751"/>
                  </a:lnTo>
                  <a:lnTo>
                    <a:pt x="5689" y="18755"/>
                  </a:lnTo>
                  <a:lnTo>
                    <a:pt x="5728" y="18829"/>
                  </a:lnTo>
                  <a:lnTo>
                    <a:pt x="5707" y="18939"/>
                  </a:lnTo>
                  <a:lnTo>
                    <a:pt x="5614" y="19065"/>
                  </a:lnTo>
                  <a:lnTo>
                    <a:pt x="5584" y="19128"/>
                  </a:lnTo>
                  <a:lnTo>
                    <a:pt x="5538" y="19254"/>
                  </a:lnTo>
                  <a:lnTo>
                    <a:pt x="5476" y="19442"/>
                  </a:lnTo>
                  <a:lnTo>
                    <a:pt x="5416" y="19568"/>
                  </a:lnTo>
                  <a:lnTo>
                    <a:pt x="5347" y="19694"/>
                  </a:lnTo>
                  <a:lnTo>
                    <a:pt x="5268" y="19820"/>
                  </a:lnTo>
                  <a:lnTo>
                    <a:pt x="5232" y="19820"/>
                  </a:lnTo>
                  <a:lnTo>
                    <a:pt x="5196" y="19883"/>
                  </a:lnTo>
                  <a:lnTo>
                    <a:pt x="1498" y="19883"/>
                  </a:lnTo>
                  <a:lnTo>
                    <a:pt x="1458" y="19946"/>
                  </a:lnTo>
                  <a:lnTo>
                    <a:pt x="1420" y="20071"/>
                  </a:lnTo>
                  <a:lnTo>
                    <a:pt x="1424" y="20085"/>
                  </a:lnTo>
                  <a:lnTo>
                    <a:pt x="1343" y="20260"/>
                  </a:lnTo>
                  <a:lnTo>
                    <a:pt x="1343" y="20260"/>
                  </a:lnTo>
                </a:path>
                <a:path w="21600" h="21600">
                  <a:moveTo>
                    <a:pt x="6167" y="17242"/>
                  </a:moveTo>
                  <a:lnTo>
                    <a:pt x="6108" y="17179"/>
                  </a:lnTo>
                  <a:lnTo>
                    <a:pt x="6192" y="17179"/>
                  </a:lnTo>
                  <a:lnTo>
                    <a:pt x="6167" y="17242"/>
                  </a:lnTo>
                  <a:lnTo>
                    <a:pt x="6167" y="17242"/>
                  </a:lnTo>
                </a:path>
                <a:path w="21600" h="21600">
                  <a:moveTo>
                    <a:pt x="2081" y="17367"/>
                  </a:moveTo>
                  <a:lnTo>
                    <a:pt x="2070" y="17367"/>
                  </a:lnTo>
                  <a:lnTo>
                    <a:pt x="2087" y="17242"/>
                  </a:lnTo>
                  <a:lnTo>
                    <a:pt x="2089" y="17242"/>
                  </a:lnTo>
                  <a:lnTo>
                    <a:pt x="2111" y="17304"/>
                  </a:lnTo>
                  <a:lnTo>
                    <a:pt x="2081" y="17367"/>
                  </a:lnTo>
                  <a:lnTo>
                    <a:pt x="2081" y="17367"/>
                  </a:lnTo>
                </a:path>
                <a:path w="21600" h="21600">
                  <a:moveTo>
                    <a:pt x="2286" y="17367"/>
                  </a:moveTo>
                  <a:lnTo>
                    <a:pt x="2081" y="17367"/>
                  </a:lnTo>
                  <a:lnTo>
                    <a:pt x="2111" y="17304"/>
                  </a:lnTo>
                  <a:lnTo>
                    <a:pt x="2089" y="17242"/>
                  </a:lnTo>
                  <a:lnTo>
                    <a:pt x="2296" y="17242"/>
                  </a:lnTo>
                  <a:lnTo>
                    <a:pt x="2286" y="17367"/>
                  </a:lnTo>
                  <a:lnTo>
                    <a:pt x="2286" y="17367"/>
                  </a:lnTo>
                </a:path>
                <a:path w="21600" h="21600">
                  <a:moveTo>
                    <a:pt x="2770" y="17933"/>
                  </a:moveTo>
                  <a:lnTo>
                    <a:pt x="2610" y="17933"/>
                  </a:lnTo>
                  <a:lnTo>
                    <a:pt x="2752" y="17870"/>
                  </a:lnTo>
                  <a:lnTo>
                    <a:pt x="2770" y="17933"/>
                  </a:lnTo>
                  <a:lnTo>
                    <a:pt x="2770" y="17933"/>
                  </a:lnTo>
                </a:path>
                <a:path w="21600" h="21600">
                  <a:moveTo>
                    <a:pt x="5982" y="18311"/>
                  </a:moveTo>
                  <a:lnTo>
                    <a:pt x="3349" y="18311"/>
                  </a:lnTo>
                  <a:lnTo>
                    <a:pt x="3365" y="18248"/>
                  </a:lnTo>
                  <a:lnTo>
                    <a:pt x="3425" y="17870"/>
                  </a:lnTo>
                  <a:lnTo>
                    <a:pt x="3487" y="17870"/>
                  </a:lnTo>
                  <a:lnTo>
                    <a:pt x="3582" y="17996"/>
                  </a:lnTo>
                  <a:lnTo>
                    <a:pt x="5998" y="17996"/>
                  </a:lnTo>
                  <a:lnTo>
                    <a:pt x="5992" y="18059"/>
                  </a:lnTo>
                  <a:lnTo>
                    <a:pt x="5982" y="18311"/>
                  </a:lnTo>
                  <a:lnTo>
                    <a:pt x="5982" y="18311"/>
                  </a:lnTo>
                </a:path>
                <a:path w="21600" h="21600">
                  <a:moveTo>
                    <a:pt x="3080" y="18185"/>
                  </a:moveTo>
                  <a:lnTo>
                    <a:pt x="2812" y="18185"/>
                  </a:lnTo>
                  <a:lnTo>
                    <a:pt x="2832" y="18122"/>
                  </a:lnTo>
                  <a:lnTo>
                    <a:pt x="2816" y="18080"/>
                  </a:lnTo>
                  <a:lnTo>
                    <a:pt x="2822" y="18059"/>
                  </a:lnTo>
                  <a:lnTo>
                    <a:pt x="2859" y="18059"/>
                  </a:lnTo>
                  <a:lnTo>
                    <a:pt x="2896" y="17996"/>
                  </a:lnTo>
                  <a:lnTo>
                    <a:pt x="3062" y="17996"/>
                  </a:lnTo>
                  <a:lnTo>
                    <a:pt x="3080" y="18185"/>
                  </a:lnTo>
                  <a:lnTo>
                    <a:pt x="3080" y="18185"/>
                  </a:lnTo>
                </a:path>
                <a:path w="21600" h="21600">
                  <a:moveTo>
                    <a:pt x="2812" y="18185"/>
                  </a:moveTo>
                  <a:lnTo>
                    <a:pt x="2806" y="18122"/>
                  </a:lnTo>
                  <a:lnTo>
                    <a:pt x="2816" y="18080"/>
                  </a:lnTo>
                  <a:lnTo>
                    <a:pt x="2832" y="18122"/>
                  </a:lnTo>
                  <a:lnTo>
                    <a:pt x="2812" y="18185"/>
                  </a:lnTo>
                  <a:lnTo>
                    <a:pt x="2812" y="18185"/>
                  </a:lnTo>
                </a:path>
                <a:path w="21600" h="21600">
                  <a:moveTo>
                    <a:pt x="3317" y="18185"/>
                  </a:moveTo>
                  <a:lnTo>
                    <a:pt x="3097" y="18185"/>
                  </a:lnTo>
                  <a:lnTo>
                    <a:pt x="3102" y="18122"/>
                  </a:lnTo>
                  <a:lnTo>
                    <a:pt x="3277" y="18122"/>
                  </a:lnTo>
                  <a:lnTo>
                    <a:pt x="3317" y="18185"/>
                  </a:lnTo>
                  <a:lnTo>
                    <a:pt x="3317" y="18185"/>
                  </a:lnTo>
                </a:path>
                <a:path w="21600" h="21600">
                  <a:moveTo>
                    <a:pt x="5819" y="19002"/>
                  </a:moveTo>
                  <a:lnTo>
                    <a:pt x="5728" y="18829"/>
                  </a:lnTo>
                  <a:lnTo>
                    <a:pt x="5731" y="18814"/>
                  </a:lnTo>
                  <a:lnTo>
                    <a:pt x="5689" y="18755"/>
                  </a:lnTo>
                  <a:lnTo>
                    <a:pt x="5643" y="18625"/>
                  </a:lnTo>
                  <a:lnTo>
                    <a:pt x="5855" y="18625"/>
                  </a:lnTo>
                  <a:lnTo>
                    <a:pt x="5819" y="19002"/>
                  </a:lnTo>
                  <a:lnTo>
                    <a:pt x="5819" y="19002"/>
                  </a:lnTo>
                </a:path>
                <a:path w="21600" h="21600">
                  <a:moveTo>
                    <a:pt x="5728" y="18829"/>
                  </a:moveTo>
                  <a:lnTo>
                    <a:pt x="5689" y="18755"/>
                  </a:lnTo>
                  <a:lnTo>
                    <a:pt x="5731" y="18814"/>
                  </a:lnTo>
                  <a:lnTo>
                    <a:pt x="5728" y="18829"/>
                  </a:lnTo>
                  <a:lnTo>
                    <a:pt x="5728" y="18829"/>
                  </a:lnTo>
                </a:path>
                <a:path w="21600" h="21600">
                  <a:moveTo>
                    <a:pt x="1424" y="20085"/>
                  </a:moveTo>
                  <a:lnTo>
                    <a:pt x="1420" y="20071"/>
                  </a:lnTo>
                  <a:lnTo>
                    <a:pt x="1458" y="19946"/>
                  </a:lnTo>
                  <a:lnTo>
                    <a:pt x="1498" y="19883"/>
                  </a:lnTo>
                  <a:lnTo>
                    <a:pt x="1460" y="20008"/>
                  </a:lnTo>
                  <a:lnTo>
                    <a:pt x="1424" y="20085"/>
                  </a:lnTo>
                  <a:lnTo>
                    <a:pt x="1424" y="20085"/>
                  </a:lnTo>
                </a:path>
                <a:path w="21600" h="21600">
                  <a:moveTo>
                    <a:pt x="1643" y="20511"/>
                  </a:moveTo>
                  <a:lnTo>
                    <a:pt x="1481" y="20260"/>
                  </a:lnTo>
                  <a:lnTo>
                    <a:pt x="1424" y="20085"/>
                  </a:lnTo>
                  <a:lnTo>
                    <a:pt x="1460" y="20008"/>
                  </a:lnTo>
                  <a:lnTo>
                    <a:pt x="1498" y="19883"/>
                  </a:lnTo>
                  <a:lnTo>
                    <a:pt x="5196" y="19883"/>
                  </a:lnTo>
                  <a:lnTo>
                    <a:pt x="5128" y="20008"/>
                  </a:lnTo>
                  <a:lnTo>
                    <a:pt x="5008" y="20323"/>
                  </a:lnTo>
                  <a:lnTo>
                    <a:pt x="1732" y="20323"/>
                  </a:lnTo>
                  <a:lnTo>
                    <a:pt x="1705" y="20386"/>
                  </a:lnTo>
                  <a:lnTo>
                    <a:pt x="1643" y="20511"/>
                  </a:lnTo>
                  <a:lnTo>
                    <a:pt x="1643" y="20511"/>
                  </a:lnTo>
                </a:path>
                <a:path w="21600" h="21600">
                  <a:moveTo>
                    <a:pt x="1744" y="20449"/>
                  </a:moveTo>
                  <a:lnTo>
                    <a:pt x="1721" y="20449"/>
                  </a:lnTo>
                  <a:lnTo>
                    <a:pt x="1726" y="20386"/>
                  </a:lnTo>
                  <a:lnTo>
                    <a:pt x="1732" y="20323"/>
                  </a:lnTo>
                  <a:lnTo>
                    <a:pt x="4861" y="20323"/>
                  </a:lnTo>
                  <a:lnTo>
                    <a:pt x="4826" y="20386"/>
                  </a:lnTo>
                  <a:lnTo>
                    <a:pt x="1796" y="20386"/>
                  </a:lnTo>
                  <a:lnTo>
                    <a:pt x="1744" y="20449"/>
                  </a:lnTo>
                  <a:lnTo>
                    <a:pt x="1744" y="20449"/>
                  </a:lnTo>
                </a:path>
                <a:path w="21600" h="21600">
                  <a:moveTo>
                    <a:pt x="1991" y="20763"/>
                  </a:moveTo>
                  <a:lnTo>
                    <a:pt x="1803" y="20763"/>
                  </a:lnTo>
                  <a:lnTo>
                    <a:pt x="1759" y="20511"/>
                  </a:lnTo>
                  <a:lnTo>
                    <a:pt x="1764" y="20449"/>
                  </a:lnTo>
                  <a:lnTo>
                    <a:pt x="1796" y="20386"/>
                  </a:lnTo>
                  <a:lnTo>
                    <a:pt x="4826" y="20386"/>
                  </a:lnTo>
                  <a:lnTo>
                    <a:pt x="4791" y="20449"/>
                  </a:lnTo>
                  <a:lnTo>
                    <a:pt x="4743" y="20511"/>
                  </a:lnTo>
                  <a:lnTo>
                    <a:pt x="4683" y="20574"/>
                  </a:lnTo>
                  <a:lnTo>
                    <a:pt x="4642" y="20637"/>
                  </a:lnTo>
                  <a:lnTo>
                    <a:pt x="2071" y="20637"/>
                  </a:lnTo>
                  <a:lnTo>
                    <a:pt x="2059" y="20700"/>
                  </a:lnTo>
                  <a:lnTo>
                    <a:pt x="1984" y="20700"/>
                  </a:lnTo>
                  <a:lnTo>
                    <a:pt x="1991" y="20763"/>
                  </a:lnTo>
                  <a:lnTo>
                    <a:pt x="1991" y="20763"/>
                  </a:lnTo>
                </a:path>
                <a:path w="21600" h="21600">
                  <a:moveTo>
                    <a:pt x="3568" y="21392"/>
                  </a:moveTo>
                  <a:lnTo>
                    <a:pt x="2533" y="21392"/>
                  </a:lnTo>
                  <a:lnTo>
                    <a:pt x="2516" y="21329"/>
                  </a:lnTo>
                  <a:lnTo>
                    <a:pt x="2445" y="21329"/>
                  </a:lnTo>
                  <a:lnTo>
                    <a:pt x="2359" y="21266"/>
                  </a:lnTo>
                  <a:lnTo>
                    <a:pt x="2259" y="21140"/>
                  </a:lnTo>
                  <a:lnTo>
                    <a:pt x="2159" y="21077"/>
                  </a:lnTo>
                  <a:lnTo>
                    <a:pt x="2096" y="20889"/>
                  </a:lnTo>
                  <a:lnTo>
                    <a:pt x="2071" y="20637"/>
                  </a:lnTo>
                  <a:lnTo>
                    <a:pt x="4642" y="20637"/>
                  </a:lnTo>
                  <a:lnTo>
                    <a:pt x="4601" y="20700"/>
                  </a:lnTo>
                  <a:lnTo>
                    <a:pt x="4078" y="20700"/>
                  </a:lnTo>
                  <a:lnTo>
                    <a:pt x="4064" y="20889"/>
                  </a:lnTo>
                  <a:lnTo>
                    <a:pt x="4077" y="21015"/>
                  </a:lnTo>
                  <a:lnTo>
                    <a:pt x="4098" y="21015"/>
                  </a:lnTo>
                  <a:lnTo>
                    <a:pt x="4095" y="21077"/>
                  </a:lnTo>
                  <a:lnTo>
                    <a:pt x="4060" y="21077"/>
                  </a:lnTo>
                  <a:lnTo>
                    <a:pt x="4025" y="21140"/>
                  </a:lnTo>
                  <a:lnTo>
                    <a:pt x="3979" y="21203"/>
                  </a:lnTo>
                  <a:lnTo>
                    <a:pt x="3637" y="21203"/>
                  </a:lnTo>
                  <a:lnTo>
                    <a:pt x="3611" y="21329"/>
                  </a:lnTo>
                  <a:lnTo>
                    <a:pt x="3568" y="21392"/>
                  </a:lnTo>
                  <a:lnTo>
                    <a:pt x="3568" y="21392"/>
                  </a:lnTo>
                </a:path>
                <a:path w="21600" h="21600">
                  <a:moveTo>
                    <a:pt x="2027" y="20826"/>
                  </a:moveTo>
                  <a:lnTo>
                    <a:pt x="1990" y="20700"/>
                  </a:lnTo>
                  <a:lnTo>
                    <a:pt x="2059" y="20700"/>
                  </a:lnTo>
                  <a:lnTo>
                    <a:pt x="2048" y="20763"/>
                  </a:lnTo>
                  <a:lnTo>
                    <a:pt x="2027" y="20826"/>
                  </a:lnTo>
                  <a:lnTo>
                    <a:pt x="2027" y="20826"/>
                  </a:lnTo>
                </a:path>
                <a:path w="21600" h="21600">
                  <a:moveTo>
                    <a:pt x="4098" y="21015"/>
                  </a:moveTo>
                  <a:lnTo>
                    <a:pt x="4077" y="21015"/>
                  </a:lnTo>
                  <a:lnTo>
                    <a:pt x="4064" y="20889"/>
                  </a:lnTo>
                  <a:lnTo>
                    <a:pt x="4078" y="20700"/>
                  </a:lnTo>
                  <a:lnTo>
                    <a:pt x="4101" y="20952"/>
                  </a:lnTo>
                  <a:lnTo>
                    <a:pt x="4098" y="21015"/>
                  </a:lnTo>
                  <a:lnTo>
                    <a:pt x="4098" y="21015"/>
                  </a:lnTo>
                </a:path>
                <a:path w="21600" h="21600">
                  <a:moveTo>
                    <a:pt x="4238" y="21015"/>
                  </a:moveTo>
                  <a:lnTo>
                    <a:pt x="4098" y="21015"/>
                  </a:lnTo>
                  <a:lnTo>
                    <a:pt x="4101" y="20952"/>
                  </a:lnTo>
                  <a:lnTo>
                    <a:pt x="4078" y="20700"/>
                  </a:lnTo>
                  <a:lnTo>
                    <a:pt x="4601" y="20700"/>
                  </a:lnTo>
                  <a:lnTo>
                    <a:pt x="4525" y="20763"/>
                  </a:lnTo>
                  <a:lnTo>
                    <a:pt x="4385" y="20826"/>
                  </a:lnTo>
                  <a:lnTo>
                    <a:pt x="4313" y="20889"/>
                  </a:lnTo>
                  <a:lnTo>
                    <a:pt x="4238" y="21015"/>
                  </a:lnTo>
                  <a:lnTo>
                    <a:pt x="4238" y="21015"/>
                  </a:lnTo>
                </a:path>
                <a:path w="21600" h="21600">
                  <a:moveTo>
                    <a:pt x="3736" y="21392"/>
                  </a:moveTo>
                  <a:lnTo>
                    <a:pt x="3697" y="21392"/>
                  </a:lnTo>
                  <a:lnTo>
                    <a:pt x="3659" y="21329"/>
                  </a:lnTo>
                  <a:lnTo>
                    <a:pt x="3639" y="21266"/>
                  </a:lnTo>
                  <a:lnTo>
                    <a:pt x="3637" y="21203"/>
                  </a:lnTo>
                  <a:lnTo>
                    <a:pt x="3922" y="21203"/>
                  </a:lnTo>
                  <a:lnTo>
                    <a:pt x="3811" y="21329"/>
                  </a:lnTo>
                  <a:lnTo>
                    <a:pt x="3736" y="21392"/>
                  </a:lnTo>
                  <a:lnTo>
                    <a:pt x="3736" y="21392"/>
                  </a:lnTo>
                </a:path>
                <a:path w="21600" h="21600">
                  <a:moveTo>
                    <a:pt x="2777" y="21580"/>
                  </a:moveTo>
                  <a:lnTo>
                    <a:pt x="2702" y="21518"/>
                  </a:lnTo>
                  <a:lnTo>
                    <a:pt x="2643" y="21518"/>
                  </a:lnTo>
                  <a:lnTo>
                    <a:pt x="2601" y="21455"/>
                  </a:lnTo>
                  <a:lnTo>
                    <a:pt x="2561" y="21392"/>
                  </a:lnTo>
                  <a:lnTo>
                    <a:pt x="2902" y="21392"/>
                  </a:lnTo>
                  <a:lnTo>
                    <a:pt x="2858" y="21455"/>
                  </a:lnTo>
                  <a:lnTo>
                    <a:pt x="2777" y="21580"/>
                  </a:lnTo>
                  <a:lnTo>
                    <a:pt x="2777" y="21580"/>
                  </a:lnTo>
                </a:path>
                <a:path w="21600" h="21600">
                  <a:moveTo>
                    <a:pt x="3129" y="21518"/>
                  </a:moveTo>
                  <a:lnTo>
                    <a:pt x="3028" y="21455"/>
                  </a:lnTo>
                  <a:lnTo>
                    <a:pt x="2966" y="21455"/>
                  </a:lnTo>
                  <a:lnTo>
                    <a:pt x="2944" y="21392"/>
                  </a:lnTo>
                  <a:lnTo>
                    <a:pt x="3217" y="21392"/>
                  </a:lnTo>
                  <a:lnTo>
                    <a:pt x="3178" y="21455"/>
                  </a:lnTo>
                  <a:lnTo>
                    <a:pt x="3129" y="21518"/>
                  </a:lnTo>
                  <a:lnTo>
                    <a:pt x="3129" y="21518"/>
                  </a:lnTo>
                </a:path>
                <a:path w="21600" h="21600">
                  <a:moveTo>
                    <a:pt x="8703" y="19588"/>
                  </a:moveTo>
                  <a:lnTo>
                    <a:pt x="8670" y="19588"/>
                  </a:lnTo>
                  <a:lnTo>
                    <a:pt x="8610" y="19525"/>
                  </a:lnTo>
                  <a:lnTo>
                    <a:pt x="8561" y="19462"/>
                  </a:lnTo>
                  <a:lnTo>
                    <a:pt x="8493" y="19400"/>
                  </a:lnTo>
                  <a:lnTo>
                    <a:pt x="8444" y="19148"/>
                  </a:lnTo>
                  <a:lnTo>
                    <a:pt x="8400" y="18897"/>
                  </a:lnTo>
                  <a:lnTo>
                    <a:pt x="8320" y="18645"/>
                  </a:lnTo>
                  <a:lnTo>
                    <a:pt x="8253" y="18519"/>
                  </a:lnTo>
                  <a:lnTo>
                    <a:pt x="8160" y="18393"/>
                  </a:lnTo>
                  <a:lnTo>
                    <a:pt x="8138" y="18142"/>
                  </a:lnTo>
                  <a:lnTo>
                    <a:pt x="8087" y="18016"/>
                  </a:lnTo>
                  <a:lnTo>
                    <a:pt x="8007" y="17890"/>
                  </a:lnTo>
                  <a:lnTo>
                    <a:pt x="8006" y="17576"/>
                  </a:lnTo>
                  <a:lnTo>
                    <a:pt x="8004" y="17513"/>
                  </a:lnTo>
                  <a:lnTo>
                    <a:pt x="7991" y="17387"/>
                  </a:lnTo>
                  <a:lnTo>
                    <a:pt x="7981" y="17387"/>
                  </a:lnTo>
                  <a:lnTo>
                    <a:pt x="7967" y="17324"/>
                  </a:lnTo>
                  <a:lnTo>
                    <a:pt x="7956" y="17262"/>
                  </a:lnTo>
                  <a:lnTo>
                    <a:pt x="7939" y="17199"/>
                  </a:lnTo>
                  <a:lnTo>
                    <a:pt x="7896" y="17073"/>
                  </a:lnTo>
                  <a:lnTo>
                    <a:pt x="7871" y="16947"/>
                  </a:lnTo>
                  <a:lnTo>
                    <a:pt x="7842" y="16821"/>
                  </a:lnTo>
                  <a:lnTo>
                    <a:pt x="7811" y="16633"/>
                  </a:lnTo>
                  <a:lnTo>
                    <a:pt x="7796" y="16444"/>
                  </a:lnTo>
                  <a:lnTo>
                    <a:pt x="7800" y="16255"/>
                  </a:lnTo>
                  <a:lnTo>
                    <a:pt x="7801" y="16193"/>
                  </a:lnTo>
                  <a:lnTo>
                    <a:pt x="7803" y="16004"/>
                  </a:lnTo>
                  <a:lnTo>
                    <a:pt x="7802" y="15941"/>
                  </a:lnTo>
                  <a:lnTo>
                    <a:pt x="7792" y="15878"/>
                  </a:lnTo>
                  <a:lnTo>
                    <a:pt x="7789" y="15815"/>
                  </a:lnTo>
                  <a:lnTo>
                    <a:pt x="7781" y="15815"/>
                  </a:lnTo>
                  <a:lnTo>
                    <a:pt x="7767" y="15690"/>
                  </a:lnTo>
                  <a:lnTo>
                    <a:pt x="7754" y="15627"/>
                  </a:lnTo>
                  <a:lnTo>
                    <a:pt x="7747" y="15564"/>
                  </a:lnTo>
                  <a:lnTo>
                    <a:pt x="7747" y="15438"/>
                  </a:lnTo>
                  <a:lnTo>
                    <a:pt x="7732" y="15187"/>
                  </a:lnTo>
                  <a:lnTo>
                    <a:pt x="7730" y="15061"/>
                  </a:lnTo>
                  <a:lnTo>
                    <a:pt x="7750" y="14746"/>
                  </a:lnTo>
                  <a:lnTo>
                    <a:pt x="7742" y="14621"/>
                  </a:lnTo>
                  <a:lnTo>
                    <a:pt x="7717" y="14558"/>
                  </a:lnTo>
                  <a:lnTo>
                    <a:pt x="7664" y="14180"/>
                  </a:lnTo>
                  <a:lnTo>
                    <a:pt x="7670" y="13992"/>
                  </a:lnTo>
                  <a:lnTo>
                    <a:pt x="7745" y="13992"/>
                  </a:lnTo>
                  <a:lnTo>
                    <a:pt x="7735" y="13866"/>
                  </a:lnTo>
                  <a:lnTo>
                    <a:pt x="7717" y="13677"/>
                  </a:lnTo>
                  <a:lnTo>
                    <a:pt x="7712" y="13426"/>
                  </a:lnTo>
                  <a:lnTo>
                    <a:pt x="7710" y="12860"/>
                  </a:lnTo>
                  <a:lnTo>
                    <a:pt x="7715" y="12294"/>
                  </a:lnTo>
                  <a:lnTo>
                    <a:pt x="7690" y="12042"/>
                  </a:lnTo>
                  <a:lnTo>
                    <a:pt x="7637" y="11791"/>
                  </a:lnTo>
                  <a:lnTo>
                    <a:pt x="7639" y="11414"/>
                  </a:lnTo>
                  <a:lnTo>
                    <a:pt x="7644" y="11225"/>
                  </a:lnTo>
                  <a:lnTo>
                    <a:pt x="7670" y="10911"/>
                  </a:lnTo>
                  <a:lnTo>
                    <a:pt x="7677" y="10785"/>
                  </a:lnTo>
                  <a:lnTo>
                    <a:pt x="7677" y="10596"/>
                  </a:lnTo>
                  <a:lnTo>
                    <a:pt x="7670" y="10470"/>
                  </a:lnTo>
                  <a:lnTo>
                    <a:pt x="7644" y="10282"/>
                  </a:lnTo>
                  <a:lnTo>
                    <a:pt x="7637" y="10156"/>
                  </a:lnTo>
                  <a:lnTo>
                    <a:pt x="7637" y="9842"/>
                  </a:lnTo>
                  <a:lnTo>
                    <a:pt x="7644" y="9716"/>
                  </a:lnTo>
                  <a:lnTo>
                    <a:pt x="7670" y="9527"/>
                  </a:lnTo>
                  <a:lnTo>
                    <a:pt x="7677" y="9464"/>
                  </a:lnTo>
                  <a:lnTo>
                    <a:pt x="7660" y="9338"/>
                  </a:lnTo>
                  <a:lnTo>
                    <a:pt x="7659" y="8835"/>
                  </a:lnTo>
                  <a:lnTo>
                    <a:pt x="7665" y="8521"/>
                  </a:lnTo>
                  <a:lnTo>
                    <a:pt x="7675" y="8207"/>
                  </a:lnTo>
                  <a:lnTo>
                    <a:pt x="7690" y="7892"/>
                  </a:lnTo>
                  <a:lnTo>
                    <a:pt x="7697" y="7515"/>
                  </a:lnTo>
                  <a:lnTo>
                    <a:pt x="7687" y="7263"/>
                  </a:lnTo>
                  <a:lnTo>
                    <a:pt x="7660" y="6949"/>
                  </a:lnTo>
                  <a:lnTo>
                    <a:pt x="7615" y="6635"/>
                  </a:lnTo>
                  <a:lnTo>
                    <a:pt x="7626" y="6131"/>
                  </a:lnTo>
                  <a:lnTo>
                    <a:pt x="7661" y="5000"/>
                  </a:lnTo>
                  <a:lnTo>
                    <a:pt x="7680" y="4434"/>
                  </a:lnTo>
                  <a:lnTo>
                    <a:pt x="7690" y="3993"/>
                  </a:lnTo>
                  <a:lnTo>
                    <a:pt x="7695" y="3616"/>
                  </a:lnTo>
                  <a:lnTo>
                    <a:pt x="7697" y="3113"/>
                  </a:lnTo>
                  <a:lnTo>
                    <a:pt x="7694" y="3050"/>
                  </a:lnTo>
                  <a:lnTo>
                    <a:pt x="7680" y="2924"/>
                  </a:lnTo>
                  <a:lnTo>
                    <a:pt x="7677" y="2862"/>
                  </a:lnTo>
                  <a:lnTo>
                    <a:pt x="7677" y="2547"/>
                  </a:lnTo>
                  <a:lnTo>
                    <a:pt x="7684" y="2484"/>
                  </a:lnTo>
                  <a:lnTo>
                    <a:pt x="7710" y="2296"/>
                  </a:lnTo>
                  <a:lnTo>
                    <a:pt x="7717" y="2233"/>
                  </a:lnTo>
                  <a:lnTo>
                    <a:pt x="7717" y="2170"/>
                  </a:lnTo>
                  <a:lnTo>
                    <a:pt x="7730" y="1981"/>
                  </a:lnTo>
                  <a:lnTo>
                    <a:pt x="7735" y="1855"/>
                  </a:lnTo>
                  <a:lnTo>
                    <a:pt x="8092" y="221"/>
                  </a:lnTo>
                  <a:lnTo>
                    <a:pt x="8408" y="221"/>
                  </a:lnTo>
                  <a:lnTo>
                    <a:pt x="8775" y="1227"/>
                  </a:lnTo>
                  <a:lnTo>
                    <a:pt x="8773" y="1415"/>
                  </a:lnTo>
                  <a:lnTo>
                    <a:pt x="8770" y="1541"/>
                  </a:lnTo>
                  <a:lnTo>
                    <a:pt x="8768" y="1855"/>
                  </a:lnTo>
                  <a:lnTo>
                    <a:pt x="8778" y="2044"/>
                  </a:lnTo>
                  <a:lnTo>
                    <a:pt x="8818" y="2359"/>
                  </a:lnTo>
                  <a:lnTo>
                    <a:pt x="8828" y="2547"/>
                  </a:lnTo>
                  <a:lnTo>
                    <a:pt x="8828" y="2924"/>
                  </a:lnTo>
                  <a:lnTo>
                    <a:pt x="8821" y="2987"/>
                  </a:lnTo>
                  <a:lnTo>
                    <a:pt x="8795" y="3113"/>
                  </a:lnTo>
                  <a:lnTo>
                    <a:pt x="8788" y="3113"/>
                  </a:lnTo>
                  <a:lnTo>
                    <a:pt x="8788" y="3176"/>
                  </a:lnTo>
                  <a:lnTo>
                    <a:pt x="8800" y="3302"/>
                  </a:lnTo>
                  <a:lnTo>
                    <a:pt x="8846" y="3490"/>
                  </a:lnTo>
                  <a:lnTo>
                    <a:pt x="8858" y="3679"/>
                  </a:lnTo>
                  <a:lnTo>
                    <a:pt x="8857" y="3993"/>
                  </a:lnTo>
                  <a:lnTo>
                    <a:pt x="8854" y="4119"/>
                  </a:lnTo>
                  <a:lnTo>
                    <a:pt x="8837" y="4622"/>
                  </a:lnTo>
                  <a:lnTo>
                    <a:pt x="8826" y="4811"/>
                  </a:lnTo>
                  <a:lnTo>
                    <a:pt x="8813" y="4811"/>
                  </a:lnTo>
                  <a:lnTo>
                    <a:pt x="8806" y="5000"/>
                  </a:lnTo>
                  <a:lnTo>
                    <a:pt x="8799" y="5062"/>
                  </a:lnTo>
                  <a:lnTo>
                    <a:pt x="8782" y="5125"/>
                  </a:lnTo>
                  <a:lnTo>
                    <a:pt x="8778" y="5188"/>
                  </a:lnTo>
                  <a:lnTo>
                    <a:pt x="8780" y="5314"/>
                  </a:lnTo>
                  <a:lnTo>
                    <a:pt x="8786" y="5440"/>
                  </a:lnTo>
                  <a:lnTo>
                    <a:pt x="8788" y="5817"/>
                  </a:lnTo>
                  <a:lnTo>
                    <a:pt x="8781" y="5943"/>
                  </a:lnTo>
                  <a:lnTo>
                    <a:pt x="8755" y="6069"/>
                  </a:lnTo>
                  <a:lnTo>
                    <a:pt x="8748" y="6131"/>
                  </a:lnTo>
                  <a:lnTo>
                    <a:pt x="8751" y="6194"/>
                  </a:lnTo>
                  <a:lnTo>
                    <a:pt x="8765" y="6257"/>
                  </a:lnTo>
                  <a:lnTo>
                    <a:pt x="8768" y="6383"/>
                  </a:lnTo>
                  <a:lnTo>
                    <a:pt x="8768" y="6635"/>
                  </a:lnTo>
                  <a:lnTo>
                    <a:pt x="8761" y="6760"/>
                  </a:lnTo>
                  <a:lnTo>
                    <a:pt x="8735" y="6886"/>
                  </a:lnTo>
                  <a:lnTo>
                    <a:pt x="8728" y="6949"/>
                  </a:lnTo>
                  <a:lnTo>
                    <a:pt x="8723" y="7075"/>
                  </a:lnTo>
                  <a:lnTo>
                    <a:pt x="8725" y="7200"/>
                  </a:lnTo>
                  <a:lnTo>
                    <a:pt x="8733" y="7389"/>
                  </a:lnTo>
                  <a:lnTo>
                    <a:pt x="8743" y="7515"/>
                  </a:lnTo>
                  <a:lnTo>
                    <a:pt x="8746" y="7641"/>
                  </a:lnTo>
                  <a:lnTo>
                    <a:pt x="8748" y="8018"/>
                  </a:lnTo>
                  <a:lnTo>
                    <a:pt x="8743" y="8144"/>
                  </a:lnTo>
                  <a:lnTo>
                    <a:pt x="8723" y="8269"/>
                  </a:lnTo>
                  <a:lnTo>
                    <a:pt x="8718" y="8332"/>
                  </a:lnTo>
                  <a:lnTo>
                    <a:pt x="8718" y="8395"/>
                  </a:lnTo>
                  <a:lnTo>
                    <a:pt x="8723" y="8521"/>
                  </a:lnTo>
                  <a:lnTo>
                    <a:pt x="8743" y="8710"/>
                  </a:lnTo>
                  <a:lnTo>
                    <a:pt x="8748" y="8835"/>
                  </a:lnTo>
                  <a:lnTo>
                    <a:pt x="8748" y="9087"/>
                  </a:lnTo>
                  <a:lnTo>
                    <a:pt x="8743" y="9213"/>
                  </a:lnTo>
                  <a:lnTo>
                    <a:pt x="8723" y="9338"/>
                  </a:lnTo>
                  <a:lnTo>
                    <a:pt x="8718" y="9401"/>
                  </a:lnTo>
                  <a:lnTo>
                    <a:pt x="8718" y="9527"/>
                  </a:lnTo>
                  <a:lnTo>
                    <a:pt x="8728" y="9653"/>
                  </a:lnTo>
                  <a:lnTo>
                    <a:pt x="8768" y="9842"/>
                  </a:lnTo>
                  <a:lnTo>
                    <a:pt x="8778" y="10030"/>
                  </a:lnTo>
                  <a:lnTo>
                    <a:pt x="8776" y="10261"/>
                  </a:lnTo>
                  <a:lnTo>
                    <a:pt x="8772" y="10345"/>
                  </a:lnTo>
                  <a:lnTo>
                    <a:pt x="8790" y="10407"/>
                  </a:lnTo>
                  <a:lnTo>
                    <a:pt x="8828" y="10470"/>
                  </a:lnTo>
                  <a:lnTo>
                    <a:pt x="8826" y="10911"/>
                  </a:lnTo>
                  <a:lnTo>
                    <a:pt x="8805" y="10911"/>
                  </a:lnTo>
                  <a:lnTo>
                    <a:pt x="8805" y="10973"/>
                  </a:lnTo>
                  <a:lnTo>
                    <a:pt x="8808" y="10973"/>
                  </a:lnTo>
                  <a:lnTo>
                    <a:pt x="8808" y="11036"/>
                  </a:lnTo>
                  <a:lnTo>
                    <a:pt x="8837" y="11036"/>
                  </a:lnTo>
                  <a:lnTo>
                    <a:pt x="8901" y="11225"/>
                  </a:lnTo>
                  <a:lnTo>
                    <a:pt x="8869" y="11476"/>
                  </a:lnTo>
                  <a:lnTo>
                    <a:pt x="8843" y="11602"/>
                  </a:lnTo>
                  <a:lnTo>
                    <a:pt x="8823" y="11665"/>
                  </a:lnTo>
                  <a:lnTo>
                    <a:pt x="8805" y="11665"/>
                  </a:lnTo>
                  <a:lnTo>
                    <a:pt x="8849" y="11728"/>
                  </a:lnTo>
                  <a:lnTo>
                    <a:pt x="8956" y="11728"/>
                  </a:lnTo>
                  <a:lnTo>
                    <a:pt x="8877" y="12231"/>
                  </a:lnTo>
                  <a:lnTo>
                    <a:pt x="8838" y="12608"/>
                  </a:lnTo>
                  <a:lnTo>
                    <a:pt x="8838" y="12860"/>
                  </a:lnTo>
                  <a:lnTo>
                    <a:pt x="8848" y="12986"/>
                  </a:lnTo>
                  <a:lnTo>
                    <a:pt x="8888" y="13300"/>
                  </a:lnTo>
                  <a:lnTo>
                    <a:pt x="8898" y="13426"/>
                  </a:lnTo>
                  <a:lnTo>
                    <a:pt x="8896" y="13803"/>
                  </a:lnTo>
                  <a:lnTo>
                    <a:pt x="8895" y="13866"/>
                  </a:lnTo>
                  <a:lnTo>
                    <a:pt x="8881" y="13929"/>
                  </a:lnTo>
                  <a:lnTo>
                    <a:pt x="8878" y="13929"/>
                  </a:lnTo>
                  <a:lnTo>
                    <a:pt x="8890" y="14495"/>
                  </a:lnTo>
                  <a:lnTo>
                    <a:pt x="8765" y="14495"/>
                  </a:lnTo>
                  <a:lnTo>
                    <a:pt x="8871" y="14746"/>
                  </a:lnTo>
                  <a:lnTo>
                    <a:pt x="8921" y="14746"/>
                  </a:lnTo>
                  <a:lnTo>
                    <a:pt x="8929" y="14872"/>
                  </a:lnTo>
                  <a:lnTo>
                    <a:pt x="8925" y="15066"/>
                  </a:lnTo>
                  <a:lnTo>
                    <a:pt x="8924" y="15249"/>
                  </a:lnTo>
                  <a:lnTo>
                    <a:pt x="8931" y="15375"/>
                  </a:lnTo>
                  <a:lnTo>
                    <a:pt x="8962" y="15627"/>
                  </a:lnTo>
                  <a:lnTo>
                    <a:pt x="9024" y="15878"/>
                  </a:lnTo>
                  <a:lnTo>
                    <a:pt x="9116" y="16130"/>
                  </a:lnTo>
                  <a:lnTo>
                    <a:pt x="9209" y="16318"/>
                  </a:lnTo>
                  <a:lnTo>
                    <a:pt x="9278" y="16633"/>
                  </a:lnTo>
                  <a:lnTo>
                    <a:pt x="9323" y="16947"/>
                  </a:lnTo>
                  <a:lnTo>
                    <a:pt x="9373" y="17073"/>
                  </a:lnTo>
                  <a:lnTo>
                    <a:pt x="9451" y="17199"/>
                  </a:lnTo>
                  <a:lnTo>
                    <a:pt x="9661" y="17450"/>
                  </a:lnTo>
                  <a:lnTo>
                    <a:pt x="9719" y="17639"/>
                  </a:lnTo>
                  <a:lnTo>
                    <a:pt x="9729" y="18016"/>
                  </a:lnTo>
                  <a:lnTo>
                    <a:pt x="9988" y="18016"/>
                  </a:lnTo>
                  <a:lnTo>
                    <a:pt x="9991" y="18079"/>
                  </a:lnTo>
                  <a:lnTo>
                    <a:pt x="11096" y="18079"/>
                  </a:lnTo>
                  <a:lnTo>
                    <a:pt x="11092" y="18205"/>
                  </a:lnTo>
                  <a:lnTo>
                    <a:pt x="13105" y="18205"/>
                  </a:lnTo>
                  <a:lnTo>
                    <a:pt x="13085" y="18268"/>
                  </a:lnTo>
                  <a:lnTo>
                    <a:pt x="13071" y="18268"/>
                  </a:lnTo>
                  <a:lnTo>
                    <a:pt x="13058" y="18519"/>
                  </a:lnTo>
                  <a:lnTo>
                    <a:pt x="13013" y="18771"/>
                  </a:lnTo>
                  <a:lnTo>
                    <a:pt x="12703" y="18771"/>
                  </a:lnTo>
                  <a:lnTo>
                    <a:pt x="12531" y="18959"/>
                  </a:lnTo>
                  <a:lnTo>
                    <a:pt x="12531" y="19022"/>
                  </a:lnTo>
                  <a:lnTo>
                    <a:pt x="12527" y="19148"/>
                  </a:lnTo>
                  <a:lnTo>
                    <a:pt x="12513" y="19462"/>
                  </a:lnTo>
                  <a:lnTo>
                    <a:pt x="8738" y="19462"/>
                  </a:lnTo>
                  <a:lnTo>
                    <a:pt x="8703" y="19588"/>
                  </a:lnTo>
                  <a:lnTo>
                    <a:pt x="8703" y="19588"/>
                  </a:lnTo>
                </a:path>
                <a:path w="21600" h="21600">
                  <a:moveTo>
                    <a:pt x="13968" y="2547"/>
                  </a:moveTo>
                  <a:lnTo>
                    <a:pt x="12806" y="2547"/>
                  </a:lnTo>
                  <a:lnTo>
                    <a:pt x="12813" y="2484"/>
                  </a:lnTo>
                  <a:lnTo>
                    <a:pt x="12771" y="2484"/>
                  </a:lnTo>
                  <a:lnTo>
                    <a:pt x="12748" y="2450"/>
                  </a:lnTo>
                  <a:lnTo>
                    <a:pt x="12746" y="2421"/>
                  </a:lnTo>
                  <a:lnTo>
                    <a:pt x="12726" y="2233"/>
                  </a:lnTo>
                  <a:lnTo>
                    <a:pt x="12721" y="2107"/>
                  </a:lnTo>
                  <a:lnTo>
                    <a:pt x="12721" y="1667"/>
                  </a:lnTo>
                  <a:lnTo>
                    <a:pt x="13071" y="283"/>
                  </a:lnTo>
                  <a:lnTo>
                    <a:pt x="13604" y="283"/>
                  </a:lnTo>
                  <a:lnTo>
                    <a:pt x="13667" y="472"/>
                  </a:lnTo>
                  <a:lnTo>
                    <a:pt x="13723" y="598"/>
                  </a:lnTo>
                  <a:lnTo>
                    <a:pt x="13772" y="724"/>
                  </a:lnTo>
                  <a:lnTo>
                    <a:pt x="13822" y="786"/>
                  </a:lnTo>
                  <a:lnTo>
                    <a:pt x="13863" y="975"/>
                  </a:lnTo>
                  <a:lnTo>
                    <a:pt x="13894" y="1164"/>
                  </a:lnTo>
                  <a:lnTo>
                    <a:pt x="13923" y="1415"/>
                  </a:lnTo>
                  <a:lnTo>
                    <a:pt x="13931" y="1667"/>
                  </a:lnTo>
                  <a:lnTo>
                    <a:pt x="13908" y="1981"/>
                  </a:lnTo>
                  <a:lnTo>
                    <a:pt x="13931" y="2170"/>
                  </a:lnTo>
                  <a:lnTo>
                    <a:pt x="13989" y="2359"/>
                  </a:lnTo>
                  <a:lnTo>
                    <a:pt x="13968" y="2547"/>
                  </a:lnTo>
                  <a:lnTo>
                    <a:pt x="13968" y="2547"/>
                  </a:lnTo>
                </a:path>
                <a:path w="21600" h="21600">
                  <a:moveTo>
                    <a:pt x="12732" y="4182"/>
                  </a:moveTo>
                  <a:lnTo>
                    <a:pt x="12709" y="4182"/>
                  </a:lnTo>
                  <a:lnTo>
                    <a:pt x="12681" y="4056"/>
                  </a:lnTo>
                  <a:lnTo>
                    <a:pt x="12681" y="3679"/>
                  </a:lnTo>
                  <a:lnTo>
                    <a:pt x="12697" y="3553"/>
                  </a:lnTo>
                  <a:lnTo>
                    <a:pt x="12731" y="3553"/>
                  </a:lnTo>
                  <a:lnTo>
                    <a:pt x="12731" y="3365"/>
                  </a:lnTo>
                  <a:lnTo>
                    <a:pt x="12702" y="3239"/>
                  </a:lnTo>
                  <a:lnTo>
                    <a:pt x="12643" y="3050"/>
                  </a:lnTo>
                  <a:lnTo>
                    <a:pt x="12687" y="2610"/>
                  </a:lnTo>
                  <a:lnTo>
                    <a:pt x="12729" y="2421"/>
                  </a:lnTo>
                  <a:lnTo>
                    <a:pt x="12748" y="2450"/>
                  </a:lnTo>
                  <a:lnTo>
                    <a:pt x="12751" y="2484"/>
                  </a:lnTo>
                  <a:lnTo>
                    <a:pt x="12751" y="2547"/>
                  </a:lnTo>
                  <a:lnTo>
                    <a:pt x="13968" y="2547"/>
                  </a:lnTo>
                  <a:lnTo>
                    <a:pt x="13946" y="2736"/>
                  </a:lnTo>
                  <a:lnTo>
                    <a:pt x="13932" y="3113"/>
                  </a:lnTo>
                  <a:lnTo>
                    <a:pt x="13947" y="3365"/>
                  </a:lnTo>
                  <a:lnTo>
                    <a:pt x="13964" y="3679"/>
                  </a:lnTo>
                  <a:lnTo>
                    <a:pt x="13970" y="3931"/>
                  </a:lnTo>
                  <a:lnTo>
                    <a:pt x="13972" y="4119"/>
                  </a:lnTo>
                  <a:lnTo>
                    <a:pt x="12738" y="4119"/>
                  </a:lnTo>
                  <a:lnTo>
                    <a:pt x="12732" y="4182"/>
                  </a:lnTo>
                  <a:lnTo>
                    <a:pt x="12732" y="4182"/>
                  </a:lnTo>
                </a:path>
                <a:path w="21600" h="21600">
                  <a:moveTo>
                    <a:pt x="12806" y="2547"/>
                  </a:moveTo>
                  <a:lnTo>
                    <a:pt x="12751" y="2547"/>
                  </a:lnTo>
                  <a:lnTo>
                    <a:pt x="12751" y="2484"/>
                  </a:lnTo>
                  <a:lnTo>
                    <a:pt x="12748" y="2450"/>
                  </a:lnTo>
                  <a:lnTo>
                    <a:pt x="12771" y="2484"/>
                  </a:lnTo>
                  <a:lnTo>
                    <a:pt x="12813" y="2484"/>
                  </a:lnTo>
                  <a:lnTo>
                    <a:pt x="12806" y="2547"/>
                  </a:lnTo>
                  <a:lnTo>
                    <a:pt x="12806" y="2547"/>
                  </a:lnTo>
                </a:path>
                <a:path w="21600" h="21600">
                  <a:moveTo>
                    <a:pt x="13863" y="7641"/>
                  </a:moveTo>
                  <a:lnTo>
                    <a:pt x="12688" y="7641"/>
                  </a:lnTo>
                  <a:lnTo>
                    <a:pt x="12675" y="7389"/>
                  </a:lnTo>
                  <a:lnTo>
                    <a:pt x="12673" y="7263"/>
                  </a:lnTo>
                  <a:lnTo>
                    <a:pt x="12693" y="7075"/>
                  </a:lnTo>
                  <a:lnTo>
                    <a:pt x="12683" y="6949"/>
                  </a:lnTo>
                  <a:lnTo>
                    <a:pt x="12651" y="6760"/>
                  </a:lnTo>
                  <a:lnTo>
                    <a:pt x="12679" y="6446"/>
                  </a:lnTo>
                  <a:lnTo>
                    <a:pt x="12699" y="6194"/>
                  </a:lnTo>
                  <a:lnTo>
                    <a:pt x="12711" y="6006"/>
                  </a:lnTo>
                  <a:lnTo>
                    <a:pt x="12724" y="5817"/>
                  </a:lnTo>
                  <a:lnTo>
                    <a:pt x="12729" y="5691"/>
                  </a:lnTo>
                  <a:lnTo>
                    <a:pt x="12731" y="5377"/>
                  </a:lnTo>
                  <a:lnTo>
                    <a:pt x="12689" y="5062"/>
                  </a:lnTo>
                  <a:lnTo>
                    <a:pt x="12681" y="4874"/>
                  </a:lnTo>
                  <a:lnTo>
                    <a:pt x="12681" y="4559"/>
                  </a:lnTo>
                  <a:lnTo>
                    <a:pt x="12688" y="4434"/>
                  </a:lnTo>
                  <a:lnTo>
                    <a:pt x="12703" y="4371"/>
                  </a:lnTo>
                  <a:lnTo>
                    <a:pt x="12720" y="4308"/>
                  </a:lnTo>
                  <a:lnTo>
                    <a:pt x="12732" y="4182"/>
                  </a:lnTo>
                  <a:lnTo>
                    <a:pt x="12738" y="4119"/>
                  </a:lnTo>
                  <a:lnTo>
                    <a:pt x="12813" y="4182"/>
                  </a:lnTo>
                  <a:lnTo>
                    <a:pt x="13972" y="4182"/>
                  </a:lnTo>
                  <a:lnTo>
                    <a:pt x="13970" y="4622"/>
                  </a:lnTo>
                  <a:lnTo>
                    <a:pt x="13967" y="4748"/>
                  </a:lnTo>
                  <a:lnTo>
                    <a:pt x="13947" y="5062"/>
                  </a:lnTo>
                  <a:lnTo>
                    <a:pt x="13943" y="5188"/>
                  </a:lnTo>
                  <a:lnTo>
                    <a:pt x="13942" y="5440"/>
                  </a:lnTo>
                  <a:lnTo>
                    <a:pt x="13947" y="5566"/>
                  </a:lnTo>
                  <a:lnTo>
                    <a:pt x="13967" y="5754"/>
                  </a:lnTo>
                  <a:lnTo>
                    <a:pt x="13972" y="5880"/>
                  </a:lnTo>
                  <a:lnTo>
                    <a:pt x="13972" y="6257"/>
                  </a:lnTo>
                  <a:lnTo>
                    <a:pt x="13942" y="6446"/>
                  </a:lnTo>
                  <a:lnTo>
                    <a:pt x="13882" y="6572"/>
                  </a:lnTo>
                  <a:lnTo>
                    <a:pt x="13882" y="6697"/>
                  </a:lnTo>
                  <a:lnTo>
                    <a:pt x="13859" y="6760"/>
                  </a:lnTo>
                  <a:lnTo>
                    <a:pt x="13814" y="6760"/>
                  </a:lnTo>
                  <a:lnTo>
                    <a:pt x="13879" y="6949"/>
                  </a:lnTo>
                  <a:lnTo>
                    <a:pt x="13904" y="7138"/>
                  </a:lnTo>
                  <a:lnTo>
                    <a:pt x="13874" y="7389"/>
                  </a:lnTo>
                  <a:lnTo>
                    <a:pt x="13864" y="7452"/>
                  </a:lnTo>
                  <a:lnTo>
                    <a:pt x="13859" y="7515"/>
                  </a:lnTo>
                  <a:lnTo>
                    <a:pt x="13856" y="7578"/>
                  </a:lnTo>
                  <a:lnTo>
                    <a:pt x="13863" y="7641"/>
                  </a:lnTo>
                  <a:lnTo>
                    <a:pt x="13863" y="7641"/>
                  </a:lnTo>
                </a:path>
                <a:path w="21600" h="21600">
                  <a:moveTo>
                    <a:pt x="13972" y="4182"/>
                  </a:moveTo>
                  <a:lnTo>
                    <a:pt x="12813" y="4182"/>
                  </a:lnTo>
                  <a:lnTo>
                    <a:pt x="12738" y="4119"/>
                  </a:lnTo>
                  <a:lnTo>
                    <a:pt x="13972" y="4119"/>
                  </a:lnTo>
                  <a:lnTo>
                    <a:pt x="13972" y="4182"/>
                  </a:lnTo>
                  <a:lnTo>
                    <a:pt x="13972" y="4182"/>
                  </a:lnTo>
                </a:path>
                <a:path w="21600" h="21600">
                  <a:moveTo>
                    <a:pt x="12493" y="8647"/>
                  </a:moveTo>
                  <a:lnTo>
                    <a:pt x="12596" y="7704"/>
                  </a:lnTo>
                  <a:lnTo>
                    <a:pt x="12604" y="7641"/>
                  </a:lnTo>
                  <a:lnTo>
                    <a:pt x="12635" y="7578"/>
                  </a:lnTo>
                  <a:lnTo>
                    <a:pt x="12688" y="7641"/>
                  </a:lnTo>
                  <a:lnTo>
                    <a:pt x="13863" y="7641"/>
                  </a:lnTo>
                  <a:lnTo>
                    <a:pt x="13883" y="7766"/>
                  </a:lnTo>
                  <a:lnTo>
                    <a:pt x="13922" y="7955"/>
                  </a:lnTo>
                  <a:lnTo>
                    <a:pt x="13922" y="8144"/>
                  </a:lnTo>
                  <a:lnTo>
                    <a:pt x="12654" y="8144"/>
                  </a:lnTo>
                  <a:lnTo>
                    <a:pt x="12601" y="8269"/>
                  </a:lnTo>
                  <a:lnTo>
                    <a:pt x="12549" y="8332"/>
                  </a:lnTo>
                  <a:lnTo>
                    <a:pt x="12550" y="8537"/>
                  </a:lnTo>
                  <a:lnTo>
                    <a:pt x="12493" y="8647"/>
                  </a:lnTo>
                  <a:lnTo>
                    <a:pt x="12493" y="8647"/>
                  </a:lnTo>
                </a:path>
                <a:path w="21600" h="21600">
                  <a:moveTo>
                    <a:pt x="12550" y="8537"/>
                  </a:moveTo>
                  <a:lnTo>
                    <a:pt x="12549" y="8332"/>
                  </a:lnTo>
                  <a:lnTo>
                    <a:pt x="12601" y="8269"/>
                  </a:lnTo>
                  <a:lnTo>
                    <a:pt x="12654" y="8144"/>
                  </a:lnTo>
                  <a:lnTo>
                    <a:pt x="12696" y="8207"/>
                  </a:lnTo>
                  <a:lnTo>
                    <a:pt x="12701" y="8226"/>
                  </a:lnTo>
                  <a:lnTo>
                    <a:pt x="12657" y="8269"/>
                  </a:lnTo>
                  <a:lnTo>
                    <a:pt x="12669" y="8269"/>
                  </a:lnTo>
                  <a:lnTo>
                    <a:pt x="12681" y="8283"/>
                  </a:lnTo>
                  <a:lnTo>
                    <a:pt x="12550" y="8537"/>
                  </a:lnTo>
                  <a:lnTo>
                    <a:pt x="12550" y="8537"/>
                  </a:lnTo>
                </a:path>
                <a:path w="21600" h="21600">
                  <a:moveTo>
                    <a:pt x="13904" y="8332"/>
                  </a:moveTo>
                  <a:lnTo>
                    <a:pt x="12726" y="8332"/>
                  </a:lnTo>
                  <a:lnTo>
                    <a:pt x="12704" y="8239"/>
                  </a:lnTo>
                  <a:lnTo>
                    <a:pt x="12720" y="8207"/>
                  </a:lnTo>
                  <a:lnTo>
                    <a:pt x="12696" y="8207"/>
                  </a:lnTo>
                  <a:lnTo>
                    <a:pt x="12654" y="8144"/>
                  </a:lnTo>
                  <a:lnTo>
                    <a:pt x="13922" y="8144"/>
                  </a:lnTo>
                  <a:lnTo>
                    <a:pt x="13917" y="8207"/>
                  </a:lnTo>
                  <a:lnTo>
                    <a:pt x="12720" y="8207"/>
                  </a:lnTo>
                  <a:lnTo>
                    <a:pt x="12701" y="8226"/>
                  </a:lnTo>
                  <a:lnTo>
                    <a:pt x="13915" y="8226"/>
                  </a:lnTo>
                  <a:lnTo>
                    <a:pt x="13912" y="8269"/>
                  </a:lnTo>
                  <a:lnTo>
                    <a:pt x="13904" y="8332"/>
                  </a:lnTo>
                  <a:lnTo>
                    <a:pt x="13904" y="8332"/>
                  </a:lnTo>
                </a:path>
                <a:path w="21600" h="21600">
                  <a:moveTo>
                    <a:pt x="12704" y="8239"/>
                  </a:moveTo>
                  <a:lnTo>
                    <a:pt x="12701" y="8226"/>
                  </a:lnTo>
                  <a:lnTo>
                    <a:pt x="12720" y="8207"/>
                  </a:lnTo>
                  <a:lnTo>
                    <a:pt x="12704" y="8239"/>
                  </a:lnTo>
                  <a:lnTo>
                    <a:pt x="12704" y="8239"/>
                  </a:lnTo>
                </a:path>
                <a:path w="21600" h="21600">
                  <a:moveTo>
                    <a:pt x="12681" y="8283"/>
                  </a:moveTo>
                  <a:lnTo>
                    <a:pt x="12669" y="8269"/>
                  </a:lnTo>
                  <a:lnTo>
                    <a:pt x="12657" y="8269"/>
                  </a:lnTo>
                  <a:lnTo>
                    <a:pt x="12701" y="8226"/>
                  </a:lnTo>
                  <a:lnTo>
                    <a:pt x="12704" y="8239"/>
                  </a:lnTo>
                  <a:lnTo>
                    <a:pt x="12681" y="8283"/>
                  </a:lnTo>
                  <a:lnTo>
                    <a:pt x="12681" y="8283"/>
                  </a:lnTo>
                </a:path>
                <a:path w="21600" h="21600">
                  <a:moveTo>
                    <a:pt x="12726" y="8332"/>
                  </a:moveTo>
                  <a:lnTo>
                    <a:pt x="12681" y="8283"/>
                  </a:lnTo>
                  <a:lnTo>
                    <a:pt x="12704" y="8239"/>
                  </a:lnTo>
                  <a:lnTo>
                    <a:pt x="12726" y="8332"/>
                  </a:lnTo>
                  <a:lnTo>
                    <a:pt x="12726" y="8332"/>
                  </a:lnTo>
                </a:path>
                <a:path w="21600" h="21600">
                  <a:moveTo>
                    <a:pt x="12654" y="10949"/>
                  </a:moveTo>
                  <a:lnTo>
                    <a:pt x="12522" y="10848"/>
                  </a:lnTo>
                  <a:lnTo>
                    <a:pt x="12537" y="10722"/>
                  </a:lnTo>
                  <a:lnTo>
                    <a:pt x="12648" y="10596"/>
                  </a:lnTo>
                  <a:lnTo>
                    <a:pt x="12563" y="10533"/>
                  </a:lnTo>
                  <a:lnTo>
                    <a:pt x="12544" y="10407"/>
                  </a:lnTo>
                  <a:lnTo>
                    <a:pt x="12661" y="9779"/>
                  </a:lnTo>
                  <a:lnTo>
                    <a:pt x="12661" y="9653"/>
                  </a:lnTo>
                  <a:lnTo>
                    <a:pt x="12654" y="9590"/>
                  </a:lnTo>
                  <a:lnTo>
                    <a:pt x="12627" y="9401"/>
                  </a:lnTo>
                  <a:lnTo>
                    <a:pt x="12621" y="9276"/>
                  </a:lnTo>
                  <a:lnTo>
                    <a:pt x="12621" y="9150"/>
                  </a:lnTo>
                  <a:lnTo>
                    <a:pt x="12627" y="9024"/>
                  </a:lnTo>
                  <a:lnTo>
                    <a:pt x="12622" y="8961"/>
                  </a:lnTo>
                  <a:lnTo>
                    <a:pt x="12603" y="8961"/>
                  </a:lnTo>
                  <a:lnTo>
                    <a:pt x="12550" y="8584"/>
                  </a:lnTo>
                  <a:lnTo>
                    <a:pt x="12550" y="8537"/>
                  </a:lnTo>
                  <a:lnTo>
                    <a:pt x="12681" y="8283"/>
                  </a:lnTo>
                  <a:lnTo>
                    <a:pt x="12726" y="8332"/>
                  </a:lnTo>
                  <a:lnTo>
                    <a:pt x="13904" y="8332"/>
                  </a:lnTo>
                  <a:lnTo>
                    <a:pt x="13880" y="8521"/>
                  </a:lnTo>
                  <a:lnTo>
                    <a:pt x="13777" y="8521"/>
                  </a:lnTo>
                  <a:lnTo>
                    <a:pt x="13833" y="8647"/>
                  </a:lnTo>
                  <a:lnTo>
                    <a:pt x="13862" y="8898"/>
                  </a:lnTo>
                  <a:lnTo>
                    <a:pt x="13860" y="9401"/>
                  </a:lnTo>
                  <a:lnTo>
                    <a:pt x="13854" y="9590"/>
                  </a:lnTo>
                  <a:lnTo>
                    <a:pt x="13839" y="9842"/>
                  </a:lnTo>
                  <a:lnTo>
                    <a:pt x="13829" y="9967"/>
                  </a:lnTo>
                  <a:lnTo>
                    <a:pt x="13815" y="10093"/>
                  </a:lnTo>
                  <a:lnTo>
                    <a:pt x="13780" y="10219"/>
                  </a:lnTo>
                  <a:lnTo>
                    <a:pt x="13772" y="10219"/>
                  </a:lnTo>
                  <a:lnTo>
                    <a:pt x="13772" y="10282"/>
                  </a:lnTo>
                  <a:lnTo>
                    <a:pt x="13776" y="10282"/>
                  </a:lnTo>
                  <a:lnTo>
                    <a:pt x="13780" y="10345"/>
                  </a:lnTo>
                  <a:lnTo>
                    <a:pt x="13803" y="10533"/>
                  </a:lnTo>
                  <a:lnTo>
                    <a:pt x="13839" y="10659"/>
                  </a:lnTo>
                  <a:lnTo>
                    <a:pt x="13878" y="10785"/>
                  </a:lnTo>
                  <a:lnTo>
                    <a:pt x="13848" y="10911"/>
                  </a:lnTo>
                  <a:lnTo>
                    <a:pt x="12723" y="10911"/>
                  </a:lnTo>
                  <a:lnTo>
                    <a:pt x="12654" y="10949"/>
                  </a:lnTo>
                  <a:lnTo>
                    <a:pt x="12654" y="10949"/>
                  </a:lnTo>
                </a:path>
                <a:path w="21600" h="21600">
                  <a:moveTo>
                    <a:pt x="13872" y="8584"/>
                  </a:moveTo>
                  <a:lnTo>
                    <a:pt x="13833" y="8584"/>
                  </a:lnTo>
                  <a:lnTo>
                    <a:pt x="13777" y="8521"/>
                  </a:lnTo>
                  <a:lnTo>
                    <a:pt x="13880" y="8521"/>
                  </a:lnTo>
                  <a:lnTo>
                    <a:pt x="13872" y="8584"/>
                  </a:lnTo>
                  <a:lnTo>
                    <a:pt x="13872" y="8584"/>
                  </a:lnTo>
                </a:path>
                <a:path w="21600" h="21600">
                  <a:moveTo>
                    <a:pt x="13772" y="10282"/>
                  </a:moveTo>
                  <a:lnTo>
                    <a:pt x="13772" y="10219"/>
                  </a:lnTo>
                  <a:lnTo>
                    <a:pt x="13774" y="10261"/>
                  </a:lnTo>
                  <a:lnTo>
                    <a:pt x="13772" y="10282"/>
                  </a:lnTo>
                  <a:lnTo>
                    <a:pt x="13772" y="10282"/>
                  </a:lnTo>
                </a:path>
                <a:path w="21600" h="21600">
                  <a:moveTo>
                    <a:pt x="13774" y="10261"/>
                  </a:moveTo>
                  <a:lnTo>
                    <a:pt x="13772" y="10219"/>
                  </a:lnTo>
                  <a:lnTo>
                    <a:pt x="13780" y="10219"/>
                  </a:lnTo>
                  <a:lnTo>
                    <a:pt x="13774" y="10261"/>
                  </a:lnTo>
                  <a:lnTo>
                    <a:pt x="13774" y="10261"/>
                  </a:lnTo>
                </a:path>
                <a:path w="21600" h="21600">
                  <a:moveTo>
                    <a:pt x="13776" y="10282"/>
                  </a:moveTo>
                  <a:lnTo>
                    <a:pt x="13772" y="10282"/>
                  </a:lnTo>
                  <a:lnTo>
                    <a:pt x="13774" y="10261"/>
                  </a:lnTo>
                  <a:lnTo>
                    <a:pt x="13776" y="10282"/>
                  </a:lnTo>
                  <a:lnTo>
                    <a:pt x="13776" y="10282"/>
                  </a:lnTo>
                </a:path>
                <a:path w="21600" h="21600">
                  <a:moveTo>
                    <a:pt x="8811" y="11036"/>
                  </a:moveTo>
                  <a:lnTo>
                    <a:pt x="8808" y="11036"/>
                  </a:lnTo>
                  <a:lnTo>
                    <a:pt x="8808" y="10973"/>
                  </a:lnTo>
                  <a:lnTo>
                    <a:pt x="8805" y="10973"/>
                  </a:lnTo>
                  <a:lnTo>
                    <a:pt x="8805" y="10911"/>
                  </a:lnTo>
                  <a:lnTo>
                    <a:pt x="8823" y="10981"/>
                  </a:lnTo>
                  <a:lnTo>
                    <a:pt x="8811" y="11036"/>
                  </a:lnTo>
                  <a:lnTo>
                    <a:pt x="8811" y="11036"/>
                  </a:lnTo>
                </a:path>
                <a:path w="21600" h="21600">
                  <a:moveTo>
                    <a:pt x="8823" y="10981"/>
                  </a:moveTo>
                  <a:lnTo>
                    <a:pt x="8805" y="10911"/>
                  </a:lnTo>
                  <a:lnTo>
                    <a:pt x="8826" y="10911"/>
                  </a:lnTo>
                  <a:lnTo>
                    <a:pt x="8825" y="10973"/>
                  </a:lnTo>
                  <a:lnTo>
                    <a:pt x="8823" y="10981"/>
                  </a:lnTo>
                  <a:lnTo>
                    <a:pt x="8823" y="10981"/>
                  </a:lnTo>
                </a:path>
                <a:path w="21600" h="21600">
                  <a:moveTo>
                    <a:pt x="12727" y="10973"/>
                  </a:moveTo>
                  <a:lnTo>
                    <a:pt x="12687" y="10973"/>
                  </a:lnTo>
                  <a:lnTo>
                    <a:pt x="12654" y="10949"/>
                  </a:lnTo>
                  <a:lnTo>
                    <a:pt x="12723" y="10911"/>
                  </a:lnTo>
                  <a:lnTo>
                    <a:pt x="12727" y="10973"/>
                  </a:lnTo>
                  <a:lnTo>
                    <a:pt x="12727" y="10973"/>
                  </a:lnTo>
                </a:path>
                <a:path w="21600" h="21600">
                  <a:moveTo>
                    <a:pt x="13800" y="10973"/>
                  </a:moveTo>
                  <a:lnTo>
                    <a:pt x="12727" y="10973"/>
                  </a:lnTo>
                  <a:lnTo>
                    <a:pt x="12723" y="10911"/>
                  </a:lnTo>
                  <a:lnTo>
                    <a:pt x="13848" y="10911"/>
                  </a:lnTo>
                  <a:lnTo>
                    <a:pt x="13800" y="10973"/>
                  </a:lnTo>
                  <a:lnTo>
                    <a:pt x="13800" y="10973"/>
                  </a:lnTo>
                </a:path>
                <a:path w="21600" h="21600">
                  <a:moveTo>
                    <a:pt x="12598" y="12545"/>
                  </a:moveTo>
                  <a:lnTo>
                    <a:pt x="12582" y="12545"/>
                  </a:lnTo>
                  <a:lnTo>
                    <a:pt x="12542" y="12420"/>
                  </a:lnTo>
                  <a:lnTo>
                    <a:pt x="12506" y="12105"/>
                  </a:lnTo>
                  <a:lnTo>
                    <a:pt x="12522" y="11917"/>
                  </a:lnTo>
                  <a:lnTo>
                    <a:pt x="12553" y="11728"/>
                  </a:lnTo>
                  <a:lnTo>
                    <a:pt x="12643" y="11602"/>
                  </a:lnTo>
                  <a:lnTo>
                    <a:pt x="12601" y="11602"/>
                  </a:lnTo>
                  <a:lnTo>
                    <a:pt x="12601" y="11539"/>
                  </a:lnTo>
                  <a:lnTo>
                    <a:pt x="12592" y="11414"/>
                  </a:lnTo>
                  <a:lnTo>
                    <a:pt x="12576" y="11225"/>
                  </a:lnTo>
                  <a:lnTo>
                    <a:pt x="12561" y="11099"/>
                  </a:lnTo>
                  <a:lnTo>
                    <a:pt x="12610" y="10973"/>
                  </a:lnTo>
                  <a:lnTo>
                    <a:pt x="12654" y="10949"/>
                  </a:lnTo>
                  <a:lnTo>
                    <a:pt x="12687" y="10973"/>
                  </a:lnTo>
                  <a:lnTo>
                    <a:pt x="13800" y="10973"/>
                  </a:lnTo>
                  <a:lnTo>
                    <a:pt x="13752" y="11036"/>
                  </a:lnTo>
                  <a:lnTo>
                    <a:pt x="13785" y="11036"/>
                  </a:lnTo>
                  <a:lnTo>
                    <a:pt x="13802" y="11099"/>
                  </a:lnTo>
                  <a:lnTo>
                    <a:pt x="13802" y="11288"/>
                  </a:lnTo>
                  <a:lnTo>
                    <a:pt x="13799" y="11351"/>
                  </a:lnTo>
                  <a:lnTo>
                    <a:pt x="13794" y="11351"/>
                  </a:lnTo>
                  <a:lnTo>
                    <a:pt x="13782" y="11476"/>
                  </a:lnTo>
                  <a:lnTo>
                    <a:pt x="13778" y="11539"/>
                  </a:lnTo>
                  <a:lnTo>
                    <a:pt x="13787" y="11665"/>
                  </a:lnTo>
                  <a:lnTo>
                    <a:pt x="13792" y="11791"/>
                  </a:lnTo>
                  <a:lnTo>
                    <a:pt x="13792" y="11980"/>
                  </a:lnTo>
                  <a:lnTo>
                    <a:pt x="13753" y="12231"/>
                  </a:lnTo>
                  <a:lnTo>
                    <a:pt x="13735" y="12420"/>
                  </a:lnTo>
                  <a:lnTo>
                    <a:pt x="13737" y="12483"/>
                  </a:lnTo>
                  <a:lnTo>
                    <a:pt x="12601" y="12483"/>
                  </a:lnTo>
                  <a:lnTo>
                    <a:pt x="12598" y="12545"/>
                  </a:lnTo>
                  <a:lnTo>
                    <a:pt x="12598" y="12545"/>
                  </a:lnTo>
                </a:path>
                <a:path w="21600" h="21600">
                  <a:moveTo>
                    <a:pt x="8837" y="11036"/>
                  </a:moveTo>
                  <a:lnTo>
                    <a:pt x="8811" y="11036"/>
                  </a:lnTo>
                  <a:lnTo>
                    <a:pt x="8823" y="10981"/>
                  </a:lnTo>
                  <a:lnTo>
                    <a:pt x="8837" y="11036"/>
                  </a:lnTo>
                  <a:lnTo>
                    <a:pt x="8837" y="11036"/>
                  </a:lnTo>
                </a:path>
                <a:path w="21600" h="21600">
                  <a:moveTo>
                    <a:pt x="13737" y="13803"/>
                  </a:moveTo>
                  <a:lnTo>
                    <a:pt x="12646" y="13803"/>
                  </a:lnTo>
                  <a:lnTo>
                    <a:pt x="12601" y="13677"/>
                  </a:lnTo>
                  <a:lnTo>
                    <a:pt x="12551" y="13677"/>
                  </a:lnTo>
                  <a:lnTo>
                    <a:pt x="12556" y="13489"/>
                  </a:lnTo>
                  <a:lnTo>
                    <a:pt x="12562" y="13300"/>
                  </a:lnTo>
                  <a:lnTo>
                    <a:pt x="12582" y="13174"/>
                  </a:lnTo>
                  <a:lnTo>
                    <a:pt x="12616" y="13111"/>
                  </a:lnTo>
                  <a:lnTo>
                    <a:pt x="12584" y="12923"/>
                  </a:lnTo>
                  <a:lnTo>
                    <a:pt x="12573" y="12797"/>
                  </a:lnTo>
                  <a:lnTo>
                    <a:pt x="12583" y="12671"/>
                  </a:lnTo>
                  <a:lnTo>
                    <a:pt x="12595" y="12608"/>
                  </a:lnTo>
                  <a:lnTo>
                    <a:pt x="12601" y="12483"/>
                  </a:lnTo>
                  <a:lnTo>
                    <a:pt x="12669" y="12483"/>
                  </a:lnTo>
                  <a:lnTo>
                    <a:pt x="12626" y="12545"/>
                  </a:lnTo>
                  <a:lnTo>
                    <a:pt x="13738" y="12545"/>
                  </a:lnTo>
                  <a:lnTo>
                    <a:pt x="13768" y="12734"/>
                  </a:lnTo>
                  <a:lnTo>
                    <a:pt x="13824" y="12986"/>
                  </a:lnTo>
                  <a:lnTo>
                    <a:pt x="13744" y="13174"/>
                  </a:lnTo>
                  <a:lnTo>
                    <a:pt x="13699" y="13363"/>
                  </a:lnTo>
                  <a:lnTo>
                    <a:pt x="13679" y="13489"/>
                  </a:lnTo>
                  <a:lnTo>
                    <a:pt x="13695" y="13677"/>
                  </a:lnTo>
                  <a:lnTo>
                    <a:pt x="12567" y="13677"/>
                  </a:lnTo>
                  <a:lnTo>
                    <a:pt x="12559" y="13711"/>
                  </a:lnTo>
                  <a:lnTo>
                    <a:pt x="13706" y="13711"/>
                  </a:lnTo>
                  <a:lnTo>
                    <a:pt x="13737" y="13803"/>
                  </a:lnTo>
                  <a:lnTo>
                    <a:pt x="13737" y="13803"/>
                  </a:lnTo>
                </a:path>
                <a:path w="21600" h="21600">
                  <a:moveTo>
                    <a:pt x="13738" y="12545"/>
                  </a:moveTo>
                  <a:lnTo>
                    <a:pt x="12626" y="12545"/>
                  </a:lnTo>
                  <a:lnTo>
                    <a:pt x="12669" y="12483"/>
                  </a:lnTo>
                  <a:lnTo>
                    <a:pt x="13737" y="12483"/>
                  </a:lnTo>
                  <a:lnTo>
                    <a:pt x="13738" y="12545"/>
                  </a:lnTo>
                  <a:lnTo>
                    <a:pt x="13738" y="12545"/>
                  </a:lnTo>
                </a:path>
                <a:path w="21600" h="21600">
                  <a:moveTo>
                    <a:pt x="12646" y="13803"/>
                  </a:moveTo>
                  <a:lnTo>
                    <a:pt x="12581" y="13803"/>
                  </a:lnTo>
                  <a:lnTo>
                    <a:pt x="12559" y="13711"/>
                  </a:lnTo>
                  <a:lnTo>
                    <a:pt x="12567" y="13677"/>
                  </a:lnTo>
                  <a:lnTo>
                    <a:pt x="12601" y="13677"/>
                  </a:lnTo>
                  <a:lnTo>
                    <a:pt x="12646" y="13803"/>
                  </a:lnTo>
                  <a:lnTo>
                    <a:pt x="12646" y="13803"/>
                  </a:lnTo>
                </a:path>
                <a:path w="21600" h="21600">
                  <a:moveTo>
                    <a:pt x="12511" y="14432"/>
                  </a:moveTo>
                  <a:lnTo>
                    <a:pt x="12511" y="14055"/>
                  </a:lnTo>
                  <a:lnTo>
                    <a:pt x="12522" y="13866"/>
                  </a:lnTo>
                  <a:lnTo>
                    <a:pt x="12559" y="13711"/>
                  </a:lnTo>
                  <a:lnTo>
                    <a:pt x="12581" y="13803"/>
                  </a:lnTo>
                  <a:lnTo>
                    <a:pt x="13737" y="13803"/>
                  </a:lnTo>
                  <a:lnTo>
                    <a:pt x="13683" y="14118"/>
                  </a:lnTo>
                  <a:lnTo>
                    <a:pt x="13647" y="14243"/>
                  </a:lnTo>
                  <a:lnTo>
                    <a:pt x="13623" y="14243"/>
                  </a:lnTo>
                  <a:lnTo>
                    <a:pt x="13662" y="14306"/>
                  </a:lnTo>
                  <a:lnTo>
                    <a:pt x="12599" y="14306"/>
                  </a:lnTo>
                  <a:lnTo>
                    <a:pt x="12511" y="14432"/>
                  </a:lnTo>
                  <a:lnTo>
                    <a:pt x="12511" y="14432"/>
                  </a:lnTo>
                </a:path>
                <a:path w="21600" h="21600">
                  <a:moveTo>
                    <a:pt x="13645" y="14746"/>
                  </a:moveTo>
                  <a:lnTo>
                    <a:pt x="12651" y="14746"/>
                  </a:lnTo>
                  <a:lnTo>
                    <a:pt x="12580" y="14691"/>
                  </a:lnTo>
                  <a:lnTo>
                    <a:pt x="12577" y="14683"/>
                  </a:lnTo>
                  <a:lnTo>
                    <a:pt x="12564" y="14663"/>
                  </a:lnTo>
                  <a:lnTo>
                    <a:pt x="12593" y="14495"/>
                  </a:lnTo>
                  <a:lnTo>
                    <a:pt x="12627" y="14369"/>
                  </a:lnTo>
                  <a:lnTo>
                    <a:pt x="12599" y="14306"/>
                  </a:lnTo>
                  <a:lnTo>
                    <a:pt x="13662" y="14306"/>
                  </a:lnTo>
                  <a:lnTo>
                    <a:pt x="13662" y="14558"/>
                  </a:lnTo>
                  <a:lnTo>
                    <a:pt x="13645" y="14746"/>
                  </a:lnTo>
                  <a:lnTo>
                    <a:pt x="13645" y="14746"/>
                  </a:lnTo>
                </a:path>
                <a:path w="21600" h="21600">
                  <a:moveTo>
                    <a:pt x="8871" y="14746"/>
                  </a:moveTo>
                  <a:lnTo>
                    <a:pt x="8765" y="14495"/>
                  </a:lnTo>
                  <a:lnTo>
                    <a:pt x="8792" y="14495"/>
                  </a:lnTo>
                  <a:lnTo>
                    <a:pt x="8891" y="14552"/>
                  </a:lnTo>
                  <a:lnTo>
                    <a:pt x="8871" y="14746"/>
                  </a:lnTo>
                  <a:lnTo>
                    <a:pt x="8871" y="14746"/>
                  </a:lnTo>
                </a:path>
                <a:path w="21600" h="21600">
                  <a:moveTo>
                    <a:pt x="8891" y="14552"/>
                  </a:moveTo>
                  <a:lnTo>
                    <a:pt x="8792" y="14495"/>
                  </a:lnTo>
                  <a:lnTo>
                    <a:pt x="8890" y="14495"/>
                  </a:lnTo>
                  <a:lnTo>
                    <a:pt x="8891" y="14552"/>
                  </a:lnTo>
                  <a:lnTo>
                    <a:pt x="8891" y="14552"/>
                  </a:lnTo>
                </a:path>
                <a:path w="21600" h="21600">
                  <a:moveTo>
                    <a:pt x="13515" y="16004"/>
                  </a:moveTo>
                  <a:lnTo>
                    <a:pt x="12476" y="16004"/>
                  </a:lnTo>
                  <a:lnTo>
                    <a:pt x="12399" y="15627"/>
                  </a:lnTo>
                  <a:lnTo>
                    <a:pt x="12378" y="15375"/>
                  </a:lnTo>
                  <a:lnTo>
                    <a:pt x="12448" y="15187"/>
                  </a:lnTo>
                  <a:lnTo>
                    <a:pt x="12458" y="14998"/>
                  </a:lnTo>
                  <a:lnTo>
                    <a:pt x="12459" y="14872"/>
                  </a:lnTo>
                  <a:lnTo>
                    <a:pt x="12451" y="14495"/>
                  </a:lnTo>
                  <a:lnTo>
                    <a:pt x="12564" y="14663"/>
                  </a:lnTo>
                  <a:lnTo>
                    <a:pt x="12560" y="14683"/>
                  </a:lnTo>
                  <a:lnTo>
                    <a:pt x="12549" y="14683"/>
                  </a:lnTo>
                  <a:lnTo>
                    <a:pt x="12572" y="14722"/>
                  </a:lnTo>
                  <a:lnTo>
                    <a:pt x="12579" y="14746"/>
                  </a:lnTo>
                  <a:lnTo>
                    <a:pt x="12586" y="14746"/>
                  </a:lnTo>
                  <a:lnTo>
                    <a:pt x="12622" y="14809"/>
                  </a:lnTo>
                  <a:lnTo>
                    <a:pt x="13628" y="14809"/>
                  </a:lnTo>
                  <a:lnTo>
                    <a:pt x="13612" y="14872"/>
                  </a:lnTo>
                  <a:lnTo>
                    <a:pt x="13494" y="14872"/>
                  </a:lnTo>
                  <a:lnTo>
                    <a:pt x="13539" y="14998"/>
                  </a:lnTo>
                  <a:lnTo>
                    <a:pt x="13556" y="14998"/>
                  </a:lnTo>
                  <a:lnTo>
                    <a:pt x="13587" y="15061"/>
                  </a:lnTo>
                  <a:lnTo>
                    <a:pt x="13460" y="15187"/>
                  </a:lnTo>
                  <a:lnTo>
                    <a:pt x="13444" y="15249"/>
                  </a:lnTo>
                  <a:lnTo>
                    <a:pt x="13479" y="15312"/>
                  </a:lnTo>
                  <a:lnTo>
                    <a:pt x="13615" y="15312"/>
                  </a:lnTo>
                  <a:lnTo>
                    <a:pt x="13594" y="15815"/>
                  </a:lnTo>
                  <a:lnTo>
                    <a:pt x="13518" y="15815"/>
                  </a:lnTo>
                  <a:lnTo>
                    <a:pt x="13496" y="15878"/>
                  </a:lnTo>
                  <a:lnTo>
                    <a:pt x="13515" y="16004"/>
                  </a:lnTo>
                  <a:lnTo>
                    <a:pt x="13515" y="16004"/>
                  </a:lnTo>
                </a:path>
                <a:path w="21600" h="21600">
                  <a:moveTo>
                    <a:pt x="8921" y="14746"/>
                  </a:moveTo>
                  <a:lnTo>
                    <a:pt x="8871" y="14746"/>
                  </a:lnTo>
                  <a:lnTo>
                    <a:pt x="8891" y="14558"/>
                  </a:lnTo>
                  <a:lnTo>
                    <a:pt x="8901" y="14558"/>
                  </a:lnTo>
                  <a:lnTo>
                    <a:pt x="8921" y="14746"/>
                  </a:lnTo>
                  <a:lnTo>
                    <a:pt x="8921" y="14746"/>
                  </a:lnTo>
                </a:path>
                <a:path w="21600" h="21600">
                  <a:moveTo>
                    <a:pt x="12622" y="14809"/>
                  </a:moveTo>
                  <a:lnTo>
                    <a:pt x="12572" y="14722"/>
                  </a:lnTo>
                  <a:lnTo>
                    <a:pt x="12560" y="14683"/>
                  </a:lnTo>
                  <a:lnTo>
                    <a:pt x="12564" y="14663"/>
                  </a:lnTo>
                  <a:lnTo>
                    <a:pt x="12577" y="14683"/>
                  </a:lnTo>
                  <a:lnTo>
                    <a:pt x="12571" y="14683"/>
                  </a:lnTo>
                  <a:lnTo>
                    <a:pt x="12580" y="14691"/>
                  </a:lnTo>
                  <a:lnTo>
                    <a:pt x="12622" y="14809"/>
                  </a:lnTo>
                  <a:lnTo>
                    <a:pt x="12622" y="14809"/>
                  </a:lnTo>
                </a:path>
                <a:path w="21600" h="21600">
                  <a:moveTo>
                    <a:pt x="12572" y="14722"/>
                  </a:moveTo>
                  <a:lnTo>
                    <a:pt x="12549" y="14683"/>
                  </a:lnTo>
                  <a:lnTo>
                    <a:pt x="12560" y="14683"/>
                  </a:lnTo>
                  <a:lnTo>
                    <a:pt x="12572" y="14722"/>
                  </a:lnTo>
                  <a:lnTo>
                    <a:pt x="12572" y="14722"/>
                  </a:lnTo>
                </a:path>
                <a:path w="21600" h="21600">
                  <a:moveTo>
                    <a:pt x="12580" y="14691"/>
                  </a:moveTo>
                  <a:lnTo>
                    <a:pt x="12571" y="14683"/>
                  </a:lnTo>
                  <a:lnTo>
                    <a:pt x="12577" y="14683"/>
                  </a:lnTo>
                  <a:lnTo>
                    <a:pt x="12580" y="14691"/>
                  </a:lnTo>
                  <a:lnTo>
                    <a:pt x="12580" y="14691"/>
                  </a:lnTo>
                </a:path>
                <a:path w="21600" h="21600">
                  <a:moveTo>
                    <a:pt x="13628" y="14809"/>
                  </a:moveTo>
                  <a:lnTo>
                    <a:pt x="12622" y="14809"/>
                  </a:lnTo>
                  <a:lnTo>
                    <a:pt x="12580" y="14691"/>
                  </a:lnTo>
                  <a:lnTo>
                    <a:pt x="12651" y="14746"/>
                  </a:lnTo>
                  <a:lnTo>
                    <a:pt x="13645" y="14746"/>
                  </a:lnTo>
                  <a:lnTo>
                    <a:pt x="13628" y="14809"/>
                  </a:lnTo>
                  <a:lnTo>
                    <a:pt x="13628" y="14809"/>
                  </a:lnTo>
                </a:path>
                <a:path w="21600" h="21600">
                  <a:moveTo>
                    <a:pt x="12586" y="14746"/>
                  </a:moveTo>
                  <a:lnTo>
                    <a:pt x="12579" y="14746"/>
                  </a:lnTo>
                  <a:lnTo>
                    <a:pt x="12572" y="14722"/>
                  </a:lnTo>
                  <a:lnTo>
                    <a:pt x="12586" y="14746"/>
                  </a:lnTo>
                  <a:lnTo>
                    <a:pt x="12586" y="14746"/>
                  </a:lnTo>
                </a:path>
                <a:path w="21600" h="21600">
                  <a:moveTo>
                    <a:pt x="13556" y="14998"/>
                  </a:moveTo>
                  <a:lnTo>
                    <a:pt x="13539" y="14998"/>
                  </a:lnTo>
                  <a:lnTo>
                    <a:pt x="13494" y="14872"/>
                  </a:lnTo>
                  <a:lnTo>
                    <a:pt x="13556" y="14998"/>
                  </a:lnTo>
                  <a:lnTo>
                    <a:pt x="13556" y="14998"/>
                  </a:lnTo>
                </a:path>
                <a:path w="21600" h="21600">
                  <a:moveTo>
                    <a:pt x="13578" y="14998"/>
                  </a:moveTo>
                  <a:lnTo>
                    <a:pt x="13556" y="14998"/>
                  </a:lnTo>
                  <a:lnTo>
                    <a:pt x="13494" y="14872"/>
                  </a:lnTo>
                  <a:lnTo>
                    <a:pt x="13612" y="14872"/>
                  </a:lnTo>
                  <a:lnTo>
                    <a:pt x="13578" y="14998"/>
                  </a:lnTo>
                  <a:lnTo>
                    <a:pt x="13578" y="14998"/>
                  </a:lnTo>
                </a:path>
                <a:path w="21600" h="21600">
                  <a:moveTo>
                    <a:pt x="13615" y="15312"/>
                  </a:moveTo>
                  <a:lnTo>
                    <a:pt x="13479" y="15312"/>
                  </a:lnTo>
                  <a:lnTo>
                    <a:pt x="13582" y="15187"/>
                  </a:lnTo>
                  <a:lnTo>
                    <a:pt x="13587" y="15066"/>
                  </a:lnTo>
                  <a:lnTo>
                    <a:pt x="13593" y="15061"/>
                  </a:lnTo>
                  <a:lnTo>
                    <a:pt x="13615" y="15312"/>
                  </a:lnTo>
                  <a:lnTo>
                    <a:pt x="13615" y="15312"/>
                  </a:lnTo>
                </a:path>
                <a:path w="21600" h="21600">
                  <a:moveTo>
                    <a:pt x="13479" y="15312"/>
                  </a:moveTo>
                  <a:lnTo>
                    <a:pt x="13444" y="15249"/>
                  </a:lnTo>
                  <a:lnTo>
                    <a:pt x="13460" y="15187"/>
                  </a:lnTo>
                  <a:lnTo>
                    <a:pt x="13587" y="15066"/>
                  </a:lnTo>
                  <a:lnTo>
                    <a:pt x="13582" y="15187"/>
                  </a:lnTo>
                  <a:lnTo>
                    <a:pt x="13479" y="15312"/>
                  </a:lnTo>
                  <a:lnTo>
                    <a:pt x="13479" y="15312"/>
                  </a:lnTo>
                </a:path>
                <a:path w="21600" h="21600">
                  <a:moveTo>
                    <a:pt x="13592" y="15878"/>
                  </a:moveTo>
                  <a:lnTo>
                    <a:pt x="13518" y="15815"/>
                  </a:lnTo>
                  <a:lnTo>
                    <a:pt x="13594" y="15815"/>
                  </a:lnTo>
                  <a:lnTo>
                    <a:pt x="13592" y="15878"/>
                  </a:lnTo>
                  <a:lnTo>
                    <a:pt x="13592" y="15878"/>
                  </a:lnTo>
                </a:path>
                <a:path w="21600" h="21600">
                  <a:moveTo>
                    <a:pt x="13365" y="17073"/>
                  </a:moveTo>
                  <a:lnTo>
                    <a:pt x="12231" y="17073"/>
                  </a:lnTo>
                  <a:lnTo>
                    <a:pt x="12121" y="16899"/>
                  </a:lnTo>
                  <a:lnTo>
                    <a:pt x="12118" y="16884"/>
                  </a:lnTo>
                  <a:lnTo>
                    <a:pt x="12153" y="16759"/>
                  </a:lnTo>
                  <a:lnTo>
                    <a:pt x="12221" y="16507"/>
                  </a:lnTo>
                  <a:lnTo>
                    <a:pt x="12251" y="16318"/>
                  </a:lnTo>
                  <a:lnTo>
                    <a:pt x="12311" y="16067"/>
                  </a:lnTo>
                  <a:lnTo>
                    <a:pt x="12341" y="16004"/>
                  </a:lnTo>
                  <a:lnTo>
                    <a:pt x="12371" y="15878"/>
                  </a:lnTo>
                  <a:lnTo>
                    <a:pt x="12416" y="15878"/>
                  </a:lnTo>
                  <a:lnTo>
                    <a:pt x="12476" y="16004"/>
                  </a:lnTo>
                  <a:lnTo>
                    <a:pt x="13515" y="16004"/>
                  </a:lnTo>
                  <a:lnTo>
                    <a:pt x="13524" y="16067"/>
                  </a:lnTo>
                  <a:lnTo>
                    <a:pt x="13534" y="16130"/>
                  </a:lnTo>
                  <a:lnTo>
                    <a:pt x="13404" y="16130"/>
                  </a:lnTo>
                  <a:lnTo>
                    <a:pt x="13510" y="16251"/>
                  </a:lnTo>
                  <a:lnTo>
                    <a:pt x="13512" y="16255"/>
                  </a:lnTo>
                  <a:lnTo>
                    <a:pt x="13496" y="16381"/>
                  </a:lnTo>
                  <a:lnTo>
                    <a:pt x="13493" y="16507"/>
                  </a:lnTo>
                  <a:lnTo>
                    <a:pt x="13491" y="16821"/>
                  </a:lnTo>
                  <a:lnTo>
                    <a:pt x="13413" y="16821"/>
                  </a:lnTo>
                  <a:lnTo>
                    <a:pt x="13371" y="16884"/>
                  </a:lnTo>
                  <a:lnTo>
                    <a:pt x="13366" y="17010"/>
                  </a:lnTo>
                  <a:lnTo>
                    <a:pt x="13365" y="17073"/>
                  </a:lnTo>
                  <a:lnTo>
                    <a:pt x="13365" y="17073"/>
                  </a:lnTo>
                </a:path>
                <a:path w="21600" h="21600">
                  <a:moveTo>
                    <a:pt x="13510" y="16251"/>
                  </a:moveTo>
                  <a:lnTo>
                    <a:pt x="13404" y="16130"/>
                  </a:lnTo>
                  <a:lnTo>
                    <a:pt x="13479" y="16193"/>
                  </a:lnTo>
                  <a:lnTo>
                    <a:pt x="13510" y="16251"/>
                  </a:lnTo>
                  <a:lnTo>
                    <a:pt x="13510" y="16251"/>
                  </a:lnTo>
                </a:path>
                <a:path w="21600" h="21600">
                  <a:moveTo>
                    <a:pt x="13554" y="16255"/>
                  </a:moveTo>
                  <a:lnTo>
                    <a:pt x="13514" y="16255"/>
                  </a:lnTo>
                  <a:lnTo>
                    <a:pt x="13510" y="16251"/>
                  </a:lnTo>
                  <a:lnTo>
                    <a:pt x="13479" y="16193"/>
                  </a:lnTo>
                  <a:lnTo>
                    <a:pt x="13404" y="16130"/>
                  </a:lnTo>
                  <a:lnTo>
                    <a:pt x="13534" y="16130"/>
                  </a:lnTo>
                  <a:lnTo>
                    <a:pt x="13554" y="16255"/>
                  </a:lnTo>
                  <a:lnTo>
                    <a:pt x="13554" y="16255"/>
                  </a:lnTo>
                </a:path>
                <a:path w="21600" h="21600">
                  <a:moveTo>
                    <a:pt x="13337" y="17199"/>
                  </a:moveTo>
                  <a:lnTo>
                    <a:pt x="11975" y="17199"/>
                  </a:lnTo>
                  <a:lnTo>
                    <a:pt x="11989" y="17136"/>
                  </a:lnTo>
                  <a:lnTo>
                    <a:pt x="12008" y="17010"/>
                  </a:lnTo>
                  <a:lnTo>
                    <a:pt x="12033" y="16759"/>
                  </a:lnTo>
                  <a:lnTo>
                    <a:pt x="12121" y="16899"/>
                  </a:lnTo>
                  <a:lnTo>
                    <a:pt x="12144" y="17010"/>
                  </a:lnTo>
                  <a:lnTo>
                    <a:pt x="12231" y="17073"/>
                  </a:lnTo>
                  <a:lnTo>
                    <a:pt x="13365" y="17073"/>
                  </a:lnTo>
                  <a:lnTo>
                    <a:pt x="13363" y="17136"/>
                  </a:lnTo>
                  <a:lnTo>
                    <a:pt x="13337" y="17199"/>
                  </a:lnTo>
                  <a:lnTo>
                    <a:pt x="13337" y="17199"/>
                  </a:lnTo>
                </a:path>
                <a:path w="21600" h="21600">
                  <a:moveTo>
                    <a:pt x="12231" y="17073"/>
                  </a:moveTo>
                  <a:lnTo>
                    <a:pt x="12144" y="17010"/>
                  </a:lnTo>
                  <a:lnTo>
                    <a:pt x="12121" y="16899"/>
                  </a:lnTo>
                  <a:lnTo>
                    <a:pt x="12231" y="17073"/>
                  </a:lnTo>
                  <a:lnTo>
                    <a:pt x="12231" y="17073"/>
                  </a:lnTo>
                </a:path>
                <a:path w="21600" h="21600">
                  <a:moveTo>
                    <a:pt x="13321" y="17828"/>
                  </a:moveTo>
                  <a:lnTo>
                    <a:pt x="11492" y="17828"/>
                  </a:lnTo>
                  <a:lnTo>
                    <a:pt x="11598" y="17639"/>
                  </a:lnTo>
                  <a:lnTo>
                    <a:pt x="11695" y="17639"/>
                  </a:lnTo>
                  <a:lnTo>
                    <a:pt x="11702" y="17576"/>
                  </a:lnTo>
                  <a:lnTo>
                    <a:pt x="11732" y="17513"/>
                  </a:lnTo>
                  <a:lnTo>
                    <a:pt x="11943" y="17262"/>
                  </a:lnTo>
                  <a:lnTo>
                    <a:pt x="11964" y="17199"/>
                  </a:lnTo>
                  <a:lnTo>
                    <a:pt x="13289" y="17199"/>
                  </a:lnTo>
                  <a:lnTo>
                    <a:pt x="13300" y="17262"/>
                  </a:lnTo>
                  <a:lnTo>
                    <a:pt x="13297" y="17324"/>
                  </a:lnTo>
                  <a:lnTo>
                    <a:pt x="13260" y="17387"/>
                  </a:lnTo>
                  <a:lnTo>
                    <a:pt x="13275" y="17513"/>
                  </a:lnTo>
                  <a:lnTo>
                    <a:pt x="13321" y="17828"/>
                  </a:lnTo>
                  <a:lnTo>
                    <a:pt x="13321" y="17828"/>
                  </a:lnTo>
                </a:path>
                <a:path w="21600" h="21600">
                  <a:moveTo>
                    <a:pt x="9982" y="17890"/>
                  </a:moveTo>
                  <a:lnTo>
                    <a:pt x="9830" y="17890"/>
                  </a:lnTo>
                  <a:lnTo>
                    <a:pt x="9816" y="17876"/>
                  </a:lnTo>
                  <a:lnTo>
                    <a:pt x="9830" y="17828"/>
                  </a:lnTo>
                  <a:lnTo>
                    <a:pt x="9937" y="17576"/>
                  </a:lnTo>
                  <a:lnTo>
                    <a:pt x="9973" y="17702"/>
                  </a:lnTo>
                  <a:lnTo>
                    <a:pt x="9982" y="17890"/>
                  </a:lnTo>
                  <a:lnTo>
                    <a:pt x="9982" y="17890"/>
                  </a:lnTo>
                </a:path>
                <a:path w="21600" h="21600">
                  <a:moveTo>
                    <a:pt x="13105" y="18205"/>
                  </a:moveTo>
                  <a:lnTo>
                    <a:pt x="11092" y="18205"/>
                  </a:lnTo>
                  <a:lnTo>
                    <a:pt x="11098" y="18072"/>
                  </a:lnTo>
                  <a:lnTo>
                    <a:pt x="11121" y="18016"/>
                  </a:lnTo>
                  <a:lnTo>
                    <a:pt x="11216" y="18016"/>
                  </a:lnTo>
                  <a:lnTo>
                    <a:pt x="11276" y="17890"/>
                  </a:lnTo>
                  <a:lnTo>
                    <a:pt x="11350" y="17765"/>
                  </a:lnTo>
                  <a:lnTo>
                    <a:pt x="11427" y="17828"/>
                  </a:lnTo>
                  <a:lnTo>
                    <a:pt x="13321" y="17828"/>
                  </a:lnTo>
                  <a:lnTo>
                    <a:pt x="13221" y="17953"/>
                  </a:lnTo>
                  <a:lnTo>
                    <a:pt x="13158" y="18016"/>
                  </a:lnTo>
                  <a:lnTo>
                    <a:pt x="13105" y="18205"/>
                  </a:lnTo>
                  <a:lnTo>
                    <a:pt x="13105" y="18205"/>
                  </a:lnTo>
                </a:path>
                <a:path w="21600" h="21600">
                  <a:moveTo>
                    <a:pt x="9988" y="18016"/>
                  </a:moveTo>
                  <a:lnTo>
                    <a:pt x="9729" y="18016"/>
                  </a:lnTo>
                  <a:lnTo>
                    <a:pt x="9745" y="17890"/>
                  </a:lnTo>
                  <a:lnTo>
                    <a:pt x="9766" y="17828"/>
                  </a:lnTo>
                  <a:lnTo>
                    <a:pt x="9816" y="17876"/>
                  </a:lnTo>
                  <a:lnTo>
                    <a:pt x="9812" y="17890"/>
                  </a:lnTo>
                  <a:lnTo>
                    <a:pt x="9982" y="17890"/>
                  </a:lnTo>
                  <a:lnTo>
                    <a:pt x="9988" y="18016"/>
                  </a:lnTo>
                  <a:lnTo>
                    <a:pt x="9988" y="18016"/>
                  </a:lnTo>
                </a:path>
                <a:path w="21600" h="21600">
                  <a:moveTo>
                    <a:pt x="11096" y="18079"/>
                  </a:moveTo>
                  <a:lnTo>
                    <a:pt x="10574" y="18079"/>
                  </a:lnTo>
                  <a:lnTo>
                    <a:pt x="10716" y="17953"/>
                  </a:lnTo>
                  <a:lnTo>
                    <a:pt x="10801" y="17890"/>
                  </a:lnTo>
                  <a:lnTo>
                    <a:pt x="10900" y="17890"/>
                  </a:lnTo>
                  <a:lnTo>
                    <a:pt x="11040" y="17828"/>
                  </a:lnTo>
                  <a:lnTo>
                    <a:pt x="11104" y="17953"/>
                  </a:lnTo>
                  <a:lnTo>
                    <a:pt x="11098" y="18072"/>
                  </a:lnTo>
                  <a:lnTo>
                    <a:pt x="11096" y="18079"/>
                  </a:lnTo>
                  <a:lnTo>
                    <a:pt x="11096" y="18079"/>
                  </a:lnTo>
                </a:path>
                <a:path w="21600" h="21600">
                  <a:moveTo>
                    <a:pt x="9830" y="17890"/>
                  </a:moveTo>
                  <a:lnTo>
                    <a:pt x="9812" y="17890"/>
                  </a:lnTo>
                  <a:lnTo>
                    <a:pt x="9816" y="17876"/>
                  </a:lnTo>
                  <a:lnTo>
                    <a:pt x="9830" y="17890"/>
                  </a:lnTo>
                  <a:lnTo>
                    <a:pt x="9830" y="17890"/>
                  </a:lnTo>
                </a:path>
                <a:path w="21600" h="21600">
                  <a:moveTo>
                    <a:pt x="10574" y="18079"/>
                  </a:moveTo>
                  <a:lnTo>
                    <a:pt x="9991" y="18079"/>
                  </a:lnTo>
                  <a:lnTo>
                    <a:pt x="9996" y="17953"/>
                  </a:lnTo>
                  <a:lnTo>
                    <a:pt x="10015" y="17890"/>
                  </a:lnTo>
                  <a:lnTo>
                    <a:pt x="10108" y="17890"/>
                  </a:lnTo>
                  <a:lnTo>
                    <a:pt x="10131" y="17953"/>
                  </a:lnTo>
                  <a:lnTo>
                    <a:pt x="10193" y="17953"/>
                  </a:lnTo>
                  <a:lnTo>
                    <a:pt x="10206" y="18016"/>
                  </a:lnTo>
                  <a:lnTo>
                    <a:pt x="10485" y="18016"/>
                  </a:lnTo>
                  <a:lnTo>
                    <a:pt x="10574" y="18079"/>
                  </a:lnTo>
                  <a:lnTo>
                    <a:pt x="10574" y="18079"/>
                  </a:lnTo>
                </a:path>
                <a:path w="21600" h="21600">
                  <a:moveTo>
                    <a:pt x="10485" y="18016"/>
                  </a:moveTo>
                  <a:lnTo>
                    <a:pt x="10222" y="18016"/>
                  </a:lnTo>
                  <a:lnTo>
                    <a:pt x="10234" y="17953"/>
                  </a:lnTo>
                  <a:lnTo>
                    <a:pt x="10274" y="17890"/>
                  </a:lnTo>
                  <a:lnTo>
                    <a:pt x="10377" y="17890"/>
                  </a:lnTo>
                  <a:lnTo>
                    <a:pt x="10485" y="18016"/>
                  </a:lnTo>
                  <a:lnTo>
                    <a:pt x="10485" y="18016"/>
                  </a:lnTo>
                </a:path>
                <a:path w="21600" h="21600">
                  <a:moveTo>
                    <a:pt x="11092" y="18205"/>
                  </a:moveTo>
                  <a:lnTo>
                    <a:pt x="11096" y="18079"/>
                  </a:lnTo>
                  <a:lnTo>
                    <a:pt x="11098" y="18072"/>
                  </a:lnTo>
                  <a:lnTo>
                    <a:pt x="11092" y="18205"/>
                  </a:lnTo>
                  <a:lnTo>
                    <a:pt x="11092" y="18205"/>
                  </a:lnTo>
                </a:path>
                <a:path w="21600" h="21600">
                  <a:moveTo>
                    <a:pt x="12581" y="19525"/>
                  </a:moveTo>
                  <a:lnTo>
                    <a:pt x="12510" y="19525"/>
                  </a:lnTo>
                  <a:lnTo>
                    <a:pt x="12527" y="19148"/>
                  </a:lnTo>
                  <a:lnTo>
                    <a:pt x="12531" y="19022"/>
                  </a:lnTo>
                  <a:lnTo>
                    <a:pt x="12531" y="18959"/>
                  </a:lnTo>
                  <a:lnTo>
                    <a:pt x="12703" y="18771"/>
                  </a:lnTo>
                  <a:lnTo>
                    <a:pt x="12773" y="18771"/>
                  </a:lnTo>
                  <a:lnTo>
                    <a:pt x="12713" y="19274"/>
                  </a:lnTo>
                  <a:lnTo>
                    <a:pt x="12686" y="19400"/>
                  </a:lnTo>
                  <a:lnTo>
                    <a:pt x="12664" y="19455"/>
                  </a:lnTo>
                  <a:lnTo>
                    <a:pt x="12581" y="19525"/>
                  </a:lnTo>
                  <a:lnTo>
                    <a:pt x="12581" y="19525"/>
                  </a:lnTo>
                </a:path>
                <a:path w="21600" h="21600">
                  <a:moveTo>
                    <a:pt x="12664" y="19455"/>
                  </a:moveTo>
                  <a:lnTo>
                    <a:pt x="12686" y="19400"/>
                  </a:lnTo>
                  <a:lnTo>
                    <a:pt x="12713" y="19274"/>
                  </a:lnTo>
                  <a:lnTo>
                    <a:pt x="12773" y="18771"/>
                  </a:lnTo>
                  <a:lnTo>
                    <a:pt x="13013" y="18771"/>
                  </a:lnTo>
                  <a:lnTo>
                    <a:pt x="12936" y="18897"/>
                  </a:lnTo>
                  <a:lnTo>
                    <a:pt x="12861" y="19022"/>
                  </a:lnTo>
                  <a:lnTo>
                    <a:pt x="12793" y="19211"/>
                  </a:lnTo>
                  <a:lnTo>
                    <a:pt x="12731" y="19400"/>
                  </a:lnTo>
                  <a:lnTo>
                    <a:pt x="12664" y="19455"/>
                  </a:lnTo>
                  <a:lnTo>
                    <a:pt x="12664" y="19455"/>
                  </a:lnTo>
                </a:path>
                <a:path w="21600" h="21600">
                  <a:moveTo>
                    <a:pt x="12638" y="19525"/>
                  </a:moveTo>
                  <a:lnTo>
                    <a:pt x="12581" y="19525"/>
                  </a:lnTo>
                  <a:lnTo>
                    <a:pt x="12664" y="19455"/>
                  </a:lnTo>
                  <a:lnTo>
                    <a:pt x="12638" y="19525"/>
                  </a:lnTo>
                  <a:lnTo>
                    <a:pt x="12638" y="19525"/>
                  </a:lnTo>
                </a:path>
                <a:path w="21600" h="21600">
                  <a:moveTo>
                    <a:pt x="11062" y="21160"/>
                  </a:moveTo>
                  <a:lnTo>
                    <a:pt x="9931" y="21160"/>
                  </a:lnTo>
                  <a:lnTo>
                    <a:pt x="9527" y="20909"/>
                  </a:lnTo>
                  <a:lnTo>
                    <a:pt x="9453" y="20783"/>
                  </a:lnTo>
                  <a:lnTo>
                    <a:pt x="9406" y="20657"/>
                  </a:lnTo>
                  <a:lnTo>
                    <a:pt x="9086" y="20406"/>
                  </a:lnTo>
                  <a:lnTo>
                    <a:pt x="9039" y="20343"/>
                  </a:lnTo>
                  <a:lnTo>
                    <a:pt x="9006" y="20280"/>
                  </a:lnTo>
                  <a:lnTo>
                    <a:pt x="8988" y="20217"/>
                  </a:lnTo>
                  <a:lnTo>
                    <a:pt x="8961" y="20091"/>
                  </a:lnTo>
                  <a:lnTo>
                    <a:pt x="8908" y="20091"/>
                  </a:lnTo>
                  <a:lnTo>
                    <a:pt x="8858" y="19966"/>
                  </a:lnTo>
                  <a:lnTo>
                    <a:pt x="8835" y="19966"/>
                  </a:lnTo>
                  <a:lnTo>
                    <a:pt x="8801" y="19903"/>
                  </a:lnTo>
                  <a:lnTo>
                    <a:pt x="8715" y="19651"/>
                  </a:lnTo>
                  <a:lnTo>
                    <a:pt x="8708" y="19588"/>
                  </a:lnTo>
                  <a:lnTo>
                    <a:pt x="8738" y="19462"/>
                  </a:lnTo>
                  <a:lnTo>
                    <a:pt x="12513" y="19462"/>
                  </a:lnTo>
                  <a:lnTo>
                    <a:pt x="12510" y="19525"/>
                  </a:lnTo>
                  <a:lnTo>
                    <a:pt x="12588" y="19525"/>
                  </a:lnTo>
                  <a:lnTo>
                    <a:pt x="12594" y="19651"/>
                  </a:lnTo>
                  <a:lnTo>
                    <a:pt x="12621" y="19840"/>
                  </a:lnTo>
                  <a:lnTo>
                    <a:pt x="12496" y="19966"/>
                  </a:lnTo>
                  <a:lnTo>
                    <a:pt x="12412" y="20028"/>
                  </a:lnTo>
                  <a:lnTo>
                    <a:pt x="12371" y="20091"/>
                  </a:lnTo>
                  <a:lnTo>
                    <a:pt x="12331" y="20154"/>
                  </a:lnTo>
                  <a:lnTo>
                    <a:pt x="12271" y="20217"/>
                  </a:lnTo>
                  <a:lnTo>
                    <a:pt x="12193" y="20406"/>
                  </a:lnTo>
                  <a:lnTo>
                    <a:pt x="12043" y="20406"/>
                  </a:lnTo>
                  <a:lnTo>
                    <a:pt x="12018" y="20469"/>
                  </a:lnTo>
                  <a:lnTo>
                    <a:pt x="11995" y="20531"/>
                  </a:lnTo>
                  <a:lnTo>
                    <a:pt x="11959" y="20531"/>
                  </a:lnTo>
                  <a:lnTo>
                    <a:pt x="11913" y="20594"/>
                  </a:lnTo>
                  <a:lnTo>
                    <a:pt x="11868" y="20594"/>
                  </a:lnTo>
                  <a:lnTo>
                    <a:pt x="11831" y="20657"/>
                  </a:lnTo>
                  <a:lnTo>
                    <a:pt x="11803" y="20657"/>
                  </a:lnTo>
                  <a:lnTo>
                    <a:pt x="11748" y="20783"/>
                  </a:lnTo>
                  <a:lnTo>
                    <a:pt x="11673" y="20846"/>
                  </a:lnTo>
                  <a:lnTo>
                    <a:pt x="11487" y="20909"/>
                  </a:lnTo>
                  <a:lnTo>
                    <a:pt x="11390" y="20972"/>
                  </a:lnTo>
                  <a:lnTo>
                    <a:pt x="11357" y="21035"/>
                  </a:lnTo>
                  <a:lnTo>
                    <a:pt x="11152" y="21035"/>
                  </a:lnTo>
                  <a:lnTo>
                    <a:pt x="11062" y="21160"/>
                  </a:lnTo>
                  <a:lnTo>
                    <a:pt x="11062" y="21160"/>
                  </a:lnTo>
                </a:path>
                <a:path w="21600" h="21600">
                  <a:moveTo>
                    <a:pt x="11290" y="21160"/>
                  </a:moveTo>
                  <a:lnTo>
                    <a:pt x="11213" y="21035"/>
                  </a:lnTo>
                  <a:lnTo>
                    <a:pt x="11357" y="21035"/>
                  </a:lnTo>
                  <a:lnTo>
                    <a:pt x="11290" y="21160"/>
                  </a:lnTo>
                  <a:lnTo>
                    <a:pt x="11290" y="21160"/>
                  </a:lnTo>
                </a:path>
                <a:path w="21600" h="21600">
                  <a:moveTo>
                    <a:pt x="10823" y="21223"/>
                  </a:moveTo>
                  <a:lnTo>
                    <a:pt x="10125" y="21223"/>
                  </a:lnTo>
                  <a:lnTo>
                    <a:pt x="10033" y="21160"/>
                  </a:lnTo>
                  <a:lnTo>
                    <a:pt x="10872" y="21160"/>
                  </a:lnTo>
                  <a:lnTo>
                    <a:pt x="10823" y="21223"/>
                  </a:lnTo>
                  <a:lnTo>
                    <a:pt x="10823" y="21223"/>
                  </a:lnTo>
                </a:path>
                <a:path w="21600" h="21600">
                  <a:moveTo>
                    <a:pt x="10524" y="21538"/>
                  </a:moveTo>
                  <a:lnTo>
                    <a:pt x="10394" y="21349"/>
                  </a:lnTo>
                  <a:lnTo>
                    <a:pt x="10288" y="21223"/>
                  </a:lnTo>
                  <a:lnTo>
                    <a:pt x="10608" y="21223"/>
                  </a:lnTo>
                  <a:lnTo>
                    <a:pt x="10578" y="21349"/>
                  </a:lnTo>
                  <a:lnTo>
                    <a:pt x="10524" y="21538"/>
                  </a:lnTo>
                  <a:lnTo>
                    <a:pt x="10524" y="21538"/>
                  </a:lnTo>
                </a:path>
                <a:path w="21600" h="21600">
                  <a:moveTo>
                    <a:pt x="18510" y="377"/>
                  </a:moveTo>
                  <a:lnTo>
                    <a:pt x="16060" y="377"/>
                  </a:lnTo>
                  <a:lnTo>
                    <a:pt x="16129" y="314"/>
                  </a:lnTo>
                  <a:lnTo>
                    <a:pt x="16221" y="251"/>
                  </a:lnTo>
                  <a:lnTo>
                    <a:pt x="16338" y="188"/>
                  </a:lnTo>
                  <a:lnTo>
                    <a:pt x="16573" y="188"/>
                  </a:lnTo>
                  <a:lnTo>
                    <a:pt x="17124" y="125"/>
                  </a:lnTo>
                  <a:lnTo>
                    <a:pt x="17248" y="62"/>
                  </a:lnTo>
                  <a:lnTo>
                    <a:pt x="17391" y="0"/>
                  </a:lnTo>
                  <a:lnTo>
                    <a:pt x="17456" y="62"/>
                  </a:lnTo>
                  <a:lnTo>
                    <a:pt x="17500" y="125"/>
                  </a:lnTo>
                  <a:lnTo>
                    <a:pt x="17547" y="188"/>
                  </a:lnTo>
                  <a:lnTo>
                    <a:pt x="17560" y="235"/>
                  </a:lnTo>
                  <a:lnTo>
                    <a:pt x="17556" y="251"/>
                  </a:lnTo>
                  <a:lnTo>
                    <a:pt x="18490" y="251"/>
                  </a:lnTo>
                  <a:lnTo>
                    <a:pt x="18510" y="377"/>
                  </a:lnTo>
                  <a:lnTo>
                    <a:pt x="18510" y="377"/>
                  </a:lnTo>
                </a:path>
                <a:path w="21600" h="21600">
                  <a:moveTo>
                    <a:pt x="18383" y="188"/>
                  </a:moveTo>
                  <a:lnTo>
                    <a:pt x="17586" y="188"/>
                  </a:lnTo>
                  <a:lnTo>
                    <a:pt x="17630" y="125"/>
                  </a:lnTo>
                  <a:lnTo>
                    <a:pt x="17701" y="62"/>
                  </a:lnTo>
                  <a:lnTo>
                    <a:pt x="18276" y="62"/>
                  </a:lnTo>
                  <a:lnTo>
                    <a:pt x="18383" y="188"/>
                  </a:lnTo>
                  <a:lnTo>
                    <a:pt x="18383" y="188"/>
                  </a:lnTo>
                </a:path>
                <a:path w="21600" h="21600">
                  <a:moveTo>
                    <a:pt x="19493" y="440"/>
                  </a:moveTo>
                  <a:lnTo>
                    <a:pt x="18812" y="440"/>
                  </a:lnTo>
                  <a:lnTo>
                    <a:pt x="18821" y="314"/>
                  </a:lnTo>
                  <a:lnTo>
                    <a:pt x="18800" y="62"/>
                  </a:lnTo>
                  <a:lnTo>
                    <a:pt x="18948" y="188"/>
                  </a:lnTo>
                  <a:lnTo>
                    <a:pt x="19054" y="251"/>
                  </a:lnTo>
                  <a:lnTo>
                    <a:pt x="19257" y="251"/>
                  </a:lnTo>
                  <a:lnTo>
                    <a:pt x="19340" y="314"/>
                  </a:lnTo>
                  <a:lnTo>
                    <a:pt x="19437" y="377"/>
                  </a:lnTo>
                  <a:lnTo>
                    <a:pt x="19493" y="440"/>
                  </a:lnTo>
                  <a:lnTo>
                    <a:pt x="19493" y="440"/>
                  </a:lnTo>
                </a:path>
                <a:path w="21600" h="21600">
                  <a:moveTo>
                    <a:pt x="18490" y="251"/>
                  </a:moveTo>
                  <a:lnTo>
                    <a:pt x="17565" y="251"/>
                  </a:lnTo>
                  <a:lnTo>
                    <a:pt x="17560" y="235"/>
                  </a:lnTo>
                  <a:lnTo>
                    <a:pt x="17571" y="188"/>
                  </a:lnTo>
                  <a:lnTo>
                    <a:pt x="18510" y="188"/>
                  </a:lnTo>
                  <a:lnTo>
                    <a:pt x="18512" y="220"/>
                  </a:lnTo>
                  <a:lnTo>
                    <a:pt x="18490" y="251"/>
                  </a:lnTo>
                  <a:lnTo>
                    <a:pt x="18490" y="251"/>
                  </a:lnTo>
                </a:path>
                <a:path w="21600" h="21600">
                  <a:moveTo>
                    <a:pt x="19508" y="503"/>
                  </a:moveTo>
                  <a:lnTo>
                    <a:pt x="18530" y="503"/>
                  </a:lnTo>
                  <a:lnTo>
                    <a:pt x="18530" y="440"/>
                  </a:lnTo>
                  <a:lnTo>
                    <a:pt x="18512" y="220"/>
                  </a:lnTo>
                  <a:lnTo>
                    <a:pt x="18535" y="188"/>
                  </a:lnTo>
                  <a:lnTo>
                    <a:pt x="18692" y="188"/>
                  </a:lnTo>
                  <a:lnTo>
                    <a:pt x="18734" y="251"/>
                  </a:lnTo>
                  <a:lnTo>
                    <a:pt x="18772" y="314"/>
                  </a:lnTo>
                  <a:lnTo>
                    <a:pt x="18812" y="440"/>
                  </a:lnTo>
                  <a:lnTo>
                    <a:pt x="19493" y="440"/>
                  </a:lnTo>
                  <a:lnTo>
                    <a:pt x="19508" y="503"/>
                  </a:lnTo>
                  <a:lnTo>
                    <a:pt x="19508" y="503"/>
                  </a:lnTo>
                </a:path>
                <a:path w="21600" h="21600">
                  <a:moveTo>
                    <a:pt x="18530" y="503"/>
                  </a:moveTo>
                  <a:lnTo>
                    <a:pt x="18490" y="251"/>
                  </a:lnTo>
                  <a:lnTo>
                    <a:pt x="18512" y="220"/>
                  </a:lnTo>
                  <a:lnTo>
                    <a:pt x="18530" y="440"/>
                  </a:lnTo>
                  <a:lnTo>
                    <a:pt x="18530" y="503"/>
                  </a:lnTo>
                  <a:lnTo>
                    <a:pt x="18530" y="503"/>
                  </a:lnTo>
                </a:path>
                <a:path w="21600" h="21600">
                  <a:moveTo>
                    <a:pt x="17565" y="251"/>
                  </a:moveTo>
                  <a:lnTo>
                    <a:pt x="17556" y="251"/>
                  </a:lnTo>
                  <a:lnTo>
                    <a:pt x="17560" y="235"/>
                  </a:lnTo>
                  <a:lnTo>
                    <a:pt x="17565" y="251"/>
                  </a:lnTo>
                  <a:lnTo>
                    <a:pt x="17565" y="251"/>
                  </a:lnTo>
                </a:path>
                <a:path w="21600" h="21600">
                  <a:moveTo>
                    <a:pt x="15718" y="314"/>
                  </a:moveTo>
                  <a:lnTo>
                    <a:pt x="15437" y="314"/>
                  </a:lnTo>
                  <a:lnTo>
                    <a:pt x="15484" y="251"/>
                  </a:lnTo>
                  <a:lnTo>
                    <a:pt x="15620" y="251"/>
                  </a:lnTo>
                  <a:lnTo>
                    <a:pt x="15718" y="314"/>
                  </a:lnTo>
                  <a:lnTo>
                    <a:pt x="15718" y="314"/>
                  </a:lnTo>
                </a:path>
                <a:path w="21600" h="21600">
                  <a:moveTo>
                    <a:pt x="18158" y="2892"/>
                  </a:moveTo>
                  <a:lnTo>
                    <a:pt x="14988" y="2892"/>
                  </a:lnTo>
                  <a:lnTo>
                    <a:pt x="15054" y="2829"/>
                  </a:lnTo>
                  <a:lnTo>
                    <a:pt x="14941" y="2784"/>
                  </a:lnTo>
                  <a:lnTo>
                    <a:pt x="14934" y="2703"/>
                  </a:lnTo>
                  <a:lnTo>
                    <a:pt x="14892" y="2389"/>
                  </a:lnTo>
                  <a:lnTo>
                    <a:pt x="14962" y="1949"/>
                  </a:lnTo>
                  <a:lnTo>
                    <a:pt x="15026" y="1634"/>
                  </a:lnTo>
                  <a:lnTo>
                    <a:pt x="15084" y="1446"/>
                  </a:lnTo>
                  <a:lnTo>
                    <a:pt x="15145" y="1257"/>
                  </a:lnTo>
                  <a:lnTo>
                    <a:pt x="15175" y="943"/>
                  </a:lnTo>
                  <a:lnTo>
                    <a:pt x="15175" y="440"/>
                  </a:lnTo>
                  <a:lnTo>
                    <a:pt x="15303" y="377"/>
                  </a:lnTo>
                  <a:lnTo>
                    <a:pt x="15391" y="314"/>
                  </a:lnTo>
                  <a:lnTo>
                    <a:pt x="15805" y="314"/>
                  </a:lnTo>
                  <a:lnTo>
                    <a:pt x="15957" y="251"/>
                  </a:lnTo>
                  <a:lnTo>
                    <a:pt x="16017" y="251"/>
                  </a:lnTo>
                  <a:lnTo>
                    <a:pt x="16060" y="377"/>
                  </a:lnTo>
                  <a:lnTo>
                    <a:pt x="18510" y="377"/>
                  </a:lnTo>
                  <a:lnTo>
                    <a:pt x="18530" y="503"/>
                  </a:lnTo>
                  <a:lnTo>
                    <a:pt x="19508" y="503"/>
                  </a:lnTo>
                  <a:lnTo>
                    <a:pt x="19525" y="565"/>
                  </a:lnTo>
                  <a:lnTo>
                    <a:pt x="19500" y="565"/>
                  </a:lnTo>
                  <a:lnTo>
                    <a:pt x="19522" y="628"/>
                  </a:lnTo>
                  <a:lnTo>
                    <a:pt x="19662" y="628"/>
                  </a:lnTo>
                  <a:lnTo>
                    <a:pt x="19695" y="691"/>
                  </a:lnTo>
                  <a:lnTo>
                    <a:pt x="19730" y="817"/>
                  </a:lnTo>
                  <a:lnTo>
                    <a:pt x="19811" y="880"/>
                  </a:lnTo>
                  <a:lnTo>
                    <a:pt x="19936" y="880"/>
                  </a:lnTo>
                  <a:lnTo>
                    <a:pt x="19844" y="1194"/>
                  </a:lnTo>
                  <a:lnTo>
                    <a:pt x="19840" y="1257"/>
                  </a:lnTo>
                  <a:lnTo>
                    <a:pt x="19946" y="1257"/>
                  </a:lnTo>
                  <a:lnTo>
                    <a:pt x="19876" y="1446"/>
                  </a:lnTo>
                  <a:lnTo>
                    <a:pt x="20097" y="1446"/>
                  </a:lnTo>
                  <a:lnTo>
                    <a:pt x="20123" y="1509"/>
                  </a:lnTo>
                  <a:lnTo>
                    <a:pt x="20248" y="1572"/>
                  </a:lnTo>
                  <a:lnTo>
                    <a:pt x="20313" y="1572"/>
                  </a:lnTo>
                  <a:lnTo>
                    <a:pt x="20373" y="1634"/>
                  </a:lnTo>
                  <a:lnTo>
                    <a:pt x="20473" y="1760"/>
                  </a:lnTo>
                  <a:lnTo>
                    <a:pt x="20505" y="1823"/>
                  </a:lnTo>
                  <a:lnTo>
                    <a:pt x="20534" y="1970"/>
                  </a:lnTo>
                  <a:lnTo>
                    <a:pt x="20521" y="2012"/>
                  </a:lnTo>
                  <a:lnTo>
                    <a:pt x="20521" y="2075"/>
                  </a:lnTo>
                  <a:lnTo>
                    <a:pt x="20650" y="2075"/>
                  </a:lnTo>
                  <a:lnTo>
                    <a:pt x="20671" y="2137"/>
                  </a:lnTo>
                  <a:lnTo>
                    <a:pt x="20720" y="2200"/>
                  </a:lnTo>
                  <a:lnTo>
                    <a:pt x="20736" y="2263"/>
                  </a:lnTo>
                  <a:lnTo>
                    <a:pt x="20706" y="2452"/>
                  </a:lnTo>
                  <a:lnTo>
                    <a:pt x="20714" y="2515"/>
                  </a:lnTo>
                  <a:lnTo>
                    <a:pt x="20790" y="2515"/>
                  </a:lnTo>
                  <a:lnTo>
                    <a:pt x="20907" y="2641"/>
                  </a:lnTo>
                  <a:lnTo>
                    <a:pt x="20898" y="2766"/>
                  </a:lnTo>
                  <a:lnTo>
                    <a:pt x="20872" y="2829"/>
                  </a:lnTo>
                  <a:lnTo>
                    <a:pt x="18173" y="2829"/>
                  </a:lnTo>
                  <a:lnTo>
                    <a:pt x="18158" y="2892"/>
                  </a:lnTo>
                  <a:lnTo>
                    <a:pt x="18158" y="2892"/>
                  </a:lnTo>
                </a:path>
                <a:path w="21600" h="21600">
                  <a:moveTo>
                    <a:pt x="19522" y="628"/>
                  </a:moveTo>
                  <a:lnTo>
                    <a:pt x="19500" y="565"/>
                  </a:lnTo>
                  <a:lnTo>
                    <a:pt x="19525" y="565"/>
                  </a:lnTo>
                  <a:lnTo>
                    <a:pt x="19522" y="628"/>
                  </a:lnTo>
                  <a:lnTo>
                    <a:pt x="19522" y="628"/>
                  </a:lnTo>
                </a:path>
                <a:path w="21600" h="21600">
                  <a:moveTo>
                    <a:pt x="19662" y="628"/>
                  </a:moveTo>
                  <a:lnTo>
                    <a:pt x="19522" y="628"/>
                  </a:lnTo>
                  <a:lnTo>
                    <a:pt x="19525" y="565"/>
                  </a:lnTo>
                  <a:lnTo>
                    <a:pt x="19597" y="565"/>
                  </a:lnTo>
                  <a:lnTo>
                    <a:pt x="19662" y="628"/>
                  </a:lnTo>
                  <a:lnTo>
                    <a:pt x="19662" y="628"/>
                  </a:lnTo>
                </a:path>
                <a:path w="21600" h="21600">
                  <a:moveTo>
                    <a:pt x="19946" y="1257"/>
                  </a:moveTo>
                  <a:lnTo>
                    <a:pt x="19840" y="1257"/>
                  </a:lnTo>
                  <a:lnTo>
                    <a:pt x="19923" y="1131"/>
                  </a:lnTo>
                  <a:lnTo>
                    <a:pt x="20008" y="1068"/>
                  </a:lnTo>
                  <a:lnTo>
                    <a:pt x="19992" y="1131"/>
                  </a:lnTo>
                  <a:lnTo>
                    <a:pt x="19946" y="1257"/>
                  </a:lnTo>
                  <a:lnTo>
                    <a:pt x="19946" y="1257"/>
                  </a:lnTo>
                </a:path>
                <a:path w="21600" h="21600">
                  <a:moveTo>
                    <a:pt x="20097" y="1446"/>
                  </a:moveTo>
                  <a:lnTo>
                    <a:pt x="19876" y="1446"/>
                  </a:lnTo>
                  <a:lnTo>
                    <a:pt x="19987" y="1383"/>
                  </a:lnTo>
                  <a:lnTo>
                    <a:pt x="20070" y="1383"/>
                  </a:lnTo>
                  <a:lnTo>
                    <a:pt x="20097" y="1446"/>
                  </a:lnTo>
                  <a:lnTo>
                    <a:pt x="20097" y="1446"/>
                  </a:lnTo>
                </a:path>
                <a:path w="21600" h="21600">
                  <a:moveTo>
                    <a:pt x="20650" y="2075"/>
                  </a:moveTo>
                  <a:lnTo>
                    <a:pt x="20521" y="2075"/>
                  </a:lnTo>
                  <a:lnTo>
                    <a:pt x="20541" y="2012"/>
                  </a:lnTo>
                  <a:lnTo>
                    <a:pt x="20534" y="1970"/>
                  </a:lnTo>
                  <a:lnTo>
                    <a:pt x="20540" y="1949"/>
                  </a:lnTo>
                  <a:lnTo>
                    <a:pt x="20619" y="2012"/>
                  </a:lnTo>
                  <a:lnTo>
                    <a:pt x="20650" y="2075"/>
                  </a:lnTo>
                  <a:lnTo>
                    <a:pt x="20650" y="2075"/>
                  </a:lnTo>
                </a:path>
                <a:path w="21600" h="21600">
                  <a:moveTo>
                    <a:pt x="20521" y="2075"/>
                  </a:moveTo>
                  <a:lnTo>
                    <a:pt x="20521" y="2012"/>
                  </a:lnTo>
                  <a:lnTo>
                    <a:pt x="20534" y="1970"/>
                  </a:lnTo>
                  <a:lnTo>
                    <a:pt x="20542" y="2012"/>
                  </a:lnTo>
                  <a:lnTo>
                    <a:pt x="20521" y="2075"/>
                  </a:lnTo>
                  <a:lnTo>
                    <a:pt x="20521" y="2075"/>
                  </a:lnTo>
                </a:path>
                <a:path w="21600" h="21600">
                  <a:moveTo>
                    <a:pt x="20790" y="2515"/>
                  </a:moveTo>
                  <a:lnTo>
                    <a:pt x="20714" y="2515"/>
                  </a:lnTo>
                  <a:lnTo>
                    <a:pt x="20744" y="2389"/>
                  </a:lnTo>
                  <a:lnTo>
                    <a:pt x="20755" y="2452"/>
                  </a:lnTo>
                  <a:lnTo>
                    <a:pt x="20790" y="2515"/>
                  </a:lnTo>
                  <a:lnTo>
                    <a:pt x="20790" y="2515"/>
                  </a:lnTo>
                </a:path>
                <a:path w="21600" h="21600">
                  <a:moveTo>
                    <a:pt x="21003" y="2955"/>
                  </a:moveTo>
                  <a:lnTo>
                    <a:pt x="20821" y="2955"/>
                  </a:lnTo>
                  <a:lnTo>
                    <a:pt x="21051" y="2703"/>
                  </a:lnTo>
                  <a:lnTo>
                    <a:pt x="21003" y="2955"/>
                  </a:lnTo>
                  <a:lnTo>
                    <a:pt x="21003" y="2955"/>
                  </a:lnTo>
                </a:path>
                <a:path w="21600" h="21600">
                  <a:moveTo>
                    <a:pt x="16801" y="3395"/>
                  </a:moveTo>
                  <a:lnTo>
                    <a:pt x="16345" y="3395"/>
                  </a:lnTo>
                  <a:lnTo>
                    <a:pt x="16256" y="3338"/>
                  </a:lnTo>
                  <a:lnTo>
                    <a:pt x="16254" y="3269"/>
                  </a:lnTo>
                  <a:lnTo>
                    <a:pt x="15014" y="3269"/>
                  </a:lnTo>
                  <a:lnTo>
                    <a:pt x="14999" y="3206"/>
                  </a:lnTo>
                  <a:lnTo>
                    <a:pt x="14855" y="2829"/>
                  </a:lnTo>
                  <a:lnTo>
                    <a:pt x="14898" y="2766"/>
                  </a:lnTo>
                  <a:lnTo>
                    <a:pt x="14941" y="2784"/>
                  </a:lnTo>
                  <a:lnTo>
                    <a:pt x="14950" y="2892"/>
                  </a:lnTo>
                  <a:lnTo>
                    <a:pt x="18158" y="2892"/>
                  </a:lnTo>
                  <a:lnTo>
                    <a:pt x="18139" y="3018"/>
                  </a:lnTo>
                  <a:lnTo>
                    <a:pt x="18123" y="3189"/>
                  </a:lnTo>
                  <a:lnTo>
                    <a:pt x="18115" y="3206"/>
                  </a:lnTo>
                  <a:lnTo>
                    <a:pt x="16794" y="3206"/>
                  </a:lnTo>
                  <a:lnTo>
                    <a:pt x="16801" y="3395"/>
                  </a:lnTo>
                  <a:lnTo>
                    <a:pt x="16801" y="3395"/>
                  </a:lnTo>
                </a:path>
                <a:path w="21600" h="21600">
                  <a:moveTo>
                    <a:pt x="14988" y="2892"/>
                  </a:moveTo>
                  <a:lnTo>
                    <a:pt x="14950" y="2892"/>
                  </a:lnTo>
                  <a:lnTo>
                    <a:pt x="14941" y="2784"/>
                  </a:lnTo>
                  <a:lnTo>
                    <a:pt x="15054" y="2829"/>
                  </a:lnTo>
                  <a:lnTo>
                    <a:pt x="14988" y="2892"/>
                  </a:lnTo>
                  <a:lnTo>
                    <a:pt x="14988" y="2892"/>
                  </a:lnTo>
                </a:path>
                <a:path w="21600" h="21600">
                  <a:moveTo>
                    <a:pt x="18123" y="3189"/>
                  </a:moveTo>
                  <a:lnTo>
                    <a:pt x="18139" y="3018"/>
                  </a:lnTo>
                  <a:lnTo>
                    <a:pt x="18158" y="2892"/>
                  </a:lnTo>
                  <a:lnTo>
                    <a:pt x="18173" y="2829"/>
                  </a:lnTo>
                  <a:lnTo>
                    <a:pt x="18187" y="2892"/>
                  </a:lnTo>
                  <a:lnTo>
                    <a:pt x="18143" y="3144"/>
                  </a:lnTo>
                  <a:lnTo>
                    <a:pt x="18123" y="3189"/>
                  </a:lnTo>
                  <a:lnTo>
                    <a:pt x="18123" y="3189"/>
                  </a:lnTo>
                </a:path>
                <a:path w="21600" h="21600">
                  <a:moveTo>
                    <a:pt x="18188" y="3269"/>
                  </a:moveTo>
                  <a:lnTo>
                    <a:pt x="18121" y="3206"/>
                  </a:lnTo>
                  <a:lnTo>
                    <a:pt x="18123" y="3189"/>
                  </a:lnTo>
                  <a:lnTo>
                    <a:pt x="18143" y="3144"/>
                  </a:lnTo>
                  <a:lnTo>
                    <a:pt x="18187" y="2892"/>
                  </a:lnTo>
                  <a:lnTo>
                    <a:pt x="18173" y="2829"/>
                  </a:lnTo>
                  <a:lnTo>
                    <a:pt x="20872" y="2829"/>
                  </a:lnTo>
                  <a:lnTo>
                    <a:pt x="20821" y="2955"/>
                  </a:lnTo>
                  <a:lnTo>
                    <a:pt x="21003" y="2955"/>
                  </a:lnTo>
                  <a:lnTo>
                    <a:pt x="20991" y="3018"/>
                  </a:lnTo>
                  <a:lnTo>
                    <a:pt x="20981" y="3206"/>
                  </a:lnTo>
                  <a:lnTo>
                    <a:pt x="18339" y="3206"/>
                  </a:lnTo>
                  <a:lnTo>
                    <a:pt x="18188" y="3269"/>
                  </a:lnTo>
                  <a:lnTo>
                    <a:pt x="18188" y="3269"/>
                  </a:lnTo>
                </a:path>
                <a:path w="21600" h="21600">
                  <a:moveTo>
                    <a:pt x="16976" y="3395"/>
                  </a:moveTo>
                  <a:lnTo>
                    <a:pt x="16816" y="3395"/>
                  </a:lnTo>
                  <a:lnTo>
                    <a:pt x="16799" y="3206"/>
                  </a:lnTo>
                  <a:lnTo>
                    <a:pt x="17796" y="3206"/>
                  </a:lnTo>
                  <a:lnTo>
                    <a:pt x="17722" y="3269"/>
                  </a:lnTo>
                  <a:lnTo>
                    <a:pt x="17076" y="3269"/>
                  </a:lnTo>
                  <a:lnTo>
                    <a:pt x="16976" y="3395"/>
                  </a:lnTo>
                  <a:lnTo>
                    <a:pt x="16976" y="3395"/>
                  </a:lnTo>
                </a:path>
                <a:path w="21600" h="21600">
                  <a:moveTo>
                    <a:pt x="18086" y="3269"/>
                  </a:moveTo>
                  <a:lnTo>
                    <a:pt x="17942" y="3206"/>
                  </a:lnTo>
                  <a:lnTo>
                    <a:pt x="18115" y="3206"/>
                  </a:lnTo>
                  <a:lnTo>
                    <a:pt x="18086" y="3269"/>
                  </a:lnTo>
                  <a:lnTo>
                    <a:pt x="18086" y="3269"/>
                  </a:lnTo>
                </a:path>
                <a:path w="21600" h="21600">
                  <a:moveTo>
                    <a:pt x="20167" y="5848"/>
                  </a:moveTo>
                  <a:lnTo>
                    <a:pt x="20132" y="5848"/>
                  </a:lnTo>
                  <a:lnTo>
                    <a:pt x="20075" y="5659"/>
                  </a:lnTo>
                  <a:lnTo>
                    <a:pt x="20040" y="5533"/>
                  </a:lnTo>
                  <a:lnTo>
                    <a:pt x="19998" y="5344"/>
                  </a:lnTo>
                  <a:lnTo>
                    <a:pt x="19990" y="5282"/>
                  </a:lnTo>
                  <a:lnTo>
                    <a:pt x="19977" y="5156"/>
                  </a:lnTo>
                  <a:lnTo>
                    <a:pt x="19944" y="4967"/>
                  </a:lnTo>
                  <a:lnTo>
                    <a:pt x="19956" y="4904"/>
                  </a:lnTo>
                  <a:lnTo>
                    <a:pt x="19996" y="4841"/>
                  </a:lnTo>
                  <a:lnTo>
                    <a:pt x="19854" y="4841"/>
                  </a:lnTo>
                  <a:lnTo>
                    <a:pt x="19755" y="4716"/>
                  </a:lnTo>
                  <a:lnTo>
                    <a:pt x="19698" y="4527"/>
                  </a:lnTo>
                  <a:lnTo>
                    <a:pt x="19646" y="4527"/>
                  </a:lnTo>
                  <a:lnTo>
                    <a:pt x="19603" y="4464"/>
                  </a:lnTo>
                  <a:lnTo>
                    <a:pt x="19533" y="4213"/>
                  </a:lnTo>
                  <a:lnTo>
                    <a:pt x="19510" y="4150"/>
                  </a:lnTo>
                  <a:lnTo>
                    <a:pt x="19449" y="4150"/>
                  </a:lnTo>
                  <a:lnTo>
                    <a:pt x="19396" y="4024"/>
                  </a:lnTo>
                  <a:lnTo>
                    <a:pt x="19335" y="4024"/>
                  </a:lnTo>
                  <a:lnTo>
                    <a:pt x="19200" y="3835"/>
                  </a:lnTo>
                  <a:lnTo>
                    <a:pt x="19103" y="3710"/>
                  </a:lnTo>
                  <a:lnTo>
                    <a:pt x="18987" y="3458"/>
                  </a:lnTo>
                  <a:lnTo>
                    <a:pt x="18932" y="3395"/>
                  </a:lnTo>
                  <a:lnTo>
                    <a:pt x="18880" y="3395"/>
                  </a:lnTo>
                  <a:lnTo>
                    <a:pt x="18825" y="3332"/>
                  </a:lnTo>
                  <a:lnTo>
                    <a:pt x="18487" y="3332"/>
                  </a:lnTo>
                  <a:lnTo>
                    <a:pt x="18449" y="3269"/>
                  </a:lnTo>
                  <a:lnTo>
                    <a:pt x="18416" y="3269"/>
                  </a:lnTo>
                  <a:lnTo>
                    <a:pt x="18389" y="3206"/>
                  </a:lnTo>
                  <a:lnTo>
                    <a:pt x="21021" y="3206"/>
                  </a:lnTo>
                  <a:lnTo>
                    <a:pt x="21063" y="3269"/>
                  </a:lnTo>
                  <a:lnTo>
                    <a:pt x="21068" y="3395"/>
                  </a:lnTo>
                  <a:lnTo>
                    <a:pt x="21052" y="3458"/>
                  </a:lnTo>
                  <a:lnTo>
                    <a:pt x="21033" y="3458"/>
                  </a:lnTo>
                  <a:lnTo>
                    <a:pt x="21036" y="3521"/>
                  </a:lnTo>
                  <a:lnTo>
                    <a:pt x="21086" y="3521"/>
                  </a:lnTo>
                  <a:lnTo>
                    <a:pt x="21115" y="3584"/>
                  </a:lnTo>
                  <a:lnTo>
                    <a:pt x="21152" y="3710"/>
                  </a:lnTo>
                  <a:lnTo>
                    <a:pt x="21177" y="3898"/>
                  </a:lnTo>
                  <a:lnTo>
                    <a:pt x="21177" y="4024"/>
                  </a:lnTo>
                  <a:lnTo>
                    <a:pt x="21131" y="4087"/>
                  </a:lnTo>
                  <a:lnTo>
                    <a:pt x="21269" y="4087"/>
                  </a:lnTo>
                  <a:lnTo>
                    <a:pt x="21269" y="4590"/>
                  </a:lnTo>
                  <a:lnTo>
                    <a:pt x="21272" y="4590"/>
                  </a:lnTo>
                  <a:lnTo>
                    <a:pt x="21325" y="4716"/>
                  </a:lnTo>
                  <a:lnTo>
                    <a:pt x="21427" y="4841"/>
                  </a:lnTo>
                  <a:lnTo>
                    <a:pt x="21420" y="5093"/>
                  </a:lnTo>
                  <a:lnTo>
                    <a:pt x="21419" y="5282"/>
                  </a:lnTo>
                  <a:lnTo>
                    <a:pt x="21429" y="5344"/>
                  </a:lnTo>
                  <a:lnTo>
                    <a:pt x="21439" y="5344"/>
                  </a:lnTo>
                  <a:lnTo>
                    <a:pt x="21482" y="5470"/>
                  </a:lnTo>
                  <a:lnTo>
                    <a:pt x="21557" y="5722"/>
                  </a:lnTo>
                  <a:lnTo>
                    <a:pt x="21554" y="5785"/>
                  </a:lnTo>
                  <a:lnTo>
                    <a:pt x="20208" y="5785"/>
                  </a:lnTo>
                  <a:lnTo>
                    <a:pt x="20167" y="5848"/>
                  </a:lnTo>
                  <a:lnTo>
                    <a:pt x="20167" y="5848"/>
                  </a:lnTo>
                </a:path>
                <a:path w="21600" h="21600">
                  <a:moveTo>
                    <a:pt x="16516" y="9620"/>
                  </a:moveTo>
                  <a:lnTo>
                    <a:pt x="15330" y="9620"/>
                  </a:lnTo>
                  <a:lnTo>
                    <a:pt x="15296" y="9495"/>
                  </a:lnTo>
                  <a:lnTo>
                    <a:pt x="15270" y="9495"/>
                  </a:lnTo>
                  <a:lnTo>
                    <a:pt x="15256" y="9432"/>
                  </a:lnTo>
                  <a:lnTo>
                    <a:pt x="15323" y="9306"/>
                  </a:lnTo>
                  <a:lnTo>
                    <a:pt x="15275" y="9306"/>
                  </a:lnTo>
                  <a:lnTo>
                    <a:pt x="15275" y="9243"/>
                  </a:lnTo>
                  <a:lnTo>
                    <a:pt x="15253" y="9055"/>
                  </a:lnTo>
                  <a:lnTo>
                    <a:pt x="15166" y="8551"/>
                  </a:lnTo>
                  <a:lnTo>
                    <a:pt x="15181" y="8363"/>
                  </a:lnTo>
                  <a:lnTo>
                    <a:pt x="15255" y="8300"/>
                  </a:lnTo>
                  <a:lnTo>
                    <a:pt x="15186" y="8111"/>
                  </a:lnTo>
                  <a:lnTo>
                    <a:pt x="15155" y="7923"/>
                  </a:lnTo>
                  <a:lnTo>
                    <a:pt x="15172" y="7420"/>
                  </a:lnTo>
                  <a:lnTo>
                    <a:pt x="15175" y="7042"/>
                  </a:lnTo>
                  <a:lnTo>
                    <a:pt x="15170" y="6917"/>
                  </a:lnTo>
                  <a:lnTo>
                    <a:pt x="15160" y="6791"/>
                  </a:lnTo>
                  <a:lnTo>
                    <a:pt x="15151" y="6728"/>
                  </a:lnTo>
                  <a:lnTo>
                    <a:pt x="15116" y="6602"/>
                  </a:lnTo>
                  <a:lnTo>
                    <a:pt x="15054" y="6539"/>
                  </a:lnTo>
                  <a:lnTo>
                    <a:pt x="15053" y="6036"/>
                  </a:lnTo>
                  <a:lnTo>
                    <a:pt x="15046" y="5785"/>
                  </a:lnTo>
                  <a:lnTo>
                    <a:pt x="15013" y="5219"/>
                  </a:lnTo>
                  <a:lnTo>
                    <a:pt x="15004" y="4967"/>
                  </a:lnTo>
                  <a:lnTo>
                    <a:pt x="15004" y="4716"/>
                  </a:lnTo>
                  <a:lnTo>
                    <a:pt x="14961" y="4401"/>
                  </a:lnTo>
                  <a:lnTo>
                    <a:pt x="14973" y="4275"/>
                  </a:lnTo>
                  <a:lnTo>
                    <a:pt x="15024" y="4275"/>
                  </a:lnTo>
                  <a:lnTo>
                    <a:pt x="15011" y="4213"/>
                  </a:lnTo>
                  <a:lnTo>
                    <a:pt x="14958" y="4024"/>
                  </a:lnTo>
                  <a:lnTo>
                    <a:pt x="14944" y="3835"/>
                  </a:lnTo>
                  <a:lnTo>
                    <a:pt x="14944" y="3521"/>
                  </a:lnTo>
                  <a:lnTo>
                    <a:pt x="14949" y="3458"/>
                  </a:lnTo>
                  <a:lnTo>
                    <a:pt x="14969" y="3332"/>
                  </a:lnTo>
                  <a:lnTo>
                    <a:pt x="14974" y="3269"/>
                  </a:lnTo>
                  <a:lnTo>
                    <a:pt x="16141" y="3269"/>
                  </a:lnTo>
                  <a:lnTo>
                    <a:pt x="16078" y="3332"/>
                  </a:lnTo>
                  <a:lnTo>
                    <a:pt x="16174" y="3584"/>
                  </a:lnTo>
                  <a:lnTo>
                    <a:pt x="16190" y="3584"/>
                  </a:lnTo>
                  <a:lnTo>
                    <a:pt x="16194" y="3647"/>
                  </a:lnTo>
                  <a:lnTo>
                    <a:pt x="16223" y="3835"/>
                  </a:lnTo>
                  <a:lnTo>
                    <a:pt x="16273" y="4024"/>
                  </a:lnTo>
                  <a:lnTo>
                    <a:pt x="16226" y="4401"/>
                  </a:lnTo>
                  <a:lnTo>
                    <a:pt x="16188" y="4590"/>
                  </a:lnTo>
                  <a:lnTo>
                    <a:pt x="16092" y="4590"/>
                  </a:lnTo>
                  <a:lnTo>
                    <a:pt x="16089" y="4653"/>
                  </a:lnTo>
                  <a:lnTo>
                    <a:pt x="16145" y="4716"/>
                  </a:lnTo>
                  <a:lnTo>
                    <a:pt x="16204" y="4779"/>
                  </a:lnTo>
                  <a:lnTo>
                    <a:pt x="16243" y="4904"/>
                  </a:lnTo>
                  <a:lnTo>
                    <a:pt x="16263" y="5093"/>
                  </a:lnTo>
                  <a:lnTo>
                    <a:pt x="16226" y="5344"/>
                  </a:lnTo>
                  <a:lnTo>
                    <a:pt x="16213" y="5596"/>
                  </a:lnTo>
                  <a:lnTo>
                    <a:pt x="16233" y="5973"/>
                  </a:lnTo>
                  <a:lnTo>
                    <a:pt x="16291" y="6225"/>
                  </a:lnTo>
                  <a:lnTo>
                    <a:pt x="16398" y="6476"/>
                  </a:lnTo>
                  <a:lnTo>
                    <a:pt x="16321" y="6602"/>
                  </a:lnTo>
                  <a:lnTo>
                    <a:pt x="16292" y="6728"/>
                  </a:lnTo>
                  <a:lnTo>
                    <a:pt x="16330" y="6728"/>
                  </a:lnTo>
                  <a:lnTo>
                    <a:pt x="16345" y="6791"/>
                  </a:lnTo>
                  <a:lnTo>
                    <a:pt x="16353" y="6854"/>
                  </a:lnTo>
                  <a:lnTo>
                    <a:pt x="16373" y="6979"/>
                  </a:lnTo>
                  <a:lnTo>
                    <a:pt x="16393" y="7231"/>
                  </a:lnTo>
                  <a:lnTo>
                    <a:pt x="16382" y="7294"/>
                  </a:lnTo>
                  <a:lnTo>
                    <a:pt x="16350" y="7357"/>
                  </a:lnTo>
                  <a:lnTo>
                    <a:pt x="16410" y="7420"/>
                  </a:lnTo>
                  <a:lnTo>
                    <a:pt x="16461" y="7545"/>
                  </a:lnTo>
                  <a:lnTo>
                    <a:pt x="16501" y="7797"/>
                  </a:lnTo>
                  <a:lnTo>
                    <a:pt x="16542" y="7986"/>
                  </a:lnTo>
                  <a:lnTo>
                    <a:pt x="16529" y="8237"/>
                  </a:lnTo>
                  <a:lnTo>
                    <a:pt x="16484" y="8402"/>
                  </a:lnTo>
                  <a:lnTo>
                    <a:pt x="16434" y="8426"/>
                  </a:lnTo>
                  <a:lnTo>
                    <a:pt x="16420" y="8489"/>
                  </a:lnTo>
                  <a:lnTo>
                    <a:pt x="16575" y="8489"/>
                  </a:lnTo>
                  <a:lnTo>
                    <a:pt x="16582" y="8614"/>
                  </a:lnTo>
                  <a:lnTo>
                    <a:pt x="16550" y="9055"/>
                  </a:lnTo>
                  <a:lnTo>
                    <a:pt x="16459" y="9055"/>
                  </a:lnTo>
                  <a:lnTo>
                    <a:pt x="16496" y="9117"/>
                  </a:lnTo>
                  <a:lnTo>
                    <a:pt x="16497" y="9243"/>
                  </a:lnTo>
                  <a:lnTo>
                    <a:pt x="16499" y="9306"/>
                  </a:lnTo>
                  <a:lnTo>
                    <a:pt x="16512" y="9495"/>
                  </a:lnTo>
                  <a:lnTo>
                    <a:pt x="16516" y="9620"/>
                  </a:lnTo>
                  <a:lnTo>
                    <a:pt x="16516" y="9620"/>
                  </a:lnTo>
                </a:path>
                <a:path w="21600" h="21600">
                  <a:moveTo>
                    <a:pt x="16190" y="3584"/>
                  </a:moveTo>
                  <a:lnTo>
                    <a:pt x="16174" y="3584"/>
                  </a:lnTo>
                  <a:lnTo>
                    <a:pt x="16078" y="3332"/>
                  </a:lnTo>
                  <a:lnTo>
                    <a:pt x="16141" y="3269"/>
                  </a:lnTo>
                  <a:lnTo>
                    <a:pt x="16177" y="3332"/>
                  </a:lnTo>
                  <a:lnTo>
                    <a:pt x="16190" y="3584"/>
                  </a:lnTo>
                  <a:lnTo>
                    <a:pt x="16190" y="3584"/>
                  </a:lnTo>
                </a:path>
                <a:path w="21600" h="21600">
                  <a:moveTo>
                    <a:pt x="16229" y="3584"/>
                  </a:moveTo>
                  <a:lnTo>
                    <a:pt x="16190" y="3584"/>
                  </a:lnTo>
                  <a:lnTo>
                    <a:pt x="16177" y="3332"/>
                  </a:lnTo>
                  <a:lnTo>
                    <a:pt x="16141" y="3269"/>
                  </a:lnTo>
                  <a:lnTo>
                    <a:pt x="16254" y="3269"/>
                  </a:lnTo>
                  <a:lnTo>
                    <a:pt x="16235" y="3332"/>
                  </a:lnTo>
                  <a:lnTo>
                    <a:pt x="16247" y="3332"/>
                  </a:lnTo>
                  <a:lnTo>
                    <a:pt x="16256" y="3338"/>
                  </a:lnTo>
                  <a:lnTo>
                    <a:pt x="16229" y="3584"/>
                  </a:lnTo>
                  <a:lnTo>
                    <a:pt x="16229" y="3584"/>
                  </a:lnTo>
                </a:path>
                <a:path w="21600" h="21600">
                  <a:moveTo>
                    <a:pt x="16256" y="3338"/>
                  </a:moveTo>
                  <a:lnTo>
                    <a:pt x="16247" y="3332"/>
                  </a:lnTo>
                  <a:lnTo>
                    <a:pt x="16235" y="3332"/>
                  </a:lnTo>
                  <a:lnTo>
                    <a:pt x="16254" y="3269"/>
                  </a:lnTo>
                  <a:lnTo>
                    <a:pt x="16256" y="3338"/>
                  </a:lnTo>
                  <a:lnTo>
                    <a:pt x="16256" y="3338"/>
                  </a:lnTo>
                </a:path>
                <a:path w="21600" h="21600">
                  <a:moveTo>
                    <a:pt x="17358" y="3332"/>
                  </a:moveTo>
                  <a:lnTo>
                    <a:pt x="17221" y="3332"/>
                  </a:lnTo>
                  <a:lnTo>
                    <a:pt x="17181" y="3269"/>
                  </a:lnTo>
                  <a:lnTo>
                    <a:pt x="17405" y="3269"/>
                  </a:lnTo>
                  <a:lnTo>
                    <a:pt x="17358" y="3332"/>
                  </a:lnTo>
                  <a:lnTo>
                    <a:pt x="17358" y="3332"/>
                  </a:lnTo>
                </a:path>
                <a:path w="21600" h="21600">
                  <a:moveTo>
                    <a:pt x="17678" y="3332"/>
                  </a:moveTo>
                  <a:lnTo>
                    <a:pt x="17545" y="3332"/>
                  </a:lnTo>
                  <a:lnTo>
                    <a:pt x="17492" y="3269"/>
                  </a:lnTo>
                  <a:lnTo>
                    <a:pt x="17722" y="3269"/>
                  </a:lnTo>
                  <a:lnTo>
                    <a:pt x="17678" y="3332"/>
                  </a:lnTo>
                  <a:lnTo>
                    <a:pt x="17678" y="3332"/>
                  </a:lnTo>
                </a:path>
                <a:path w="21600" h="21600">
                  <a:moveTo>
                    <a:pt x="16463" y="3458"/>
                  </a:moveTo>
                  <a:lnTo>
                    <a:pt x="16396" y="3395"/>
                  </a:lnTo>
                  <a:lnTo>
                    <a:pt x="16535" y="3395"/>
                  </a:lnTo>
                  <a:lnTo>
                    <a:pt x="16463" y="3458"/>
                  </a:lnTo>
                  <a:lnTo>
                    <a:pt x="16463" y="3458"/>
                  </a:lnTo>
                </a:path>
                <a:path w="21600" h="21600">
                  <a:moveTo>
                    <a:pt x="21036" y="3521"/>
                  </a:moveTo>
                  <a:lnTo>
                    <a:pt x="21033" y="3458"/>
                  </a:lnTo>
                  <a:lnTo>
                    <a:pt x="21052" y="3458"/>
                  </a:lnTo>
                  <a:lnTo>
                    <a:pt x="21036" y="3521"/>
                  </a:lnTo>
                  <a:lnTo>
                    <a:pt x="21036" y="3521"/>
                  </a:lnTo>
                </a:path>
                <a:path w="21600" h="21600">
                  <a:moveTo>
                    <a:pt x="21086" y="3521"/>
                  </a:moveTo>
                  <a:lnTo>
                    <a:pt x="21036" y="3521"/>
                  </a:lnTo>
                  <a:lnTo>
                    <a:pt x="21052" y="3458"/>
                  </a:lnTo>
                  <a:lnTo>
                    <a:pt x="21064" y="3458"/>
                  </a:lnTo>
                  <a:lnTo>
                    <a:pt x="21086" y="3521"/>
                  </a:lnTo>
                  <a:lnTo>
                    <a:pt x="21086" y="3521"/>
                  </a:lnTo>
                </a:path>
                <a:path w="21600" h="21600">
                  <a:moveTo>
                    <a:pt x="21269" y="4087"/>
                  </a:moveTo>
                  <a:lnTo>
                    <a:pt x="21169" y="4087"/>
                  </a:lnTo>
                  <a:lnTo>
                    <a:pt x="21269" y="3961"/>
                  </a:lnTo>
                  <a:lnTo>
                    <a:pt x="21269" y="4087"/>
                  </a:lnTo>
                  <a:lnTo>
                    <a:pt x="21269" y="4087"/>
                  </a:lnTo>
                </a:path>
                <a:path w="21600" h="21600">
                  <a:moveTo>
                    <a:pt x="20348" y="7986"/>
                  </a:moveTo>
                  <a:lnTo>
                    <a:pt x="20267" y="7734"/>
                  </a:lnTo>
                  <a:lnTo>
                    <a:pt x="20248" y="7671"/>
                  </a:lnTo>
                  <a:lnTo>
                    <a:pt x="20340" y="7608"/>
                  </a:lnTo>
                  <a:lnTo>
                    <a:pt x="20288" y="7482"/>
                  </a:lnTo>
                  <a:lnTo>
                    <a:pt x="20342" y="7294"/>
                  </a:lnTo>
                  <a:lnTo>
                    <a:pt x="20367" y="7168"/>
                  </a:lnTo>
                  <a:lnTo>
                    <a:pt x="20360" y="7042"/>
                  </a:lnTo>
                  <a:lnTo>
                    <a:pt x="20358" y="6791"/>
                  </a:lnTo>
                  <a:lnTo>
                    <a:pt x="20340" y="6791"/>
                  </a:lnTo>
                  <a:lnTo>
                    <a:pt x="20303" y="6728"/>
                  </a:lnTo>
                  <a:lnTo>
                    <a:pt x="20208" y="6351"/>
                  </a:lnTo>
                  <a:lnTo>
                    <a:pt x="20177" y="6036"/>
                  </a:lnTo>
                  <a:lnTo>
                    <a:pt x="20208" y="5785"/>
                  </a:lnTo>
                  <a:lnTo>
                    <a:pt x="21554" y="5785"/>
                  </a:lnTo>
                  <a:lnTo>
                    <a:pt x="21545" y="5973"/>
                  </a:lnTo>
                  <a:lnTo>
                    <a:pt x="21539" y="6225"/>
                  </a:lnTo>
                  <a:lnTo>
                    <a:pt x="21539" y="6476"/>
                  </a:lnTo>
                  <a:lnTo>
                    <a:pt x="21556" y="6728"/>
                  </a:lnTo>
                  <a:lnTo>
                    <a:pt x="21589" y="6979"/>
                  </a:lnTo>
                  <a:lnTo>
                    <a:pt x="21536" y="7168"/>
                  </a:lnTo>
                  <a:lnTo>
                    <a:pt x="21513" y="7294"/>
                  </a:lnTo>
                  <a:lnTo>
                    <a:pt x="21526" y="7482"/>
                  </a:lnTo>
                  <a:lnTo>
                    <a:pt x="21528" y="7545"/>
                  </a:lnTo>
                  <a:lnTo>
                    <a:pt x="21529" y="7797"/>
                  </a:lnTo>
                  <a:lnTo>
                    <a:pt x="20313" y="7797"/>
                  </a:lnTo>
                  <a:lnTo>
                    <a:pt x="20348" y="7986"/>
                  </a:lnTo>
                  <a:lnTo>
                    <a:pt x="20348" y="7986"/>
                  </a:lnTo>
                </a:path>
                <a:path w="21600" h="21600">
                  <a:moveTo>
                    <a:pt x="21299" y="9117"/>
                  </a:moveTo>
                  <a:lnTo>
                    <a:pt x="19943" y="9117"/>
                  </a:lnTo>
                  <a:lnTo>
                    <a:pt x="19941" y="8992"/>
                  </a:lnTo>
                  <a:lnTo>
                    <a:pt x="19968" y="8866"/>
                  </a:lnTo>
                  <a:lnTo>
                    <a:pt x="20078" y="8614"/>
                  </a:lnTo>
                  <a:lnTo>
                    <a:pt x="20116" y="8551"/>
                  </a:lnTo>
                  <a:lnTo>
                    <a:pt x="20136" y="8551"/>
                  </a:lnTo>
                  <a:lnTo>
                    <a:pt x="20111" y="8426"/>
                  </a:lnTo>
                  <a:lnTo>
                    <a:pt x="20114" y="8363"/>
                  </a:lnTo>
                  <a:lnTo>
                    <a:pt x="20146" y="8363"/>
                  </a:lnTo>
                  <a:lnTo>
                    <a:pt x="20179" y="8300"/>
                  </a:lnTo>
                  <a:lnTo>
                    <a:pt x="20174" y="8174"/>
                  </a:lnTo>
                  <a:lnTo>
                    <a:pt x="20131" y="7986"/>
                  </a:lnTo>
                  <a:lnTo>
                    <a:pt x="20241" y="7797"/>
                  </a:lnTo>
                  <a:lnTo>
                    <a:pt x="20287" y="7797"/>
                  </a:lnTo>
                  <a:lnTo>
                    <a:pt x="20348" y="7986"/>
                  </a:lnTo>
                  <a:lnTo>
                    <a:pt x="21529" y="7986"/>
                  </a:lnTo>
                  <a:lnTo>
                    <a:pt x="21529" y="8048"/>
                  </a:lnTo>
                  <a:lnTo>
                    <a:pt x="21515" y="8237"/>
                  </a:lnTo>
                  <a:lnTo>
                    <a:pt x="21458" y="8363"/>
                  </a:lnTo>
                  <a:lnTo>
                    <a:pt x="21437" y="8426"/>
                  </a:lnTo>
                  <a:lnTo>
                    <a:pt x="21422" y="8489"/>
                  </a:lnTo>
                  <a:lnTo>
                    <a:pt x="21349" y="8740"/>
                  </a:lnTo>
                  <a:lnTo>
                    <a:pt x="21299" y="9117"/>
                  </a:lnTo>
                  <a:lnTo>
                    <a:pt x="21299" y="9117"/>
                  </a:lnTo>
                </a:path>
                <a:path w="21600" h="21600">
                  <a:moveTo>
                    <a:pt x="21529" y="7986"/>
                  </a:moveTo>
                  <a:lnTo>
                    <a:pt x="20348" y="7986"/>
                  </a:lnTo>
                  <a:lnTo>
                    <a:pt x="20313" y="7797"/>
                  </a:lnTo>
                  <a:lnTo>
                    <a:pt x="21529" y="7797"/>
                  </a:lnTo>
                  <a:lnTo>
                    <a:pt x="21529" y="7986"/>
                  </a:lnTo>
                  <a:lnTo>
                    <a:pt x="21529" y="7986"/>
                  </a:lnTo>
                </a:path>
                <a:path w="21600" h="21600">
                  <a:moveTo>
                    <a:pt x="16575" y="8489"/>
                  </a:moveTo>
                  <a:lnTo>
                    <a:pt x="16461" y="8489"/>
                  </a:lnTo>
                  <a:lnTo>
                    <a:pt x="16484" y="8402"/>
                  </a:lnTo>
                  <a:lnTo>
                    <a:pt x="16567" y="8363"/>
                  </a:lnTo>
                  <a:lnTo>
                    <a:pt x="16575" y="8489"/>
                  </a:lnTo>
                  <a:lnTo>
                    <a:pt x="16575" y="8489"/>
                  </a:lnTo>
                </a:path>
                <a:path w="21600" h="21600">
                  <a:moveTo>
                    <a:pt x="16461" y="8489"/>
                  </a:moveTo>
                  <a:lnTo>
                    <a:pt x="16420" y="8489"/>
                  </a:lnTo>
                  <a:lnTo>
                    <a:pt x="16434" y="8426"/>
                  </a:lnTo>
                  <a:lnTo>
                    <a:pt x="16484" y="8402"/>
                  </a:lnTo>
                  <a:lnTo>
                    <a:pt x="16461" y="8489"/>
                  </a:lnTo>
                  <a:lnTo>
                    <a:pt x="16461" y="8489"/>
                  </a:lnTo>
                </a:path>
                <a:path w="21600" h="21600">
                  <a:moveTo>
                    <a:pt x="16546" y="9117"/>
                  </a:moveTo>
                  <a:lnTo>
                    <a:pt x="16476" y="9055"/>
                  </a:lnTo>
                  <a:lnTo>
                    <a:pt x="16550" y="9055"/>
                  </a:lnTo>
                  <a:lnTo>
                    <a:pt x="16546" y="9117"/>
                  </a:lnTo>
                  <a:lnTo>
                    <a:pt x="16546" y="9117"/>
                  </a:lnTo>
                </a:path>
                <a:path w="21600" h="21600">
                  <a:moveTo>
                    <a:pt x="20999" y="10740"/>
                  </a:moveTo>
                  <a:lnTo>
                    <a:pt x="20940" y="10627"/>
                  </a:lnTo>
                  <a:lnTo>
                    <a:pt x="20891" y="10564"/>
                  </a:lnTo>
                  <a:lnTo>
                    <a:pt x="19255" y="10564"/>
                  </a:lnTo>
                  <a:lnTo>
                    <a:pt x="19234" y="10392"/>
                  </a:lnTo>
                  <a:lnTo>
                    <a:pt x="19234" y="10344"/>
                  </a:lnTo>
                  <a:lnTo>
                    <a:pt x="19236" y="10312"/>
                  </a:lnTo>
                  <a:lnTo>
                    <a:pt x="19268" y="10249"/>
                  </a:lnTo>
                  <a:lnTo>
                    <a:pt x="19301" y="10186"/>
                  </a:lnTo>
                  <a:lnTo>
                    <a:pt x="19339" y="10061"/>
                  </a:lnTo>
                  <a:lnTo>
                    <a:pt x="19380" y="9872"/>
                  </a:lnTo>
                  <a:lnTo>
                    <a:pt x="19449" y="9809"/>
                  </a:lnTo>
                  <a:lnTo>
                    <a:pt x="19502" y="9809"/>
                  </a:lnTo>
                  <a:lnTo>
                    <a:pt x="19540" y="9746"/>
                  </a:lnTo>
                  <a:lnTo>
                    <a:pt x="19580" y="9620"/>
                  </a:lnTo>
                  <a:lnTo>
                    <a:pt x="19623" y="9558"/>
                  </a:lnTo>
                  <a:lnTo>
                    <a:pt x="19668" y="9495"/>
                  </a:lnTo>
                  <a:lnTo>
                    <a:pt x="19713" y="9369"/>
                  </a:lnTo>
                  <a:lnTo>
                    <a:pt x="19765" y="9306"/>
                  </a:lnTo>
                  <a:lnTo>
                    <a:pt x="19881" y="9117"/>
                  </a:lnTo>
                  <a:lnTo>
                    <a:pt x="19921" y="9055"/>
                  </a:lnTo>
                  <a:lnTo>
                    <a:pt x="19943" y="9117"/>
                  </a:lnTo>
                  <a:lnTo>
                    <a:pt x="21299" y="9117"/>
                  </a:lnTo>
                  <a:lnTo>
                    <a:pt x="21252" y="9369"/>
                  </a:lnTo>
                  <a:lnTo>
                    <a:pt x="21209" y="9558"/>
                  </a:lnTo>
                  <a:lnTo>
                    <a:pt x="21167" y="9746"/>
                  </a:lnTo>
                  <a:lnTo>
                    <a:pt x="21141" y="9998"/>
                  </a:lnTo>
                  <a:lnTo>
                    <a:pt x="21134" y="10249"/>
                  </a:lnTo>
                  <a:lnTo>
                    <a:pt x="21006" y="10249"/>
                  </a:lnTo>
                  <a:lnTo>
                    <a:pt x="21036" y="10312"/>
                  </a:lnTo>
                  <a:lnTo>
                    <a:pt x="21059" y="10344"/>
                  </a:lnTo>
                  <a:lnTo>
                    <a:pt x="21077" y="10375"/>
                  </a:lnTo>
                  <a:lnTo>
                    <a:pt x="21075" y="10438"/>
                  </a:lnTo>
                  <a:lnTo>
                    <a:pt x="21036" y="10627"/>
                  </a:lnTo>
                  <a:lnTo>
                    <a:pt x="20999" y="10740"/>
                  </a:lnTo>
                  <a:lnTo>
                    <a:pt x="20999" y="10740"/>
                  </a:lnTo>
                </a:path>
                <a:path w="21600" h="21600">
                  <a:moveTo>
                    <a:pt x="15270" y="9496"/>
                  </a:moveTo>
                  <a:lnTo>
                    <a:pt x="15270" y="9496"/>
                  </a:lnTo>
                </a:path>
                <a:path w="21600" h="21600">
                  <a:moveTo>
                    <a:pt x="15330" y="9620"/>
                  </a:moveTo>
                  <a:lnTo>
                    <a:pt x="15270" y="9496"/>
                  </a:lnTo>
                  <a:lnTo>
                    <a:pt x="15296" y="9495"/>
                  </a:lnTo>
                  <a:lnTo>
                    <a:pt x="15330" y="9620"/>
                  </a:lnTo>
                  <a:lnTo>
                    <a:pt x="15330" y="9620"/>
                  </a:lnTo>
                </a:path>
                <a:path w="21600" h="21600">
                  <a:moveTo>
                    <a:pt x="15291" y="13205"/>
                  </a:moveTo>
                  <a:lnTo>
                    <a:pt x="15274" y="13205"/>
                  </a:lnTo>
                  <a:lnTo>
                    <a:pt x="15300" y="13079"/>
                  </a:lnTo>
                  <a:lnTo>
                    <a:pt x="15019" y="13079"/>
                  </a:lnTo>
                  <a:lnTo>
                    <a:pt x="15185" y="12827"/>
                  </a:lnTo>
                  <a:lnTo>
                    <a:pt x="15251" y="12639"/>
                  </a:lnTo>
                  <a:lnTo>
                    <a:pt x="15190" y="12639"/>
                  </a:lnTo>
                  <a:lnTo>
                    <a:pt x="15165" y="12513"/>
                  </a:lnTo>
                  <a:lnTo>
                    <a:pt x="15145" y="12262"/>
                  </a:lnTo>
                  <a:lnTo>
                    <a:pt x="15206" y="11947"/>
                  </a:lnTo>
                  <a:lnTo>
                    <a:pt x="15231" y="11758"/>
                  </a:lnTo>
                  <a:lnTo>
                    <a:pt x="15220" y="11570"/>
                  </a:lnTo>
                  <a:lnTo>
                    <a:pt x="15210" y="11318"/>
                  </a:lnTo>
                  <a:lnTo>
                    <a:pt x="15206" y="11193"/>
                  </a:lnTo>
                  <a:lnTo>
                    <a:pt x="15205" y="10627"/>
                  </a:lnTo>
                  <a:lnTo>
                    <a:pt x="15220" y="10564"/>
                  </a:lnTo>
                  <a:lnTo>
                    <a:pt x="15280" y="10438"/>
                  </a:lnTo>
                  <a:lnTo>
                    <a:pt x="15255" y="10438"/>
                  </a:lnTo>
                  <a:lnTo>
                    <a:pt x="15255" y="10375"/>
                  </a:lnTo>
                  <a:lnTo>
                    <a:pt x="15250" y="10312"/>
                  </a:lnTo>
                  <a:lnTo>
                    <a:pt x="15230" y="10186"/>
                  </a:lnTo>
                  <a:lnTo>
                    <a:pt x="15225" y="10061"/>
                  </a:lnTo>
                  <a:lnTo>
                    <a:pt x="15225" y="9809"/>
                  </a:lnTo>
                  <a:lnTo>
                    <a:pt x="15234" y="9683"/>
                  </a:lnTo>
                  <a:lnTo>
                    <a:pt x="15252" y="9620"/>
                  </a:lnTo>
                  <a:lnTo>
                    <a:pt x="15270" y="9496"/>
                  </a:lnTo>
                  <a:lnTo>
                    <a:pt x="15330" y="9620"/>
                  </a:lnTo>
                  <a:lnTo>
                    <a:pt x="16516" y="9620"/>
                  </a:lnTo>
                  <a:lnTo>
                    <a:pt x="16516" y="9935"/>
                  </a:lnTo>
                  <a:lnTo>
                    <a:pt x="16506" y="10124"/>
                  </a:lnTo>
                  <a:lnTo>
                    <a:pt x="16488" y="10312"/>
                  </a:lnTo>
                  <a:lnTo>
                    <a:pt x="16471" y="10501"/>
                  </a:lnTo>
                  <a:lnTo>
                    <a:pt x="16475" y="10689"/>
                  </a:lnTo>
                  <a:lnTo>
                    <a:pt x="16498" y="10941"/>
                  </a:lnTo>
                  <a:lnTo>
                    <a:pt x="16469" y="11067"/>
                  </a:lnTo>
                  <a:lnTo>
                    <a:pt x="16384" y="11067"/>
                  </a:lnTo>
                  <a:lnTo>
                    <a:pt x="16320" y="11130"/>
                  </a:lnTo>
                  <a:lnTo>
                    <a:pt x="16339" y="11193"/>
                  </a:lnTo>
                  <a:lnTo>
                    <a:pt x="16362" y="11255"/>
                  </a:lnTo>
                  <a:lnTo>
                    <a:pt x="16350" y="11318"/>
                  </a:lnTo>
                  <a:lnTo>
                    <a:pt x="16983" y="11318"/>
                  </a:lnTo>
                  <a:lnTo>
                    <a:pt x="16837" y="11468"/>
                  </a:lnTo>
                  <a:lnTo>
                    <a:pt x="16772" y="11507"/>
                  </a:lnTo>
                  <a:lnTo>
                    <a:pt x="16717" y="11507"/>
                  </a:lnTo>
                  <a:lnTo>
                    <a:pt x="16683" y="11570"/>
                  </a:lnTo>
                  <a:lnTo>
                    <a:pt x="16699" y="11570"/>
                  </a:lnTo>
                  <a:lnTo>
                    <a:pt x="16681" y="11633"/>
                  </a:lnTo>
                  <a:lnTo>
                    <a:pt x="20590" y="11633"/>
                  </a:lnTo>
                  <a:lnTo>
                    <a:pt x="20566" y="11696"/>
                  </a:lnTo>
                  <a:lnTo>
                    <a:pt x="20519" y="11821"/>
                  </a:lnTo>
                  <a:lnTo>
                    <a:pt x="20393" y="11821"/>
                  </a:lnTo>
                  <a:lnTo>
                    <a:pt x="20315" y="11947"/>
                  </a:lnTo>
                  <a:lnTo>
                    <a:pt x="20213" y="12324"/>
                  </a:lnTo>
                  <a:lnTo>
                    <a:pt x="20147" y="12450"/>
                  </a:lnTo>
                  <a:lnTo>
                    <a:pt x="20105" y="12513"/>
                  </a:lnTo>
                  <a:lnTo>
                    <a:pt x="19914" y="12513"/>
                  </a:lnTo>
                  <a:lnTo>
                    <a:pt x="19941" y="12576"/>
                  </a:lnTo>
                  <a:lnTo>
                    <a:pt x="19732" y="12576"/>
                  </a:lnTo>
                  <a:lnTo>
                    <a:pt x="19699" y="12639"/>
                  </a:lnTo>
                  <a:lnTo>
                    <a:pt x="19689" y="12702"/>
                  </a:lnTo>
                  <a:lnTo>
                    <a:pt x="19685" y="12765"/>
                  </a:lnTo>
                  <a:lnTo>
                    <a:pt x="19722" y="12890"/>
                  </a:lnTo>
                  <a:lnTo>
                    <a:pt x="19752" y="12953"/>
                  </a:lnTo>
                  <a:lnTo>
                    <a:pt x="19914" y="12953"/>
                  </a:lnTo>
                  <a:lnTo>
                    <a:pt x="19892" y="13079"/>
                  </a:lnTo>
                  <a:lnTo>
                    <a:pt x="19811" y="13142"/>
                  </a:lnTo>
                  <a:lnTo>
                    <a:pt x="15340" y="13142"/>
                  </a:lnTo>
                  <a:lnTo>
                    <a:pt x="15291" y="13205"/>
                  </a:lnTo>
                  <a:lnTo>
                    <a:pt x="15291" y="13205"/>
                  </a:lnTo>
                </a:path>
                <a:path w="21600" h="21600">
                  <a:moveTo>
                    <a:pt x="19170" y="10392"/>
                  </a:moveTo>
                  <a:lnTo>
                    <a:pt x="19164" y="10249"/>
                  </a:lnTo>
                  <a:lnTo>
                    <a:pt x="19192" y="10312"/>
                  </a:lnTo>
                  <a:lnTo>
                    <a:pt x="19208" y="10375"/>
                  </a:lnTo>
                  <a:lnTo>
                    <a:pt x="19185" y="10375"/>
                  </a:lnTo>
                  <a:lnTo>
                    <a:pt x="19170" y="10392"/>
                  </a:lnTo>
                  <a:lnTo>
                    <a:pt x="19170" y="10392"/>
                  </a:lnTo>
                </a:path>
                <a:path w="21600" h="21600">
                  <a:moveTo>
                    <a:pt x="21059" y="10344"/>
                  </a:moveTo>
                  <a:lnTo>
                    <a:pt x="21036" y="10312"/>
                  </a:lnTo>
                  <a:lnTo>
                    <a:pt x="21006" y="10249"/>
                  </a:lnTo>
                  <a:lnTo>
                    <a:pt x="21059" y="10344"/>
                  </a:lnTo>
                  <a:lnTo>
                    <a:pt x="21059" y="10344"/>
                  </a:lnTo>
                </a:path>
                <a:path w="21600" h="21600">
                  <a:moveTo>
                    <a:pt x="21129" y="10438"/>
                  </a:moveTo>
                  <a:lnTo>
                    <a:pt x="21059" y="10344"/>
                  </a:lnTo>
                  <a:lnTo>
                    <a:pt x="21006" y="10249"/>
                  </a:lnTo>
                  <a:lnTo>
                    <a:pt x="21134" y="10249"/>
                  </a:lnTo>
                  <a:lnTo>
                    <a:pt x="21129" y="10438"/>
                  </a:lnTo>
                  <a:lnTo>
                    <a:pt x="21129" y="10438"/>
                  </a:lnTo>
                </a:path>
                <a:path w="21600" h="21600">
                  <a:moveTo>
                    <a:pt x="19181" y="10689"/>
                  </a:moveTo>
                  <a:lnTo>
                    <a:pt x="19170" y="10392"/>
                  </a:lnTo>
                  <a:lnTo>
                    <a:pt x="19185" y="10375"/>
                  </a:lnTo>
                  <a:lnTo>
                    <a:pt x="19185" y="10627"/>
                  </a:lnTo>
                  <a:lnTo>
                    <a:pt x="19181" y="10689"/>
                  </a:lnTo>
                  <a:lnTo>
                    <a:pt x="19181" y="10689"/>
                  </a:lnTo>
                </a:path>
                <a:path w="21600" h="21600">
                  <a:moveTo>
                    <a:pt x="20935" y="10689"/>
                  </a:moveTo>
                  <a:lnTo>
                    <a:pt x="19181" y="10689"/>
                  </a:lnTo>
                  <a:lnTo>
                    <a:pt x="19185" y="10627"/>
                  </a:lnTo>
                  <a:lnTo>
                    <a:pt x="19185" y="10375"/>
                  </a:lnTo>
                  <a:lnTo>
                    <a:pt x="19208" y="10375"/>
                  </a:lnTo>
                  <a:lnTo>
                    <a:pt x="19255" y="10564"/>
                  </a:lnTo>
                  <a:lnTo>
                    <a:pt x="20891" y="10564"/>
                  </a:lnTo>
                  <a:lnTo>
                    <a:pt x="20935" y="10689"/>
                  </a:lnTo>
                  <a:lnTo>
                    <a:pt x="20935" y="10689"/>
                  </a:lnTo>
                </a:path>
                <a:path w="21600" h="21600">
                  <a:moveTo>
                    <a:pt x="20991" y="10941"/>
                  </a:moveTo>
                  <a:lnTo>
                    <a:pt x="19040" y="10941"/>
                  </a:lnTo>
                  <a:lnTo>
                    <a:pt x="18977" y="10752"/>
                  </a:lnTo>
                  <a:lnTo>
                    <a:pt x="18975" y="10740"/>
                  </a:lnTo>
                  <a:lnTo>
                    <a:pt x="19002" y="10627"/>
                  </a:lnTo>
                  <a:lnTo>
                    <a:pt x="19068" y="10501"/>
                  </a:lnTo>
                  <a:lnTo>
                    <a:pt x="19170" y="10392"/>
                  </a:lnTo>
                  <a:lnTo>
                    <a:pt x="19181" y="10689"/>
                  </a:lnTo>
                  <a:lnTo>
                    <a:pt x="20935" y="10689"/>
                  </a:lnTo>
                  <a:lnTo>
                    <a:pt x="20957" y="10752"/>
                  </a:lnTo>
                  <a:lnTo>
                    <a:pt x="21006" y="10752"/>
                  </a:lnTo>
                  <a:lnTo>
                    <a:pt x="21071" y="10878"/>
                  </a:lnTo>
                  <a:lnTo>
                    <a:pt x="20991" y="10941"/>
                  </a:lnTo>
                  <a:lnTo>
                    <a:pt x="20991" y="10941"/>
                  </a:lnTo>
                </a:path>
                <a:path w="21600" h="21600">
                  <a:moveTo>
                    <a:pt x="20995" y="10752"/>
                  </a:moveTo>
                  <a:lnTo>
                    <a:pt x="20957" y="10752"/>
                  </a:lnTo>
                  <a:lnTo>
                    <a:pt x="20891" y="10564"/>
                  </a:lnTo>
                  <a:lnTo>
                    <a:pt x="20940" y="10627"/>
                  </a:lnTo>
                  <a:lnTo>
                    <a:pt x="20999" y="10740"/>
                  </a:lnTo>
                  <a:lnTo>
                    <a:pt x="20995" y="10752"/>
                  </a:lnTo>
                  <a:lnTo>
                    <a:pt x="20995" y="10752"/>
                  </a:lnTo>
                </a:path>
                <a:path w="21600" h="21600">
                  <a:moveTo>
                    <a:pt x="20910" y="11004"/>
                  </a:moveTo>
                  <a:lnTo>
                    <a:pt x="18672" y="11004"/>
                  </a:lnTo>
                  <a:lnTo>
                    <a:pt x="18699" y="10941"/>
                  </a:lnTo>
                  <a:lnTo>
                    <a:pt x="18746" y="10878"/>
                  </a:lnTo>
                  <a:lnTo>
                    <a:pt x="18881" y="10627"/>
                  </a:lnTo>
                  <a:lnTo>
                    <a:pt x="18957" y="10689"/>
                  </a:lnTo>
                  <a:lnTo>
                    <a:pt x="18973" y="10740"/>
                  </a:lnTo>
                  <a:lnTo>
                    <a:pt x="18972" y="10752"/>
                  </a:lnTo>
                  <a:lnTo>
                    <a:pt x="18990" y="10815"/>
                  </a:lnTo>
                  <a:lnTo>
                    <a:pt x="19040" y="10941"/>
                  </a:lnTo>
                  <a:lnTo>
                    <a:pt x="20991" y="10941"/>
                  </a:lnTo>
                  <a:lnTo>
                    <a:pt x="20910" y="11004"/>
                  </a:lnTo>
                  <a:lnTo>
                    <a:pt x="20910" y="11004"/>
                  </a:lnTo>
                </a:path>
                <a:path w="21600" h="21600">
                  <a:moveTo>
                    <a:pt x="21006" y="10752"/>
                  </a:moveTo>
                  <a:lnTo>
                    <a:pt x="20995" y="10752"/>
                  </a:lnTo>
                  <a:lnTo>
                    <a:pt x="20999" y="10740"/>
                  </a:lnTo>
                  <a:lnTo>
                    <a:pt x="21006" y="10752"/>
                  </a:lnTo>
                  <a:lnTo>
                    <a:pt x="21006" y="10752"/>
                  </a:lnTo>
                </a:path>
                <a:path w="21600" h="21600">
                  <a:moveTo>
                    <a:pt x="19040" y="10941"/>
                  </a:moveTo>
                  <a:lnTo>
                    <a:pt x="18990" y="10815"/>
                  </a:lnTo>
                  <a:lnTo>
                    <a:pt x="18972" y="10752"/>
                  </a:lnTo>
                  <a:lnTo>
                    <a:pt x="18975" y="10744"/>
                  </a:lnTo>
                  <a:lnTo>
                    <a:pt x="19040" y="10941"/>
                  </a:lnTo>
                  <a:lnTo>
                    <a:pt x="19040" y="10941"/>
                  </a:lnTo>
                </a:path>
                <a:path w="21600" h="21600">
                  <a:moveTo>
                    <a:pt x="20715" y="11318"/>
                  </a:moveTo>
                  <a:lnTo>
                    <a:pt x="18249" y="11318"/>
                  </a:lnTo>
                  <a:lnTo>
                    <a:pt x="18273" y="11255"/>
                  </a:lnTo>
                  <a:lnTo>
                    <a:pt x="18325" y="11130"/>
                  </a:lnTo>
                  <a:lnTo>
                    <a:pt x="18407" y="11067"/>
                  </a:lnTo>
                  <a:lnTo>
                    <a:pt x="18490" y="10941"/>
                  </a:lnTo>
                  <a:lnTo>
                    <a:pt x="18579" y="10941"/>
                  </a:lnTo>
                  <a:lnTo>
                    <a:pt x="18672" y="11004"/>
                  </a:lnTo>
                  <a:lnTo>
                    <a:pt x="20910" y="11004"/>
                  </a:lnTo>
                  <a:lnTo>
                    <a:pt x="20790" y="11130"/>
                  </a:lnTo>
                  <a:lnTo>
                    <a:pt x="20715" y="11318"/>
                  </a:lnTo>
                  <a:lnTo>
                    <a:pt x="20715" y="11318"/>
                  </a:lnTo>
                </a:path>
                <a:path w="21600" h="21600">
                  <a:moveTo>
                    <a:pt x="16363" y="11255"/>
                  </a:moveTo>
                  <a:lnTo>
                    <a:pt x="16339" y="11193"/>
                  </a:lnTo>
                  <a:lnTo>
                    <a:pt x="16320" y="11130"/>
                  </a:lnTo>
                  <a:lnTo>
                    <a:pt x="16384" y="11067"/>
                  </a:lnTo>
                  <a:lnTo>
                    <a:pt x="16410" y="11067"/>
                  </a:lnTo>
                  <a:lnTo>
                    <a:pt x="16408" y="11103"/>
                  </a:lnTo>
                  <a:lnTo>
                    <a:pt x="16389" y="11130"/>
                  </a:lnTo>
                  <a:lnTo>
                    <a:pt x="16363" y="11255"/>
                  </a:lnTo>
                  <a:lnTo>
                    <a:pt x="16363" y="11255"/>
                  </a:lnTo>
                </a:path>
                <a:path w="21600" h="21600">
                  <a:moveTo>
                    <a:pt x="16408" y="11103"/>
                  </a:moveTo>
                  <a:lnTo>
                    <a:pt x="16410" y="11067"/>
                  </a:lnTo>
                  <a:lnTo>
                    <a:pt x="16433" y="11067"/>
                  </a:lnTo>
                  <a:lnTo>
                    <a:pt x="16408" y="11103"/>
                  </a:lnTo>
                  <a:lnTo>
                    <a:pt x="16408" y="11103"/>
                  </a:lnTo>
                </a:path>
                <a:path w="21600" h="21600">
                  <a:moveTo>
                    <a:pt x="16983" y="11318"/>
                  </a:moveTo>
                  <a:lnTo>
                    <a:pt x="16375" y="11318"/>
                  </a:lnTo>
                  <a:lnTo>
                    <a:pt x="16392" y="11255"/>
                  </a:lnTo>
                  <a:lnTo>
                    <a:pt x="16400" y="11193"/>
                  </a:lnTo>
                  <a:lnTo>
                    <a:pt x="16408" y="11103"/>
                  </a:lnTo>
                  <a:lnTo>
                    <a:pt x="16433" y="11067"/>
                  </a:lnTo>
                  <a:lnTo>
                    <a:pt x="16461" y="11102"/>
                  </a:lnTo>
                  <a:lnTo>
                    <a:pt x="16455" y="11130"/>
                  </a:lnTo>
                  <a:lnTo>
                    <a:pt x="16419" y="11255"/>
                  </a:lnTo>
                  <a:lnTo>
                    <a:pt x="17072" y="11255"/>
                  </a:lnTo>
                  <a:lnTo>
                    <a:pt x="16983" y="11318"/>
                  </a:lnTo>
                  <a:lnTo>
                    <a:pt x="16983" y="11318"/>
                  </a:lnTo>
                </a:path>
                <a:path w="21600" h="21600">
                  <a:moveTo>
                    <a:pt x="16461" y="11102"/>
                  </a:moveTo>
                  <a:lnTo>
                    <a:pt x="16433" y="11067"/>
                  </a:lnTo>
                  <a:lnTo>
                    <a:pt x="16469" y="11067"/>
                  </a:lnTo>
                  <a:lnTo>
                    <a:pt x="16461" y="11102"/>
                  </a:lnTo>
                  <a:lnTo>
                    <a:pt x="16461" y="11102"/>
                  </a:lnTo>
                </a:path>
                <a:path w="21600" h="21600">
                  <a:moveTo>
                    <a:pt x="17072" y="11255"/>
                  </a:moveTo>
                  <a:lnTo>
                    <a:pt x="16419" y="11255"/>
                  </a:lnTo>
                  <a:lnTo>
                    <a:pt x="16455" y="11130"/>
                  </a:lnTo>
                  <a:lnTo>
                    <a:pt x="16461" y="11102"/>
                  </a:lnTo>
                  <a:lnTo>
                    <a:pt x="16483" y="11130"/>
                  </a:lnTo>
                  <a:lnTo>
                    <a:pt x="17251" y="11130"/>
                  </a:lnTo>
                  <a:lnTo>
                    <a:pt x="17072" y="11255"/>
                  </a:lnTo>
                  <a:lnTo>
                    <a:pt x="17072" y="11255"/>
                  </a:lnTo>
                </a:path>
                <a:path w="21600" h="21600">
                  <a:moveTo>
                    <a:pt x="16375" y="11318"/>
                  </a:moveTo>
                  <a:lnTo>
                    <a:pt x="16350" y="11318"/>
                  </a:lnTo>
                  <a:lnTo>
                    <a:pt x="16389" y="11130"/>
                  </a:lnTo>
                  <a:lnTo>
                    <a:pt x="16408" y="11103"/>
                  </a:lnTo>
                  <a:lnTo>
                    <a:pt x="16400" y="11193"/>
                  </a:lnTo>
                  <a:lnTo>
                    <a:pt x="16392" y="11255"/>
                  </a:lnTo>
                  <a:lnTo>
                    <a:pt x="16375" y="11318"/>
                  </a:lnTo>
                  <a:lnTo>
                    <a:pt x="16375" y="11318"/>
                  </a:lnTo>
                </a:path>
                <a:path w="21600" h="21600">
                  <a:moveTo>
                    <a:pt x="20689" y="11381"/>
                  </a:moveTo>
                  <a:lnTo>
                    <a:pt x="17736" y="11381"/>
                  </a:lnTo>
                  <a:lnTo>
                    <a:pt x="17755" y="11318"/>
                  </a:lnTo>
                  <a:lnTo>
                    <a:pt x="17808" y="11255"/>
                  </a:lnTo>
                  <a:lnTo>
                    <a:pt x="18062" y="11255"/>
                  </a:lnTo>
                  <a:lnTo>
                    <a:pt x="18117" y="11193"/>
                  </a:lnTo>
                  <a:lnTo>
                    <a:pt x="18218" y="11193"/>
                  </a:lnTo>
                  <a:lnTo>
                    <a:pt x="18249" y="11318"/>
                  </a:lnTo>
                  <a:lnTo>
                    <a:pt x="20715" y="11318"/>
                  </a:lnTo>
                  <a:lnTo>
                    <a:pt x="20689" y="11381"/>
                  </a:lnTo>
                  <a:lnTo>
                    <a:pt x="20689" y="11381"/>
                  </a:lnTo>
                </a:path>
                <a:path w="21600" h="21600">
                  <a:moveTo>
                    <a:pt x="20590" y="11633"/>
                  </a:moveTo>
                  <a:lnTo>
                    <a:pt x="16681" y="11633"/>
                  </a:lnTo>
                  <a:lnTo>
                    <a:pt x="16750" y="11538"/>
                  </a:lnTo>
                  <a:lnTo>
                    <a:pt x="16799" y="11507"/>
                  </a:lnTo>
                  <a:lnTo>
                    <a:pt x="16837" y="11468"/>
                  </a:lnTo>
                  <a:lnTo>
                    <a:pt x="16877" y="11444"/>
                  </a:lnTo>
                  <a:lnTo>
                    <a:pt x="16993" y="11381"/>
                  </a:lnTo>
                  <a:lnTo>
                    <a:pt x="17110" y="11255"/>
                  </a:lnTo>
                  <a:lnTo>
                    <a:pt x="17504" y="11255"/>
                  </a:lnTo>
                  <a:lnTo>
                    <a:pt x="17624" y="11318"/>
                  </a:lnTo>
                  <a:lnTo>
                    <a:pt x="17678" y="11381"/>
                  </a:lnTo>
                  <a:lnTo>
                    <a:pt x="20689" y="11381"/>
                  </a:lnTo>
                  <a:lnTo>
                    <a:pt x="20637" y="11510"/>
                  </a:lnTo>
                  <a:lnTo>
                    <a:pt x="20590" y="11633"/>
                  </a:lnTo>
                  <a:lnTo>
                    <a:pt x="20590" y="11633"/>
                  </a:lnTo>
                </a:path>
                <a:path w="21600" h="21600">
                  <a:moveTo>
                    <a:pt x="16750" y="11538"/>
                  </a:moveTo>
                  <a:lnTo>
                    <a:pt x="16772" y="11507"/>
                  </a:lnTo>
                  <a:lnTo>
                    <a:pt x="16837" y="11468"/>
                  </a:lnTo>
                  <a:lnTo>
                    <a:pt x="16799" y="11507"/>
                  </a:lnTo>
                  <a:lnTo>
                    <a:pt x="16750" y="11538"/>
                  </a:lnTo>
                  <a:lnTo>
                    <a:pt x="16750" y="11538"/>
                  </a:lnTo>
                </a:path>
                <a:path w="21600" h="21600">
                  <a:moveTo>
                    <a:pt x="16699" y="11570"/>
                  </a:moveTo>
                  <a:lnTo>
                    <a:pt x="16716" y="11510"/>
                  </a:lnTo>
                  <a:lnTo>
                    <a:pt x="16772" y="11507"/>
                  </a:lnTo>
                  <a:lnTo>
                    <a:pt x="16750" y="11538"/>
                  </a:lnTo>
                  <a:lnTo>
                    <a:pt x="16699" y="11570"/>
                  </a:lnTo>
                  <a:lnTo>
                    <a:pt x="16699" y="11570"/>
                  </a:lnTo>
                </a:path>
                <a:path w="21600" h="21600">
                  <a:moveTo>
                    <a:pt x="16699" y="11570"/>
                  </a:moveTo>
                  <a:lnTo>
                    <a:pt x="16683" y="11570"/>
                  </a:lnTo>
                  <a:lnTo>
                    <a:pt x="16716" y="11510"/>
                  </a:lnTo>
                  <a:lnTo>
                    <a:pt x="16699" y="11570"/>
                  </a:lnTo>
                  <a:lnTo>
                    <a:pt x="16699" y="11570"/>
                  </a:lnTo>
                </a:path>
                <a:path w="21600" h="21600">
                  <a:moveTo>
                    <a:pt x="16699" y="11570"/>
                  </a:moveTo>
                  <a:lnTo>
                    <a:pt x="16699" y="11570"/>
                  </a:lnTo>
                </a:path>
                <a:path w="21600" h="21600">
                  <a:moveTo>
                    <a:pt x="20496" y="11884"/>
                  </a:moveTo>
                  <a:lnTo>
                    <a:pt x="20393" y="11821"/>
                  </a:lnTo>
                  <a:lnTo>
                    <a:pt x="20519" y="11821"/>
                  </a:lnTo>
                  <a:lnTo>
                    <a:pt x="20496" y="11884"/>
                  </a:lnTo>
                  <a:lnTo>
                    <a:pt x="20496" y="11884"/>
                  </a:lnTo>
                </a:path>
                <a:path w="21600" h="21600">
                  <a:moveTo>
                    <a:pt x="19943" y="12581"/>
                  </a:moveTo>
                  <a:lnTo>
                    <a:pt x="19914" y="12513"/>
                  </a:lnTo>
                  <a:lnTo>
                    <a:pt x="19946" y="12576"/>
                  </a:lnTo>
                  <a:lnTo>
                    <a:pt x="19943" y="12581"/>
                  </a:lnTo>
                  <a:lnTo>
                    <a:pt x="19943" y="12581"/>
                  </a:lnTo>
                </a:path>
                <a:path w="21600" h="21600">
                  <a:moveTo>
                    <a:pt x="20010" y="12639"/>
                  </a:moveTo>
                  <a:lnTo>
                    <a:pt x="19969" y="12639"/>
                  </a:lnTo>
                  <a:lnTo>
                    <a:pt x="19943" y="12581"/>
                  </a:lnTo>
                  <a:lnTo>
                    <a:pt x="19946" y="12576"/>
                  </a:lnTo>
                  <a:lnTo>
                    <a:pt x="19916" y="12513"/>
                  </a:lnTo>
                  <a:lnTo>
                    <a:pt x="20105" y="12513"/>
                  </a:lnTo>
                  <a:lnTo>
                    <a:pt x="20063" y="12576"/>
                  </a:lnTo>
                  <a:lnTo>
                    <a:pt x="20010" y="12639"/>
                  </a:lnTo>
                  <a:lnTo>
                    <a:pt x="20010" y="12639"/>
                  </a:lnTo>
                </a:path>
                <a:path w="21600" h="21600">
                  <a:moveTo>
                    <a:pt x="19752" y="12953"/>
                  </a:moveTo>
                  <a:lnTo>
                    <a:pt x="19722" y="12890"/>
                  </a:lnTo>
                  <a:lnTo>
                    <a:pt x="19685" y="12765"/>
                  </a:lnTo>
                  <a:lnTo>
                    <a:pt x="19689" y="12702"/>
                  </a:lnTo>
                  <a:lnTo>
                    <a:pt x="19699" y="12639"/>
                  </a:lnTo>
                  <a:lnTo>
                    <a:pt x="19732" y="12576"/>
                  </a:lnTo>
                  <a:lnTo>
                    <a:pt x="19753" y="12576"/>
                  </a:lnTo>
                  <a:lnTo>
                    <a:pt x="19778" y="12639"/>
                  </a:lnTo>
                  <a:lnTo>
                    <a:pt x="19805" y="12639"/>
                  </a:lnTo>
                  <a:lnTo>
                    <a:pt x="19837" y="12702"/>
                  </a:lnTo>
                  <a:lnTo>
                    <a:pt x="19857" y="12766"/>
                  </a:lnTo>
                  <a:lnTo>
                    <a:pt x="19801" y="12890"/>
                  </a:lnTo>
                  <a:lnTo>
                    <a:pt x="19776" y="12890"/>
                  </a:lnTo>
                  <a:lnTo>
                    <a:pt x="19752" y="12953"/>
                  </a:lnTo>
                  <a:lnTo>
                    <a:pt x="19752" y="12953"/>
                  </a:lnTo>
                </a:path>
                <a:path w="21600" h="21600">
                  <a:moveTo>
                    <a:pt x="19857" y="12766"/>
                  </a:moveTo>
                  <a:lnTo>
                    <a:pt x="19837" y="12702"/>
                  </a:lnTo>
                  <a:lnTo>
                    <a:pt x="19805" y="12639"/>
                  </a:lnTo>
                  <a:lnTo>
                    <a:pt x="19778" y="12639"/>
                  </a:lnTo>
                  <a:lnTo>
                    <a:pt x="19753" y="12576"/>
                  </a:lnTo>
                  <a:lnTo>
                    <a:pt x="19941" y="12576"/>
                  </a:lnTo>
                  <a:lnTo>
                    <a:pt x="19943" y="12581"/>
                  </a:lnTo>
                  <a:lnTo>
                    <a:pt x="19857" y="12766"/>
                  </a:lnTo>
                  <a:lnTo>
                    <a:pt x="19857" y="12766"/>
                  </a:lnTo>
                </a:path>
                <a:path w="21600" h="21600">
                  <a:moveTo>
                    <a:pt x="19914" y="12953"/>
                  </a:moveTo>
                  <a:lnTo>
                    <a:pt x="19752" y="12953"/>
                  </a:lnTo>
                  <a:lnTo>
                    <a:pt x="19776" y="12890"/>
                  </a:lnTo>
                  <a:lnTo>
                    <a:pt x="19801" y="12890"/>
                  </a:lnTo>
                  <a:lnTo>
                    <a:pt x="19857" y="12766"/>
                  </a:lnTo>
                  <a:lnTo>
                    <a:pt x="19914" y="12953"/>
                  </a:lnTo>
                  <a:lnTo>
                    <a:pt x="19914" y="12953"/>
                  </a:lnTo>
                </a:path>
                <a:path w="21600" h="21600">
                  <a:moveTo>
                    <a:pt x="20376" y="13645"/>
                  </a:moveTo>
                  <a:lnTo>
                    <a:pt x="15267" y="13645"/>
                  </a:lnTo>
                  <a:lnTo>
                    <a:pt x="15337" y="13582"/>
                  </a:lnTo>
                  <a:lnTo>
                    <a:pt x="15255" y="13456"/>
                  </a:lnTo>
                  <a:lnTo>
                    <a:pt x="15237" y="13456"/>
                  </a:lnTo>
                  <a:lnTo>
                    <a:pt x="15246" y="13205"/>
                  </a:lnTo>
                  <a:lnTo>
                    <a:pt x="15280" y="13142"/>
                  </a:lnTo>
                  <a:lnTo>
                    <a:pt x="15287" y="13142"/>
                  </a:lnTo>
                  <a:lnTo>
                    <a:pt x="15274" y="13205"/>
                  </a:lnTo>
                  <a:lnTo>
                    <a:pt x="19984" y="13205"/>
                  </a:lnTo>
                  <a:lnTo>
                    <a:pt x="20161" y="13331"/>
                  </a:lnTo>
                  <a:lnTo>
                    <a:pt x="20250" y="13456"/>
                  </a:lnTo>
                  <a:lnTo>
                    <a:pt x="15255" y="13456"/>
                  </a:lnTo>
                  <a:lnTo>
                    <a:pt x="15236" y="13480"/>
                  </a:lnTo>
                  <a:lnTo>
                    <a:pt x="20267" y="13480"/>
                  </a:lnTo>
                  <a:lnTo>
                    <a:pt x="20340" y="13582"/>
                  </a:lnTo>
                  <a:lnTo>
                    <a:pt x="20376" y="13645"/>
                  </a:lnTo>
                  <a:lnTo>
                    <a:pt x="20376" y="13645"/>
                  </a:lnTo>
                </a:path>
                <a:path w="21600" h="21600">
                  <a:moveTo>
                    <a:pt x="19984" y="13205"/>
                  </a:moveTo>
                  <a:lnTo>
                    <a:pt x="15291" y="13205"/>
                  </a:lnTo>
                  <a:lnTo>
                    <a:pt x="15340" y="13142"/>
                  </a:lnTo>
                  <a:lnTo>
                    <a:pt x="19811" y="13142"/>
                  </a:lnTo>
                  <a:lnTo>
                    <a:pt x="19984" y="13205"/>
                  </a:lnTo>
                  <a:lnTo>
                    <a:pt x="19984" y="13205"/>
                  </a:lnTo>
                </a:path>
                <a:path w="21600" h="21600">
                  <a:moveTo>
                    <a:pt x="15267" y="13645"/>
                  </a:moveTo>
                  <a:lnTo>
                    <a:pt x="15235" y="13519"/>
                  </a:lnTo>
                  <a:lnTo>
                    <a:pt x="15236" y="13480"/>
                  </a:lnTo>
                  <a:lnTo>
                    <a:pt x="15255" y="13456"/>
                  </a:lnTo>
                  <a:lnTo>
                    <a:pt x="15337" y="13582"/>
                  </a:lnTo>
                  <a:lnTo>
                    <a:pt x="15267" y="13645"/>
                  </a:lnTo>
                  <a:lnTo>
                    <a:pt x="15267" y="13645"/>
                  </a:lnTo>
                </a:path>
                <a:path w="21600" h="21600">
                  <a:moveTo>
                    <a:pt x="15206" y="14714"/>
                  </a:moveTo>
                  <a:lnTo>
                    <a:pt x="15160" y="14588"/>
                  </a:lnTo>
                  <a:lnTo>
                    <a:pt x="15114" y="14211"/>
                  </a:lnTo>
                  <a:lnTo>
                    <a:pt x="15139" y="14085"/>
                  </a:lnTo>
                  <a:lnTo>
                    <a:pt x="15162" y="13896"/>
                  </a:lnTo>
                  <a:lnTo>
                    <a:pt x="15182" y="13708"/>
                  </a:lnTo>
                  <a:lnTo>
                    <a:pt x="15204" y="13519"/>
                  </a:lnTo>
                  <a:lnTo>
                    <a:pt x="15236" y="13480"/>
                  </a:lnTo>
                  <a:lnTo>
                    <a:pt x="15235" y="13519"/>
                  </a:lnTo>
                  <a:lnTo>
                    <a:pt x="15267" y="13645"/>
                  </a:lnTo>
                  <a:lnTo>
                    <a:pt x="20376" y="13645"/>
                  </a:lnTo>
                  <a:lnTo>
                    <a:pt x="20521" y="13896"/>
                  </a:lnTo>
                  <a:lnTo>
                    <a:pt x="20508" y="14085"/>
                  </a:lnTo>
                  <a:lnTo>
                    <a:pt x="18089" y="14085"/>
                  </a:lnTo>
                  <a:lnTo>
                    <a:pt x="18074" y="14148"/>
                  </a:lnTo>
                  <a:lnTo>
                    <a:pt x="17591" y="14148"/>
                  </a:lnTo>
                  <a:lnTo>
                    <a:pt x="17593" y="14211"/>
                  </a:lnTo>
                  <a:lnTo>
                    <a:pt x="17581" y="14274"/>
                  </a:lnTo>
                  <a:lnTo>
                    <a:pt x="17527" y="14337"/>
                  </a:lnTo>
                  <a:lnTo>
                    <a:pt x="17488" y="14400"/>
                  </a:lnTo>
                  <a:lnTo>
                    <a:pt x="16801" y="14400"/>
                  </a:lnTo>
                  <a:lnTo>
                    <a:pt x="16715" y="14462"/>
                  </a:lnTo>
                  <a:lnTo>
                    <a:pt x="15297" y="14462"/>
                  </a:lnTo>
                  <a:lnTo>
                    <a:pt x="15232" y="14525"/>
                  </a:lnTo>
                  <a:lnTo>
                    <a:pt x="15249" y="14659"/>
                  </a:lnTo>
                  <a:lnTo>
                    <a:pt x="15206" y="14714"/>
                  </a:lnTo>
                  <a:lnTo>
                    <a:pt x="15206" y="14714"/>
                  </a:lnTo>
                </a:path>
                <a:path w="21600" h="21600">
                  <a:moveTo>
                    <a:pt x="18089" y="14231"/>
                  </a:moveTo>
                  <a:lnTo>
                    <a:pt x="18074" y="14148"/>
                  </a:lnTo>
                  <a:lnTo>
                    <a:pt x="18089" y="14085"/>
                  </a:lnTo>
                  <a:lnTo>
                    <a:pt x="18106" y="14085"/>
                  </a:lnTo>
                  <a:lnTo>
                    <a:pt x="18089" y="14231"/>
                  </a:lnTo>
                  <a:lnTo>
                    <a:pt x="18089" y="14231"/>
                  </a:lnTo>
                </a:path>
                <a:path w="21600" h="21600">
                  <a:moveTo>
                    <a:pt x="18187" y="14651"/>
                  </a:moveTo>
                  <a:lnTo>
                    <a:pt x="18107" y="14337"/>
                  </a:lnTo>
                  <a:lnTo>
                    <a:pt x="18089" y="14231"/>
                  </a:lnTo>
                  <a:lnTo>
                    <a:pt x="18106" y="14085"/>
                  </a:lnTo>
                  <a:lnTo>
                    <a:pt x="20508" y="14085"/>
                  </a:lnTo>
                  <a:lnTo>
                    <a:pt x="20510" y="14211"/>
                  </a:lnTo>
                  <a:lnTo>
                    <a:pt x="20529" y="14274"/>
                  </a:lnTo>
                  <a:lnTo>
                    <a:pt x="18271" y="14274"/>
                  </a:lnTo>
                  <a:lnTo>
                    <a:pt x="18239" y="14337"/>
                  </a:lnTo>
                  <a:lnTo>
                    <a:pt x="18234" y="14400"/>
                  </a:lnTo>
                  <a:lnTo>
                    <a:pt x="18242" y="14400"/>
                  </a:lnTo>
                  <a:lnTo>
                    <a:pt x="18245" y="14415"/>
                  </a:lnTo>
                  <a:lnTo>
                    <a:pt x="18187" y="14651"/>
                  </a:lnTo>
                  <a:lnTo>
                    <a:pt x="18187" y="14651"/>
                  </a:lnTo>
                </a:path>
                <a:path w="21600" h="21600">
                  <a:moveTo>
                    <a:pt x="17634" y="14337"/>
                  </a:moveTo>
                  <a:lnTo>
                    <a:pt x="17601" y="14274"/>
                  </a:lnTo>
                  <a:lnTo>
                    <a:pt x="17591" y="14148"/>
                  </a:lnTo>
                  <a:lnTo>
                    <a:pt x="17919" y="14148"/>
                  </a:lnTo>
                  <a:lnTo>
                    <a:pt x="17904" y="14211"/>
                  </a:lnTo>
                  <a:lnTo>
                    <a:pt x="17863" y="14211"/>
                  </a:lnTo>
                  <a:lnTo>
                    <a:pt x="17792" y="14274"/>
                  </a:lnTo>
                  <a:lnTo>
                    <a:pt x="17689" y="14274"/>
                  </a:lnTo>
                  <a:lnTo>
                    <a:pt x="17634" y="14337"/>
                  </a:lnTo>
                  <a:lnTo>
                    <a:pt x="17634" y="14337"/>
                  </a:lnTo>
                </a:path>
                <a:path w="21600" h="21600">
                  <a:moveTo>
                    <a:pt x="18022" y="14651"/>
                  </a:moveTo>
                  <a:lnTo>
                    <a:pt x="17958" y="14337"/>
                  </a:lnTo>
                  <a:lnTo>
                    <a:pt x="17919" y="14148"/>
                  </a:lnTo>
                  <a:lnTo>
                    <a:pt x="18074" y="14148"/>
                  </a:lnTo>
                  <a:lnTo>
                    <a:pt x="18089" y="14231"/>
                  </a:lnTo>
                  <a:lnTo>
                    <a:pt x="18083" y="14274"/>
                  </a:lnTo>
                  <a:lnTo>
                    <a:pt x="18022" y="14651"/>
                  </a:lnTo>
                  <a:lnTo>
                    <a:pt x="18022" y="14651"/>
                  </a:lnTo>
                </a:path>
                <a:path w="21600" h="21600">
                  <a:moveTo>
                    <a:pt x="18245" y="14415"/>
                  </a:moveTo>
                  <a:lnTo>
                    <a:pt x="18242" y="14400"/>
                  </a:lnTo>
                  <a:lnTo>
                    <a:pt x="18234" y="14400"/>
                  </a:lnTo>
                  <a:lnTo>
                    <a:pt x="18239" y="14337"/>
                  </a:lnTo>
                  <a:lnTo>
                    <a:pt x="18271" y="14274"/>
                  </a:lnTo>
                  <a:lnTo>
                    <a:pt x="18249" y="14400"/>
                  </a:lnTo>
                  <a:lnTo>
                    <a:pt x="18245" y="14415"/>
                  </a:lnTo>
                  <a:lnTo>
                    <a:pt x="18245" y="14415"/>
                  </a:lnTo>
                </a:path>
                <a:path w="21600" h="21600">
                  <a:moveTo>
                    <a:pt x="18460" y="14777"/>
                  </a:moveTo>
                  <a:lnTo>
                    <a:pt x="18358" y="14651"/>
                  </a:lnTo>
                  <a:lnTo>
                    <a:pt x="18296" y="14588"/>
                  </a:lnTo>
                  <a:lnTo>
                    <a:pt x="18274" y="14525"/>
                  </a:lnTo>
                  <a:lnTo>
                    <a:pt x="18254" y="14462"/>
                  </a:lnTo>
                  <a:lnTo>
                    <a:pt x="18245" y="14415"/>
                  </a:lnTo>
                  <a:lnTo>
                    <a:pt x="18249" y="14400"/>
                  </a:lnTo>
                  <a:lnTo>
                    <a:pt x="18271" y="14274"/>
                  </a:lnTo>
                  <a:lnTo>
                    <a:pt x="20547" y="14274"/>
                  </a:lnTo>
                  <a:lnTo>
                    <a:pt x="20598" y="14337"/>
                  </a:lnTo>
                  <a:lnTo>
                    <a:pt x="20681" y="14462"/>
                  </a:lnTo>
                  <a:lnTo>
                    <a:pt x="20670" y="14525"/>
                  </a:lnTo>
                  <a:lnTo>
                    <a:pt x="18720" y="14525"/>
                  </a:lnTo>
                  <a:lnTo>
                    <a:pt x="18678" y="14651"/>
                  </a:lnTo>
                  <a:lnTo>
                    <a:pt x="18503" y="14651"/>
                  </a:lnTo>
                  <a:lnTo>
                    <a:pt x="18460" y="14777"/>
                  </a:lnTo>
                  <a:lnTo>
                    <a:pt x="18460" y="14777"/>
                  </a:lnTo>
                </a:path>
                <a:path w="21600" h="21600">
                  <a:moveTo>
                    <a:pt x="15249" y="14659"/>
                  </a:moveTo>
                  <a:lnTo>
                    <a:pt x="15232" y="14525"/>
                  </a:lnTo>
                  <a:lnTo>
                    <a:pt x="15297" y="14462"/>
                  </a:lnTo>
                  <a:lnTo>
                    <a:pt x="15305" y="14525"/>
                  </a:lnTo>
                  <a:lnTo>
                    <a:pt x="15255" y="14651"/>
                  </a:lnTo>
                  <a:lnTo>
                    <a:pt x="15249" y="14659"/>
                  </a:lnTo>
                  <a:lnTo>
                    <a:pt x="15249" y="14659"/>
                  </a:lnTo>
                </a:path>
                <a:path w="21600" h="21600">
                  <a:moveTo>
                    <a:pt x="15375" y="17858"/>
                  </a:moveTo>
                  <a:lnTo>
                    <a:pt x="15376" y="17481"/>
                  </a:lnTo>
                  <a:lnTo>
                    <a:pt x="15380" y="17355"/>
                  </a:lnTo>
                  <a:lnTo>
                    <a:pt x="15400" y="17229"/>
                  </a:lnTo>
                  <a:lnTo>
                    <a:pt x="15405" y="17229"/>
                  </a:lnTo>
                  <a:lnTo>
                    <a:pt x="15405" y="17103"/>
                  </a:lnTo>
                  <a:lnTo>
                    <a:pt x="15401" y="16978"/>
                  </a:lnTo>
                  <a:lnTo>
                    <a:pt x="15384" y="16789"/>
                  </a:lnTo>
                  <a:lnTo>
                    <a:pt x="15374" y="16663"/>
                  </a:lnTo>
                  <a:lnTo>
                    <a:pt x="15362" y="16538"/>
                  </a:lnTo>
                  <a:lnTo>
                    <a:pt x="15304" y="16538"/>
                  </a:lnTo>
                  <a:lnTo>
                    <a:pt x="15259" y="16349"/>
                  </a:lnTo>
                  <a:lnTo>
                    <a:pt x="15207" y="16034"/>
                  </a:lnTo>
                  <a:lnTo>
                    <a:pt x="15264" y="15783"/>
                  </a:lnTo>
                  <a:lnTo>
                    <a:pt x="15288" y="15531"/>
                  </a:lnTo>
                  <a:lnTo>
                    <a:pt x="15271" y="14965"/>
                  </a:lnTo>
                  <a:lnTo>
                    <a:pt x="15255" y="14714"/>
                  </a:lnTo>
                  <a:lnTo>
                    <a:pt x="15249" y="14659"/>
                  </a:lnTo>
                  <a:lnTo>
                    <a:pt x="15255" y="14651"/>
                  </a:lnTo>
                  <a:lnTo>
                    <a:pt x="15305" y="14525"/>
                  </a:lnTo>
                  <a:lnTo>
                    <a:pt x="15297" y="14462"/>
                  </a:lnTo>
                  <a:lnTo>
                    <a:pt x="16638" y="14462"/>
                  </a:lnTo>
                  <a:lnTo>
                    <a:pt x="16563" y="14525"/>
                  </a:lnTo>
                  <a:lnTo>
                    <a:pt x="16541" y="14525"/>
                  </a:lnTo>
                  <a:lnTo>
                    <a:pt x="16539" y="14588"/>
                  </a:lnTo>
                  <a:lnTo>
                    <a:pt x="16651" y="15846"/>
                  </a:lnTo>
                  <a:lnTo>
                    <a:pt x="16632" y="16160"/>
                  </a:lnTo>
                  <a:lnTo>
                    <a:pt x="16624" y="16349"/>
                  </a:lnTo>
                  <a:lnTo>
                    <a:pt x="16629" y="16349"/>
                  </a:lnTo>
                  <a:lnTo>
                    <a:pt x="16661" y="16475"/>
                  </a:lnTo>
                  <a:lnTo>
                    <a:pt x="16721" y="16726"/>
                  </a:lnTo>
                  <a:lnTo>
                    <a:pt x="16704" y="17103"/>
                  </a:lnTo>
                  <a:lnTo>
                    <a:pt x="16699" y="17355"/>
                  </a:lnTo>
                  <a:lnTo>
                    <a:pt x="16701" y="17607"/>
                  </a:lnTo>
                  <a:lnTo>
                    <a:pt x="15427" y="17607"/>
                  </a:lnTo>
                  <a:lnTo>
                    <a:pt x="15405" y="17669"/>
                  </a:lnTo>
                  <a:lnTo>
                    <a:pt x="15405" y="17824"/>
                  </a:lnTo>
                  <a:lnTo>
                    <a:pt x="15375" y="17858"/>
                  </a:lnTo>
                  <a:lnTo>
                    <a:pt x="15375" y="17858"/>
                  </a:lnTo>
                </a:path>
                <a:path w="21600" h="21600">
                  <a:moveTo>
                    <a:pt x="18686" y="14714"/>
                  </a:moveTo>
                  <a:lnTo>
                    <a:pt x="18690" y="14651"/>
                  </a:lnTo>
                  <a:lnTo>
                    <a:pt x="18720" y="14525"/>
                  </a:lnTo>
                  <a:lnTo>
                    <a:pt x="20670" y="14525"/>
                  </a:lnTo>
                  <a:lnTo>
                    <a:pt x="20648" y="14651"/>
                  </a:lnTo>
                  <a:lnTo>
                    <a:pt x="18710" y="14651"/>
                  </a:lnTo>
                  <a:lnTo>
                    <a:pt x="18686" y="14714"/>
                  </a:lnTo>
                  <a:lnTo>
                    <a:pt x="18686" y="14714"/>
                  </a:lnTo>
                </a:path>
                <a:path w="21600" h="21600">
                  <a:moveTo>
                    <a:pt x="18635" y="14714"/>
                  </a:moveTo>
                  <a:lnTo>
                    <a:pt x="18546" y="14651"/>
                  </a:lnTo>
                  <a:lnTo>
                    <a:pt x="18678" y="14651"/>
                  </a:lnTo>
                  <a:lnTo>
                    <a:pt x="18635" y="14714"/>
                  </a:lnTo>
                  <a:lnTo>
                    <a:pt x="18635" y="14714"/>
                  </a:lnTo>
                </a:path>
                <a:path w="21600" h="21600">
                  <a:moveTo>
                    <a:pt x="19137" y="15531"/>
                  </a:moveTo>
                  <a:lnTo>
                    <a:pt x="19110" y="15406"/>
                  </a:lnTo>
                  <a:lnTo>
                    <a:pt x="19083" y="15217"/>
                  </a:lnTo>
                  <a:lnTo>
                    <a:pt x="19073" y="15154"/>
                  </a:lnTo>
                  <a:lnTo>
                    <a:pt x="19080" y="15028"/>
                  </a:lnTo>
                  <a:lnTo>
                    <a:pt x="18897" y="15028"/>
                  </a:lnTo>
                  <a:lnTo>
                    <a:pt x="18882" y="14965"/>
                  </a:lnTo>
                  <a:lnTo>
                    <a:pt x="18720" y="14965"/>
                  </a:lnTo>
                  <a:lnTo>
                    <a:pt x="18736" y="14714"/>
                  </a:lnTo>
                  <a:lnTo>
                    <a:pt x="18733" y="14651"/>
                  </a:lnTo>
                  <a:lnTo>
                    <a:pt x="20648" y="14651"/>
                  </a:lnTo>
                  <a:lnTo>
                    <a:pt x="20647" y="14777"/>
                  </a:lnTo>
                  <a:lnTo>
                    <a:pt x="20710" y="14777"/>
                  </a:lnTo>
                  <a:lnTo>
                    <a:pt x="20750" y="14840"/>
                  </a:lnTo>
                  <a:lnTo>
                    <a:pt x="20799" y="15028"/>
                  </a:lnTo>
                  <a:lnTo>
                    <a:pt x="20779" y="15154"/>
                  </a:lnTo>
                  <a:lnTo>
                    <a:pt x="20779" y="15217"/>
                  </a:lnTo>
                  <a:lnTo>
                    <a:pt x="19330" y="15217"/>
                  </a:lnTo>
                  <a:lnTo>
                    <a:pt x="19248" y="15343"/>
                  </a:lnTo>
                  <a:lnTo>
                    <a:pt x="19220" y="15406"/>
                  </a:lnTo>
                  <a:lnTo>
                    <a:pt x="19226" y="15435"/>
                  </a:lnTo>
                  <a:lnTo>
                    <a:pt x="19210" y="15469"/>
                  </a:lnTo>
                  <a:lnTo>
                    <a:pt x="19137" y="15531"/>
                  </a:lnTo>
                  <a:lnTo>
                    <a:pt x="19137" y="15531"/>
                  </a:lnTo>
                </a:path>
                <a:path w="21600" h="21600">
                  <a:moveTo>
                    <a:pt x="19053" y="15154"/>
                  </a:moveTo>
                  <a:lnTo>
                    <a:pt x="19020" y="15154"/>
                  </a:lnTo>
                  <a:lnTo>
                    <a:pt x="18940" y="15091"/>
                  </a:lnTo>
                  <a:lnTo>
                    <a:pt x="18912" y="15028"/>
                  </a:lnTo>
                  <a:lnTo>
                    <a:pt x="19080" y="15028"/>
                  </a:lnTo>
                  <a:lnTo>
                    <a:pt x="19053" y="15154"/>
                  </a:lnTo>
                  <a:lnTo>
                    <a:pt x="19053" y="15154"/>
                  </a:lnTo>
                </a:path>
                <a:path w="21600" h="21600">
                  <a:moveTo>
                    <a:pt x="19329" y="15720"/>
                  </a:moveTo>
                  <a:lnTo>
                    <a:pt x="19315" y="15720"/>
                  </a:lnTo>
                  <a:lnTo>
                    <a:pt x="19295" y="15657"/>
                  </a:lnTo>
                  <a:lnTo>
                    <a:pt x="19272" y="15594"/>
                  </a:lnTo>
                  <a:lnTo>
                    <a:pt x="19245" y="15531"/>
                  </a:lnTo>
                  <a:lnTo>
                    <a:pt x="19226" y="15435"/>
                  </a:lnTo>
                  <a:lnTo>
                    <a:pt x="19330" y="15217"/>
                  </a:lnTo>
                  <a:lnTo>
                    <a:pt x="20779" y="15217"/>
                  </a:lnTo>
                  <a:lnTo>
                    <a:pt x="20820" y="15091"/>
                  </a:lnTo>
                  <a:lnTo>
                    <a:pt x="20864" y="15154"/>
                  </a:lnTo>
                  <a:lnTo>
                    <a:pt x="20929" y="15343"/>
                  </a:lnTo>
                  <a:lnTo>
                    <a:pt x="20937" y="15469"/>
                  </a:lnTo>
                  <a:lnTo>
                    <a:pt x="20955" y="15594"/>
                  </a:lnTo>
                  <a:lnTo>
                    <a:pt x="19383" y="15594"/>
                  </a:lnTo>
                  <a:lnTo>
                    <a:pt x="19354" y="15657"/>
                  </a:lnTo>
                  <a:lnTo>
                    <a:pt x="19329" y="15720"/>
                  </a:lnTo>
                  <a:lnTo>
                    <a:pt x="19329" y="15720"/>
                  </a:lnTo>
                </a:path>
                <a:path w="21600" h="21600">
                  <a:moveTo>
                    <a:pt x="19226" y="15435"/>
                  </a:moveTo>
                  <a:lnTo>
                    <a:pt x="19220" y="15406"/>
                  </a:lnTo>
                  <a:lnTo>
                    <a:pt x="19248" y="15343"/>
                  </a:lnTo>
                  <a:lnTo>
                    <a:pt x="19330" y="15217"/>
                  </a:lnTo>
                  <a:lnTo>
                    <a:pt x="19226" y="15435"/>
                  </a:lnTo>
                  <a:lnTo>
                    <a:pt x="19226" y="15435"/>
                  </a:lnTo>
                </a:path>
                <a:path w="21600" h="21600">
                  <a:moveTo>
                    <a:pt x="21089" y="17732"/>
                  </a:moveTo>
                  <a:lnTo>
                    <a:pt x="19842" y="17732"/>
                  </a:lnTo>
                  <a:lnTo>
                    <a:pt x="19810" y="17669"/>
                  </a:lnTo>
                  <a:lnTo>
                    <a:pt x="19776" y="17418"/>
                  </a:lnTo>
                  <a:lnTo>
                    <a:pt x="19735" y="17229"/>
                  </a:lnTo>
                  <a:lnTo>
                    <a:pt x="19668" y="17103"/>
                  </a:lnTo>
                  <a:lnTo>
                    <a:pt x="19698" y="16789"/>
                  </a:lnTo>
                  <a:lnTo>
                    <a:pt x="19711" y="16600"/>
                  </a:lnTo>
                  <a:lnTo>
                    <a:pt x="19705" y="16538"/>
                  </a:lnTo>
                  <a:lnTo>
                    <a:pt x="19593" y="16538"/>
                  </a:lnTo>
                  <a:lnTo>
                    <a:pt x="19533" y="16223"/>
                  </a:lnTo>
                  <a:lnTo>
                    <a:pt x="19493" y="16097"/>
                  </a:lnTo>
                  <a:lnTo>
                    <a:pt x="19473" y="16097"/>
                  </a:lnTo>
                  <a:lnTo>
                    <a:pt x="19454" y="16034"/>
                  </a:lnTo>
                  <a:lnTo>
                    <a:pt x="19390" y="15972"/>
                  </a:lnTo>
                  <a:lnTo>
                    <a:pt x="19280" y="15846"/>
                  </a:lnTo>
                  <a:lnTo>
                    <a:pt x="19354" y="15657"/>
                  </a:lnTo>
                  <a:lnTo>
                    <a:pt x="19383" y="15594"/>
                  </a:lnTo>
                  <a:lnTo>
                    <a:pt x="19353" y="15720"/>
                  </a:lnTo>
                  <a:lnTo>
                    <a:pt x="20981" y="15720"/>
                  </a:lnTo>
                  <a:lnTo>
                    <a:pt x="21010" y="15783"/>
                  </a:lnTo>
                  <a:lnTo>
                    <a:pt x="21031" y="15909"/>
                  </a:lnTo>
                  <a:lnTo>
                    <a:pt x="21046" y="15909"/>
                  </a:lnTo>
                  <a:lnTo>
                    <a:pt x="21080" y="16160"/>
                  </a:lnTo>
                  <a:lnTo>
                    <a:pt x="21092" y="16349"/>
                  </a:lnTo>
                  <a:lnTo>
                    <a:pt x="21082" y="16412"/>
                  </a:lnTo>
                  <a:lnTo>
                    <a:pt x="21069" y="16600"/>
                  </a:lnTo>
                  <a:lnTo>
                    <a:pt x="21069" y="16789"/>
                  </a:lnTo>
                  <a:lnTo>
                    <a:pt x="21093" y="16915"/>
                  </a:lnTo>
                  <a:lnTo>
                    <a:pt x="21190" y="17292"/>
                  </a:lnTo>
                  <a:lnTo>
                    <a:pt x="21172" y="17481"/>
                  </a:lnTo>
                  <a:lnTo>
                    <a:pt x="21152" y="17544"/>
                  </a:lnTo>
                  <a:lnTo>
                    <a:pt x="21102" y="17544"/>
                  </a:lnTo>
                  <a:lnTo>
                    <a:pt x="21087" y="17607"/>
                  </a:lnTo>
                  <a:lnTo>
                    <a:pt x="21089" y="17732"/>
                  </a:lnTo>
                  <a:lnTo>
                    <a:pt x="21089" y="17732"/>
                  </a:lnTo>
                </a:path>
                <a:path w="21600" h="21600">
                  <a:moveTo>
                    <a:pt x="20981" y="15720"/>
                  </a:moveTo>
                  <a:lnTo>
                    <a:pt x="19353" y="15720"/>
                  </a:lnTo>
                  <a:lnTo>
                    <a:pt x="19383" y="15594"/>
                  </a:lnTo>
                  <a:lnTo>
                    <a:pt x="20955" y="15594"/>
                  </a:lnTo>
                  <a:lnTo>
                    <a:pt x="20981" y="15720"/>
                  </a:lnTo>
                  <a:lnTo>
                    <a:pt x="20981" y="15720"/>
                  </a:lnTo>
                </a:path>
                <a:path w="21600" h="21600">
                  <a:moveTo>
                    <a:pt x="21089" y="17732"/>
                  </a:moveTo>
                  <a:lnTo>
                    <a:pt x="21087" y="17607"/>
                  </a:lnTo>
                  <a:lnTo>
                    <a:pt x="21102" y="17544"/>
                  </a:lnTo>
                  <a:lnTo>
                    <a:pt x="21152" y="17544"/>
                  </a:lnTo>
                  <a:lnTo>
                    <a:pt x="21089" y="17732"/>
                  </a:lnTo>
                  <a:lnTo>
                    <a:pt x="21089" y="17732"/>
                  </a:lnTo>
                </a:path>
                <a:path w="21600" h="21600">
                  <a:moveTo>
                    <a:pt x="19756" y="19807"/>
                  </a:moveTo>
                  <a:lnTo>
                    <a:pt x="19876" y="19241"/>
                  </a:lnTo>
                  <a:lnTo>
                    <a:pt x="19940" y="18927"/>
                  </a:lnTo>
                  <a:lnTo>
                    <a:pt x="19956" y="18864"/>
                  </a:lnTo>
                  <a:lnTo>
                    <a:pt x="19858" y="18864"/>
                  </a:lnTo>
                  <a:lnTo>
                    <a:pt x="19858" y="18424"/>
                  </a:lnTo>
                  <a:lnTo>
                    <a:pt x="19884" y="18235"/>
                  </a:lnTo>
                  <a:lnTo>
                    <a:pt x="19904" y="18235"/>
                  </a:lnTo>
                  <a:lnTo>
                    <a:pt x="19846" y="18110"/>
                  </a:lnTo>
                  <a:lnTo>
                    <a:pt x="19789" y="17984"/>
                  </a:lnTo>
                  <a:lnTo>
                    <a:pt x="19804" y="17858"/>
                  </a:lnTo>
                  <a:lnTo>
                    <a:pt x="19891" y="17732"/>
                  </a:lnTo>
                  <a:lnTo>
                    <a:pt x="21089" y="17732"/>
                  </a:lnTo>
                  <a:lnTo>
                    <a:pt x="21152" y="17544"/>
                  </a:lnTo>
                  <a:lnTo>
                    <a:pt x="21166" y="17544"/>
                  </a:lnTo>
                  <a:lnTo>
                    <a:pt x="21198" y="17669"/>
                  </a:lnTo>
                  <a:lnTo>
                    <a:pt x="21232" y="17858"/>
                  </a:lnTo>
                  <a:lnTo>
                    <a:pt x="21252" y="18047"/>
                  </a:lnTo>
                  <a:lnTo>
                    <a:pt x="21260" y="18235"/>
                  </a:lnTo>
                  <a:lnTo>
                    <a:pt x="21255" y="18424"/>
                  </a:lnTo>
                  <a:lnTo>
                    <a:pt x="21255" y="18550"/>
                  </a:lnTo>
                  <a:lnTo>
                    <a:pt x="21270" y="18676"/>
                  </a:lnTo>
                  <a:lnTo>
                    <a:pt x="21285" y="18738"/>
                  </a:lnTo>
                  <a:lnTo>
                    <a:pt x="21307" y="18864"/>
                  </a:lnTo>
                  <a:lnTo>
                    <a:pt x="21328" y="18927"/>
                  </a:lnTo>
                  <a:lnTo>
                    <a:pt x="21339" y="19053"/>
                  </a:lnTo>
                  <a:lnTo>
                    <a:pt x="21339" y="19367"/>
                  </a:lnTo>
                  <a:lnTo>
                    <a:pt x="20053" y="19367"/>
                  </a:lnTo>
                  <a:lnTo>
                    <a:pt x="19964" y="19493"/>
                  </a:lnTo>
                  <a:lnTo>
                    <a:pt x="19756" y="19807"/>
                  </a:lnTo>
                  <a:lnTo>
                    <a:pt x="19756" y="19807"/>
                  </a:lnTo>
                </a:path>
                <a:path w="21600" h="21600">
                  <a:moveTo>
                    <a:pt x="15405" y="17824"/>
                  </a:moveTo>
                  <a:lnTo>
                    <a:pt x="15405" y="17669"/>
                  </a:lnTo>
                  <a:lnTo>
                    <a:pt x="15427" y="17607"/>
                  </a:lnTo>
                  <a:lnTo>
                    <a:pt x="15472" y="17669"/>
                  </a:lnTo>
                  <a:lnTo>
                    <a:pt x="15517" y="17669"/>
                  </a:lnTo>
                  <a:lnTo>
                    <a:pt x="15485" y="17732"/>
                  </a:lnTo>
                  <a:lnTo>
                    <a:pt x="15405" y="17824"/>
                  </a:lnTo>
                  <a:lnTo>
                    <a:pt x="15405" y="17824"/>
                  </a:lnTo>
                </a:path>
                <a:path w="21600" h="21600">
                  <a:moveTo>
                    <a:pt x="15514" y="18298"/>
                  </a:moveTo>
                  <a:lnTo>
                    <a:pt x="15491" y="18298"/>
                  </a:lnTo>
                  <a:lnTo>
                    <a:pt x="15435" y="18235"/>
                  </a:lnTo>
                  <a:lnTo>
                    <a:pt x="15430" y="18235"/>
                  </a:lnTo>
                  <a:lnTo>
                    <a:pt x="15410" y="18110"/>
                  </a:lnTo>
                  <a:lnTo>
                    <a:pt x="15405" y="18047"/>
                  </a:lnTo>
                  <a:lnTo>
                    <a:pt x="15405" y="17824"/>
                  </a:lnTo>
                  <a:lnTo>
                    <a:pt x="15485" y="17732"/>
                  </a:lnTo>
                  <a:lnTo>
                    <a:pt x="15517" y="17669"/>
                  </a:lnTo>
                  <a:lnTo>
                    <a:pt x="15472" y="17669"/>
                  </a:lnTo>
                  <a:lnTo>
                    <a:pt x="15427" y="17607"/>
                  </a:lnTo>
                  <a:lnTo>
                    <a:pt x="16701" y="17607"/>
                  </a:lnTo>
                  <a:lnTo>
                    <a:pt x="16704" y="17795"/>
                  </a:lnTo>
                  <a:lnTo>
                    <a:pt x="16726" y="18047"/>
                  </a:lnTo>
                  <a:lnTo>
                    <a:pt x="16736" y="18110"/>
                  </a:lnTo>
                  <a:lnTo>
                    <a:pt x="15474" y="18110"/>
                  </a:lnTo>
                  <a:lnTo>
                    <a:pt x="15431" y="18172"/>
                  </a:lnTo>
                  <a:lnTo>
                    <a:pt x="15502" y="18172"/>
                  </a:lnTo>
                  <a:lnTo>
                    <a:pt x="15514" y="18298"/>
                  </a:lnTo>
                  <a:lnTo>
                    <a:pt x="15514" y="18298"/>
                  </a:lnTo>
                </a:path>
                <a:path w="21600" h="21600">
                  <a:moveTo>
                    <a:pt x="15502" y="18172"/>
                  </a:moveTo>
                  <a:lnTo>
                    <a:pt x="15431" y="18172"/>
                  </a:lnTo>
                  <a:lnTo>
                    <a:pt x="15474" y="18110"/>
                  </a:lnTo>
                  <a:lnTo>
                    <a:pt x="15491" y="18110"/>
                  </a:lnTo>
                  <a:lnTo>
                    <a:pt x="15502" y="18172"/>
                  </a:lnTo>
                  <a:lnTo>
                    <a:pt x="15502" y="18172"/>
                  </a:lnTo>
                </a:path>
                <a:path w="21600" h="21600">
                  <a:moveTo>
                    <a:pt x="16721" y="18298"/>
                  </a:moveTo>
                  <a:lnTo>
                    <a:pt x="15514" y="18298"/>
                  </a:lnTo>
                  <a:lnTo>
                    <a:pt x="15502" y="18172"/>
                  </a:lnTo>
                  <a:lnTo>
                    <a:pt x="15491" y="18110"/>
                  </a:lnTo>
                  <a:lnTo>
                    <a:pt x="16736" y="18110"/>
                  </a:lnTo>
                  <a:lnTo>
                    <a:pt x="16756" y="18235"/>
                  </a:lnTo>
                  <a:lnTo>
                    <a:pt x="16744" y="18235"/>
                  </a:lnTo>
                  <a:lnTo>
                    <a:pt x="16721" y="18298"/>
                  </a:lnTo>
                  <a:lnTo>
                    <a:pt x="16721" y="18298"/>
                  </a:lnTo>
                </a:path>
                <a:path w="21600" h="21600">
                  <a:moveTo>
                    <a:pt x="16144" y="20876"/>
                  </a:moveTo>
                  <a:lnTo>
                    <a:pt x="15930" y="20876"/>
                  </a:lnTo>
                  <a:lnTo>
                    <a:pt x="15870" y="20751"/>
                  </a:lnTo>
                  <a:lnTo>
                    <a:pt x="15820" y="20688"/>
                  </a:lnTo>
                  <a:lnTo>
                    <a:pt x="15750" y="20625"/>
                  </a:lnTo>
                  <a:lnTo>
                    <a:pt x="15710" y="20373"/>
                  </a:lnTo>
                  <a:lnTo>
                    <a:pt x="15684" y="20248"/>
                  </a:lnTo>
                  <a:lnTo>
                    <a:pt x="15672" y="20185"/>
                  </a:lnTo>
                  <a:lnTo>
                    <a:pt x="15662" y="20122"/>
                  </a:lnTo>
                  <a:lnTo>
                    <a:pt x="15618" y="20059"/>
                  </a:lnTo>
                  <a:lnTo>
                    <a:pt x="15540" y="20059"/>
                  </a:lnTo>
                  <a:lnTo>
                    <a:pt x="15525" y="19745"/>
                  </a:lnTo>
                  <a:lnTo>
                    <a:pt x="15506" y="19556"/>
                  </a:lnTo>
                  <a:lnTo>
                    <a:pt x="15461" y="19556"/>
                  </a:lnTo>
                  <a:lnTo>
                    <a:pt x="15414" y="19367"/>
                  </a:lnTo>
                  <a:lnTo>
                    <a:pt x="15342" y="19116"/>
                  </a:lnTo>
                  <a:lnTo>
                    <a:pt x="15406" y="19053"/>
                  </a:lnTo>
                  <a:lnTo>
                    <a:pt x="15418" y="18990"/>
                  </a:lnTo>
                  <a:lnTo>
                    <a:pt x="15343" y="18990"/>
                  </a:lnTo>
                  <a:lnTo>
                    <a:pt x="15325" y="18927"/>
                  </a:lnTo>
                  <a:lnTo>
                    <a:pt x="15325" y="18550"/>
                  </a:lnTo>
                  <a:lnTo>
                    <a:pt x="15340" y="18361"/>
                  </a:lnTo>
                  <a:lnTo>
                    <a:pt x="15404" y="18172"/>
                  </a:lnTo>
                  <a:lnTo>
                    <a:pt x="15420" y="18172"/>
                  </a:lnTo>
                  <a:lnTo>
                    <a:pt x="15430" y="18235"/>
                  </a:lnTo>
                  <a:lnTo>
                    <a:pt x="15435" y="18235"/>
                  </a:lnTo>
                  <a:lnTo>
                    <a:pt x="15491" y="18298"/>
                  </a:lnTo>
                  <a:lnTo>
                    <a:pt x="16721" y="18298"/>
                  </a:lnTo>
                  <a:lnTo>
                    <a:pt x="16697" y="18361"/>
                  </a:lnTo>
                  <a:lnTo>
                    <a:pt x="16801" y="18361"/>
                  </a:lnTo>
                  <a:lnTo>
                    <a:pt x="16837" y="18424"/>
                  </a:lnTo>
                  <a:lnTo>
                    <a:pt x="16857" y="18550"/>
                  </a:lnTo>
                  <a:lnTo>
                    <a:pt x="16861" y="18613"/>
                  </a:lnTo>
                  <a:lnTo>
                    <a:pt x="16866" y="18676"/>
                  </a:lnTo>
                  <a:lnTo>
                    <a:pt x="16899" y="18864"/>
                  </a:lnTo>
                  <a:lnTo>
                    <a:pt x="16961" y="19116"/>
                  </a:lnTo>
                  <a:lnTo>
                    <a:pt x="16807" y="19304"/>
                  </a:lnTo>
                  <a:lnTo>
                    <a:pt x="16719" y="19556"/>
                  </a:lnTo>
                  <a:lnTo>
                    <a:pt x="16672" y="19933"/>
                  </a:lnTo>
                  <a:lnTo>
                    <a:pt x="16607" y="20248"/>
                  </a:lnTo>
                  <a:lnTo>
                    <a:pt x="16518" y="20562"/>
                  </a:lnTo>
                  <a:lnTo>
                    <a:pt x="16405" y="20562"/>
                  </a:lnTo>
                  <a:lnTo>
                    <a:pt x="16330" y="20625"/>
                  </a:lnTo>
                  <a:lnTo>
                    <a:pt x="16220" y="20814"/>
                  </a:lnTo>
                  <a:lnTo>
                    <a:pt x="16144" y="20876"/>
                  </a:lnTo>
                  <a:lnTo>
                    <a:pt x="16144" y="20876"/>
                  </a:lnTo>
                </a:path>
                <a:path w="21600" h="21600">
                  <a:moveTo>
                    <a:pt x="16712" y="18361"/>
                  </a:moveTo>
                  <a:lnTo>
                    <a:pt x="16697" y="18361"/>
                  </a:lnTo>
                  <a:lnTo>
                    <a:pt x="16744" y="18235"/>
                  </a:lnTo>
                  <a:lnTo>
                    <a:pt x="16763" y="18279"/>
                  </a:lnTo>
                  <a:lnTo>
                    <a:pt x="16766" y="18298"/>
                  </a:lnTo>
                  <a:lnTo>
                    <a:pt x="16712" y="18361"/>
                  </a:lnTo>
                  <a:lnTo>
                    <a:pt x="16712" y="18361"/>
                  </a:lnTo>
                </a:path>
                <a:path w="21600" h="21600">
                  <a:moveTo>
                    <a:pt x="16763" y="18279"/>
                  </a:moveTo>
                  <a:lnTo>
                    <a:pt x="16744" y="18235"/>
                  </a:lnTo>
                  <a:lnTo>
                    <a:pt x="16756" y="18235"/>
                  </a:lnTo>
                  <a:lnTo>
                    <a:pt x="16763" y="18279"/>
                  </a:lnTo>
                  <a:lnTo>
                    <a:pt x="16763" y="18279"/>
                  </a:lnTo>
                </a:path>
                <a:path w="21600" h="21600">
                  <a:moveTo>
                    <a:pt x="16801" y="18361"/>
                  </a:moveTo>
                  <a:lnTo>
                    <a:pt x="16712" y="18361"/>
                  </a:lnTo>
                  <a:lnTo>
                    <a:pt x="16766" y="18298"/>
                  </a:lnTo>
                  <a:lnTo>
                    <a:pt x="16763" y="18279"/>
                  </a:lnTo>
                  <a:lnTo>
                    <a:pt x="16771" y="18298"/>
                  </a:lnTo>
                  <a:lnTo>
                    <a:pt x="16801" y="18361"/>
                  </a:lnTo>
                  <a:lnTo>
                    <a:pt x="16801" y="18361"/>
                  </a:lnTo>
                </a:path>
                <a:path w="21600" h="21600">
                  <a:moveTo>
                    <a:pt x="20001" y="19477"/>
                  </a:moveTo>
                  <a:lnTo>
                    <a:pt x="20053" y="19367"/>
                  </a:lnTo>
                  <a:lnTo>
                    <a:pt x="21339" y="19367"/>
                  </a:lnTo>
                  <a:lnTo>
                    <a:pt x="21339" y="19430"/>
                  </a:lnTo>
                  <a:lnTo>
                    <a:pt x="20098" y="19430"/>
                  </a:lnTo>
                  <a:lnTo>
                    <a:pt x="20001" y="19477"/>
                  </a:lnTo>
                  <a:lnTo>
                    <a:pt x="20001" y="19477"/>
                  </a:lnTo>
                </a:path>
                <a:path w="21600" h="21600">
                  <a:moveTo>
                    <a:pt x="20018" y="19493"/>
                  </a:moveTo>
                  <a:lnTo>
                    <a:pt x="19993" y="19493"/>
                  </a:lnTo>
                  <a:lnTo>
                    <a:pt x="20001" y="19477"/>
                  </a:lnTo>
                  <a:lnTo>
                    <a:pt x="20098" y="19430"/>
                  </a:lnTo>
                  <a:lnTo>
                    <a:pt x="20018" y="19493"/>
                  </a:lnTo>
                  <a:lnTo>
                    <a:pt x="20018" y="19493"/>
                  </a:lnTo>
                </a:path>
                <a:path w="21600" h="21600">
                  <a:moveTo>
                    <a:pt x="21339" y="19493"/>
                  </a:moveTo>
                  <a:lnTo>
                    <a:pt x="20018" y="19493"/>
                  </a:lnTo>
                  <a:lnTo>
                    <a:pt x="20098" y="19430"/>
                  </a:lnTo>
                  <a:lnTo>
                    <a:pt x="21339" y="19430"/>
                  </a:lnTo>
                  <a:lnTo>
                    <a:pt x="21339" y="19493"/>
                  </a:lnTo>
                  <a:lnTo>
                    <a:pt x="21339" y="19493"/>
                  </a:lnTo>
                </a:path>
                <a:path w="21600" h="21600">
                  <a:moveTo>
                    <a:pt x="20673" y="21568"/>
                  </a:moveTo>
                  <a:lnTo>
                    <a:pt x="20412" y="21568"/>
                  </a:lnTo>
                  <a:lnTo>
                    <a:pt x="20283" y="21505"/>
                  </a:lnTo>
                  <a:lnTo>
                    <a:pt x="20250" y="21317"/>
                  </a:lnTo>
                  <a:lnTo>
                    <a:pt x="20223" y="21191"/>
                  </a:lnTo>
                  <a:lnTo>
                    <a:pt x="20181" y="21065"/>
                  </a:lnTo>
                  <a:lnTo>
                    <a:pt x="20157" y="21002"/>
                  </a:lnTo>
                  <a:lnTo>
                    <a:pt x="20100" y="20814"/>
                  </a:lnTo>
                  <a:lnTo>
                    <a:pt x="20072" y="20688"/>
                  </a:lnTo>
                  <a:lnTo>
                    <a:pt x="20046" y="20562"/>
                  </a:lnTo>
                  <a:lnTo>
                    <a:pt x="20021" y="20436"/>
                  </a:lnTo>
                  <a:lnTo>
                    <a:pt x="20008" y="20248"/>
                  </a:lnTo>
                  <a:lnTo>
                    <a:pt x="20008" y="19996"/>
                  </a:lnTo>
                  <a:lnTo>
                    <a:pt x="19991" y="19933"/>
                  </a:lnTo>
                  <a:lnTo>
                    <a:pt x="19921" y="19619"/>
                  </a:lnTo>
                  <a:lnTo>
                    <a:pt x="19968" y="19493"/>
                  </a:lnTo>
                  <a:lnTo>
                    <a:pt x="20001" y="19477"/>
                  </a:lnTo>
                  <a:lnTo>
                    <a:pt x="19993" y="19493"/>
                  </a:lnTo>
                  <a:lnTo>
                    <a:pt x="21339" y="19493"/>
                  </a:lnTo>
                  <a:lnTo>
                    <a:pt x="21339" y="19682"/>
                  </a:lnTo>
                  <a:lnTo>
                    <a:pt x="21313" y="19933"/>
                  </a:lnTo>
                  <a:lnTo>
                    <a:pt x="21210" y="20373"/>
                  </a:lnTo>
                  <a:lnTo>
                    <a:pt x="21148" y="20625"/>
                  </a:lnTo>
                  <a:lnTo>
                    <a:pt x="21077" y="20876"/>
                  </a:lnTo>
                  <a:lnTo>
                    <a:pt x="20985" y="20939"/>
                  </a:lnTo>
                  <a:lnTo>
                    <a:pt x="20923" y="21002"/>
                  </a:lnTo>
                  <a:lnTo>
                    <a:pt x="20891" y="21065"/>
                  </a:lnTo>
                  <a:lnTo>
                    <a:pt x="20861" y="21065"/>
                  </a:lnTo>
                  <a:lnTo>
                    <a:pt x="20833" y="21254"/>
                  </a:lnTo>
                  <a:lnTo>
                    <a:pt x="20806" y="21505"/>
                  </a:lnTo>
                  <a:lnTo>
                    <a:pt x="20673" y="21568"/>
                  </a:lnTo>
                  <a:lnTo>
                    <a:pt x="20673" y="21568"/>
                  </a:lnTo>
                </a:path>
                <a:path w="21600" h="21600">
                  <a:moveTo>
                    <a:pt x="16501" y="20625"/>
                  </a:moveTo>
                  <a:lnTo>
                    <a:pt x="16405" y="20562"/>
                  </a:lnTo>
                  <a:lnTo>
                    <a:pt x="16518" y="20562"/>
                  </a:lnTo>
                  <a:lnTo>
                    <a:pt x="16501" y="20625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1" name="曲线"/>
            <p:cNvSpPr>
              <a:spLocks/>
            </p:cNvSpPr>
            <p:nvPr/>
          </p:nvSpPr>
          <p:spPr>
            <a:xfrm rot="0">
              <a:off x="6413683" y="427899"/>
              <a:ext cx="177799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2" name="曲线"/>
            <p:cNvSpPr>
              <a:spLocks/>
            </p:cNvSpPr>
            <p:nvPr/>
          </p:nvSpPr>
          <p:spPr>
            <a:xfrm rot="0">
              <a:off x="990783" y="427899"/>
              <a:ext cx="0" cy="0"/>
            </a:xfrm>
            <a:custGeom>
              <a:gdLst>
                <a:gd name="T1" fmla="*/ 0 w 21600"/>
                <a:gd name="T2" fmla="*/ 0 h 21600"/>
                <a:gd name="T3" fmla="*/ 0 w 21600"/>
                <a:gd name="T4" fmla="*/ 0 h 21600"/>
              </a:gdLst>
              <a:rect l="T1" t="T2" r="T3" b="T4"/>
              <a:pathLst/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3" name="曲线"/>
            <p:cNvSpPr>
              <a:spLocks/>
            </p:cNvSpPr>
            <p:nvPr/>
          </p:nvSpPr>
          <p:spPr>
            <a:xfrm rot="0">
              <a:off x="6591483" y="427899"/>
              <a:ext cx="2865754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4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6611575" y="569104"/>
              <a:ext cx="2829770" cy="46348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6" name="矩形"/>
          <p:cNvSpPr>
            <a:spLocks/>
          </p:cNvSpPr>
          <p:nvPr/>
        </p:nvSpPr>
        <p:spPr>
          <a:xfrm rot="0">
            <a:off x="11315317" y="6460637"/>
            <a:ext cx="151765" cy="2222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195" baseline="0">
                <a:solidFill>
                  <a:srgbClr val="2D936A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9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627629" y="1291511"/>
            <a:ext cx="8788401" cy="57779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4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3700" b="0" i="0" u="none" strike="noStrike" kern="1200" cap="none" spc="-2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ea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3700" b="0" i="0" u="none" strike="noStrike" kern="1200" cap="none" spc="-3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22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3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37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  </a:t>
            </a:r>
            <a:r>
              <a:rPr lang="en-US" altLang="zh-CN" sz="37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immediate </a:t>
            </a:r>
            <a:r>
              <a:rPr lang="en-US" altLang="zh-CN" sz="3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monitoring </a:t>
            </a:r>
            <a:r>
              <a:rPr lang="en-US" altLang="zh-CN" sz="3700" b="0" i="0" u="none" strike="noStrike" kern="120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7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adjustments </a:t>
            </a:r>
            <a:r>
              <a:rPr lang="en-US" altLang="zh-CN" sz="37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37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700" b="0" i="0" u="none" strike="noStrike" kern="1200" cap="none" spc="-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performance,</a:t>
            </a:r>
            <a:r>
              <a:rPr lang="en-US" altLang="zh-CN" sz="3700" b="0" i="0" u="none" strike="noStrike" kern="1200" cap="none" spc="-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promoting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agility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700" b="0" i="0" u="none" strike="noStrike" kern="1200" cap="none" spc="-9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continuous </a:t>
            </a:r>
            <a:r>
              <a:rPr lang="en-US" altLang="zh-CN" sz="37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improvement.Advanced 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Analytics </a:t>
            </a:r>
            <a:r>
              <a:rPr lang="en-US" altLang="zh-CN" sz="3700" b="0" i="0" u="none" strike="noStrike" kern="1200" cap="none" spc="-9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4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37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2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4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2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2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  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nd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2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mm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 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z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25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  </a:t>
            </a:r>
            <a:r>
              <a:rPr lang="en-US" altLang="zh-CN" sz="37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decision-making.</a:t>
            </a:r>
            <a:endParaRPr lang="zh-CN" altLang="en-US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163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ELCOT</dc:creator>
  <cp:lastModifiedBy>root</cp:lastModifiedBy>
  <cp:revision>10</cp:revision>
  <dcterms:created xsi:type="dcterms:W3CDTF">2024-09-03T15:38:06Z</dcterms:created>
  <dcterms:modified xsi:type="dcterms:W3CDTF">2024-09-08T14:29:17Z</dcterms:modified>
</cp:coreProperties>
</file>