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2" r:id="rId1"/>
  </p:sldMasterIdLst>
  <p:notesMasterIdLst>
    <p:notesMasterId r:id="rId2"/>
  </p:notesMasterIdLst>
  <p:sldIdLst>
    <p:sldId id="318" r:id="rId3"/>
    <p:sldId id="319" r:id="rId4"/>
    <p:sldId id="320" r:id="rId5"/>
    <p:sldId id="321" r:id="rId6"/>
    <p:sldId id="322" r:id="rId7"/>
    <p:sldId id="323" r:id="rId8"/>
    <p:sldId id="324" r:id="rId9"/>
    <p:sldId id="325" r:id="rId10"/>
    <p:sldId id="326" r:id="rId11"/>
    <p:sldId id="327" r:id="rId12"/>
    <p:sldId id="329" r:id="rId13"/>
    <p:sldId id="330" r:id="rId14"/>
    <p:sldId id="331"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altLang="en-IN" dirty="0" sz="2400" lang="en-US"/>
              <a:t>D</a:t>
            </a:r>
            <a:r>
              <a:rPr altLang="en-IN" dirty="0" sz="2400" lang="en-US"/>
              <a:t>I</a:t>
            </a:r>
            <a:r>
              <a:rPr altLang="en-IN" dirty="0" sz="2400" lang="en-US"/>
              <a:t>V</a:t>
            </a:r>
            <a:r>
              <a:rPr altLang="en-IN" dirty="0" sz="2400" lang="en-US"/>
              <a:t>Y</a:t>
            </a:r>
            <a:r>
              <a:rPr altLang="en-IN" dirty="0" sz="2400" lang="en-US"/>
              <a:t>A</a:t>
            </a:r>
            <a:r>
              <a:rPr altLang="en-IN" dirty="0" sz="2400" lang="en-US"/>
              <a:t> </a:t>
            </a:r>
            <a:r>
              <a:rPr altLang="en-IN" dirty="0" sz="2400" lang="en-US"/>
              <a:t>B</a:t>
            </a:r>
            <a:r>
              <a:rPr altLang="en-IN" dirty="0" sz="2400" lang="en-US"/>
              <a:t>H</a:t>
            </a:r>
            <a:r>
              <a:rPr altLang="en-IN" dirty="0" sz="2400" lang="en-US"/>
              <a:t>ARATHY</a:t>
            </a:r>
            <a:r>
              <a:rPr altLang="en-IN" dirty="0" sz="2400" lang="en-US"/>
              <a:t>.</a:t>
            </a:r>
            <a:r>
              <a:rPr altLang="en-IN" dirty="0" sz="2400" lang="en-US"/>
              <a:t> </a:t>
            </a:r>
            <a:r>
              <a:rPr altLang="en-IN" dirty="0" sz="2400" lang="en-US"/>
              <a:t>S</a:t>
            </a:r>
            <a:endParaRPr altLang="en-US" lang="zh-CN"/>
          </a:p>
          <a:p>
            <a:r>
              <a:rPr dirty="0" sz="2400" lang="en-US"/>
              <a:t>REGISTER NO:31221</a:t>
            </a:r>
            <a:r>
              <a:rPr altLang="en-IN" dirty="0" sz="2400" lang="en-US"/>
              <a:t>0</a:t>
            </a:r>
            <a:r>
              <a:rPr altLang="en-IN" dirty="0" sz="2400" lang="en-US"/>
              <a:t>6</a:t>
            </a:r>
            <a:r>
              <a:rPr altLang="en-IN" dirty="0" sz="2400" lang="en-US"/>
              <a:t>8</a:t>
            </a:r>
            <a:r>
              <a:rPr altLang="en-IN" dirty="0" sz="2400" lang="en-US"/>
              <a:t>6</a:t>
            </a:r>
            <a:endParaRPr dirty="0" sz="2400" lang="en-US"/>
          </a:p>
          <a:p>
            <a:r>
              <a:rPr dirty="0" sz="2400" lang="en-US"/>
              <a:t>DEPARTMENT:B.COM(</a:t>
            </a:r>
            <a:r>
              <a:rPr altLang="en-IN" dirty="0" sz="2400" lang="en-US"/>
              <a:t>G</a:t>
            </a:r>
            <a:r>
              <a:rPr altLang="en-IN" dirty="0" sz="2400" lang="en-US"/>
              <a:t>E</a:t>
            </a:r>
            <a:r>
              <a:rPr altLang="en-IN" dirty="0" sz="2400" lang="en-US"/>
              <a:t>N</a:t>
            </a:r>
            <a:r>
              <a:rPr altLang="en-IN" dirty="0" sz="2400" lang="en-US"/>
              <a:t>E</a:t>
            </a:r>
            <a:r>
              <a:rPr altLang="en-IN" dirty="0" sz="2400" lang="en-US"/>
              <a:t>R</a:t>
            </a:r>
            <a:r>
              <a:rPr altLang="en-IN" dirty="0" sz="2400" lang="en-US"/>
              <a:t>A</a:t>
            </a:r>
            <a:r>
              <a:rPr altLang="en-IN" dirty="0" sz="2400" lang="en-US"/>
              <a:t>L</a:t>
            </a:r>
            <a:r>
              <a:rPr altLang="en-IN" dirty="0" sz="2400" lang="en-US"/>
              <a:t>)</a:t>
            </a:r>
            <a:endParaRPr altLang="en-US" lang="zh-CN"/>
          </a:p>
          <a:p>
            <a:r>
              <a:rPr dirty="0" sz="2400" lang="en-US"/>
              <a:t>COLLEGE:SRM ARTS AND SCIENCE COLLEGE</a:t>
            </a:r>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958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2024-03-29T04:07:22Z</dcterms:created>
  <dcterms:modified xsi:type="dcterms:W3CDTF">2024-08-30T10:00:20Z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eb8b235bfe0c4a5896ac2fd01ebc61b2</vt:lpwstr>
  </property>
</Properties>
</file>