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EA-A341-A4C6-E41030B318FC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EA-A341-A4C6-E41030B318FC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EA-A341-A4C6-E41030B31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   : K. DIVYABHARATHY </a:t>
            </a:r>
          </a:p>
          <a:p>
            <a:r>
              <a:rPr lang="en-US" sz="2400" b="1" dirty="0"/>
              <a:t>REGISTER NO        : 312213466 and asunm1455312213466</a:t>
            </a:r>
            <a:endParaRPr lang="zh-CN" altLang="en-US" b="1" dirty="0"/>
          </a:p>
          <a:p>
            <a:r>
              <a:rPr lang="en-US" sz="2400" b="1" dirty="0"/>
              <a:t>DEPARTMENT       : B. COM( GENERAL) </a:t>
            </a:r>
            <a:endParaRPr lang="zh-CN" altLang="en-US" b="1" dirty="0"/>
          </a:p>
          <a:p>
            <a:r>
              <a:rPr lang="en-US" sz="2400" b="1" dirty="0"/>
              <a:t>COLLEGE                : Tagore  college of arts and science </a:t>
            </a:r>
            <a:r>
              <a:rPr lang="en-US" sz="2400" b="1" dirty="0" err="1"/>
              <a:t>chrompet</a:t>
            </a:r>
            <a:r>
              <a:rPr lang="en-US" sz="2400" b="1" dirty="0"/>
              <a:t> </a:t>
            </a:r>
          </a:p>
          <a:p>
            <a:r>
              <a:rPr lang="en-US" altLang="zh-CN" sz="2400" b="1" dirty="0"/>
              <a:t>                                   Chennai – 44.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1. Descriptive analytics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2. Inferential analytics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3. Predictive analytics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4. Correlation analytics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5. Regression analytics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</a:rPr>
              <a:t>As an HR Manager, I need to analyse the performance of employees in our organization to identify top performers, areas for improvement, and trends in performance over time. I have access to employee data</a:t>
            </a:r>
            <a:r>
              <a:rPr lang="en-US" sz="2800" b="1" dirty="0">
                <a:solidFill>
                  <a:srgbClr val="000000"/>
                </a:solidFill>
              </a:rPr>
              <a:t>.</a:t>
            </a:r>
            <a:endParaRPr lang="en-I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22637"/>
            <a:ext cx="5014594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HR Manager,</a:t>
            </a:r>
            <a:endParaRPr lang="en-IN" sz="2800" b="1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Supervisor</a:t>
            </a:r>
            <a:endParaRPr lang="en-IN" sz="2800" b="1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Department heads</a:t>
            </a:r>
            <a:endParaRPr lang="en-IN" sz="2800" b="1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Operation manager</a:t>
            </a:r>
            <a:endParaRPr lang="en-IN" sz="2800" b="1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Business analysts</a:t>
            </a:r>
            <a:endParaRPr lang="en-I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564258"/>
            <a:ext cx="5100944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Solutions: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    Collect and clean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     Create a customizable excel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Analyze performance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Identify top performance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Develop recommendations for improvement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The data includes: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1. Employee id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2. Name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3. Department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4. Job title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5. Performance rating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Divyabharathy Kumar</cp:lastModifiedBy>
  <cp:revision>1</cp:revision>
  <dcterms:created xsi:type="dcterms:W3CDTF">2024-03-27T08:07:22Z</dcterms:created>
  <dcterms:modified xsi:type="dcterms:W3CDTF">2024-08-31T07:08:29Z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