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e8b504f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e8b504f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e8b504fe9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e8b504fe9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e8b504fe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e8b504fe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e8b504fe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e8b504fe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e8b504fe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e8b504fe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e8b504fe9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e8b504fe9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e8b504f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e8b504f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8b504f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8b504f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e8b504fe9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e8b504fe9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e8b504f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e8b504f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e8b504f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e8b504f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e8b504fe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e8b504fe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e8b504f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e8b504f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e8b504f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e8b504f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80250" y="289250"/>
            <a:ext cx="8765400" cy="416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Truck Platooning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Semester Project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Team JBD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Sebastian Rudolph</a:t>
            </a:r>
            <a:endParaRPr sz="1700"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Vasanth Kandiyathevan</a:t>
            </a:r>
            <a:endParaRPr sz="1700"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Divya Bharti Sharma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Threading in C++	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3675"/>
            <a:ext cx="7783699" cy="7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Threading in C++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925" y="158300"/>
            <a:ext cx="3780375" cy="430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80850" y="138325"/>
            <a:ext cx="85515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chemeClr val="dk2"/>
                </a:solidFill>
              </a:rPr>
              <a:t>Lead-Vehicle Results</a:t>
            </a:r>
            <a:r>
              <a:rPr lang="en" sz="1450">
                <a:solidFill>
                  <a:schemeClr val="dk2"/>
                </a:solidFill>
              </a:rPr>
              <a:t>                                                               </a:t>
            </a:r>
            <a:endParaRPr sz="3600"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0" y="427525"/>
            <a:ext cx="8832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/>
              <a:t>                                                                                                                                                                                                                               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Check_from_leading_vehicle...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Bind Successful with Lead vehicle.....8888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Listening to following vehicles...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Following_vehicle_Connection accepted 127.0.0.1:34294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Following_client: Hi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Hello from Lead_platoon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Hello from Following_platoon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Following_Client: Hi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constant speed sent: 60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Following_client: What is the speed?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constant Distance between sent trucks : 10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Following_client: What is the distance?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new_speed maintain until object there:  40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Following_client: intrusion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new_distance  maintain until object there : 20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Following_vehicle_Connection accepted 127.0.0.1:59794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Following_client: HiHi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Hello from Lead_platoon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Hello from Following_platoon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Following_Client: What is the speed?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constant speed sent: 60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Following_client: What is the distance?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constant Distance between sent trucks : 10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Following_client: intrusion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new_speed maintain until object there:  40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Following_client: ok</a:t>
            </a:r>
            <a:endParaRPr sz="650"/>
          </a:p>
          <a:p>
            <a:pPr indent="-2698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50"/>
              <a:buChar char="●"/>
            </a:pPr>
            <a:r>
              <a:rPr lang="en" sz="650"/>
              <a:t>new_distance  maintain until object there : 20</a:t>
            </a:r>
            <a:endParaRPr sz="65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825" y="163475"/>
            <a:ext cx="85206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243125" y="867725"/>
            <a:ext cx="8715000" cy="4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950" y="867725"/>
            <a:ext cx="6378427" cy="398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computing using Google Colab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-28097" l="-3971" r="-8539" t="-5004"/>
          <a:stretch/>
        </p:blipFill>
        <p:spPr>
          <a:xfrm>
            <a:off x="1037100" y="1017725"/>
            <a:ext cx="6686874" cy="34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computing output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925" y="1158525"/>
            <a:ext cx="59436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Introduction</a:t>
            </a:r>
            <a:endParaRPr sz="25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•Truck platooning entails a group of trucks outfitted with cutting-edge driving assistance systems. The vehicles move in a platoon or group, with smart technology driving the trucks and communicating with one another.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•We considered that in order to communicate with the other vehicle, a wireless communication should be available, so we approached a network topology TCP/IP protocol.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lead multi follows by wireless Communication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Safety in case of communication barrier.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Coupling and Decoupling can be </a:t>
            </a:r>
            <a:r>
              <a:rPr lang="en"/>
              <a:t>occurred</a:t>
            </a:r>
            <a:r>
              <a:rPr lang="en"/>
              <a:t> in any case.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Architecture	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Optimal: (</a:t>
            </a:r>
            <a:r>
              <a:rPr lang="en"/>
              <a:t>semi centralized</a:t>
            </a:r>
            <a:r>
              <a:rPr lang="en"/>
              <a:t>) peer-to-peer network (master peer)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</a:t>
            </a:r>
            <a:r>
              <a:rPr lang="en"/>
              <a:t>implementation</a:t>
            </a:r>
            <a:r>
              <a:rPr lang="en"/>
              <a:t>: simple server/client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Parallel execution with forks / threads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Computing model 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approached our solution to server and client architecture which is mainly where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customer first transmits their request using a network-enabled device.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network server then accepts and processes the user's request.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Lastly, the server sends the response to the client.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188625"/>
            <a:ext cx="85206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Transmission Control Protocol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42525" y="943175"/>
            <a:ext cx="8853300" cy="4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utilize the TCP/IP protocol in truck platooning because it is a connection-based protocol, as opposed to udp,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has a better error-checking method, where if the client does not respond with a suitable connection, the circuit is closed, and both the server and client acknowledgement are satisfied.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400" y="2571750"/>
            <a:ext cx="3259699" cy="23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43125" y="88025"/>
            <a:ext cx="85890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 Implementation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43125" y="716825"/>
            <a:ext cx="8652300" cy="4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another vehicle approaches between the two following trucks,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leading platoon stabilizes the other following vehicles by offering guidance.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050" y="470925"/>
            <a:ext cx="6124399" cy="454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875" y="188625"/>
            <a:ext cx="85206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Programming in C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68900" y="817425"/>
            <a:ext cx="8520600" cy="4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Server (Lead-Vehicle)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600" y="926375"/>
            <a:ext cx="5957001" cy="37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8575" y="264100"/>
            <a:ext cx="8652000" cy="4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Client(Following-Vehicle)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450" y="903850"/>
            <a:ext cx="6602126" cy="38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