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6" r:id="rId22"/>
    <p:sldId id="277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5DF9F-485B-4012-B7BC-CADB536EA5B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7958-A55E-4EFE-8645-046B9B856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88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7958-A55E-4EFE-8645-046B9B85698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1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0464-31AE-FD24-0A66-F6CFE474B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B5B35-1844-E004-360B-26F494031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 ch</a:t>
            </a: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Point Solutions</a:t>
            </a: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240698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B3C1-161F-EC69-7A46-B4112F69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2279F-B229-F07C-2790-18C59CC7F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3962" y="863601"/>
            <a:ext cx="11769212" cy="5130798"/>
          </a:xfrm>
        </p:spPr>
      </p:pic>
    </p:spTree>
    <p:extLst>
      <p:ext uri="{BB962C8B-B14F-4D97-AF65-F5344CB8AC3E}">
        <p14:creationId xmlns:p14="http://schemas.microsoft.com/office/powerpoint/2010/main" val="353780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8303-DCA5-A1F8-294F-486E084A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7317"/>
            <a:ext cx="8534400" cy="6784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PEER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9A660-7D25-6145-BA61-3E6A55E4E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9019" y="1596714"/>
            <a:ext cx="5820698" cy="380119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4133EE-C349-08CA-CC9D-083747F0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3" y="1596715"/>
            <a:ext cx="5624051" cy="38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1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4ACA-D330-B17D-C590-4033E0D9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06"/>
            <a:ext cx="8534400" cy="344129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B8AF3-66C2-9FA5-6AD6-7E19682FB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0" y="1386348"/>
            <a:ext cx="11261983" cy="4655574"/>
          </a:xfrm>
        </p:spPr>
      </p:pic>
    </p:spTree>
    <p:extLst>
      <p:ext uri="{BB962C8B-B14F-4D97-AF65-F5344CB8AC3E}">
        <p14:creationId xmlns:p14="http://schemas.microsoft.com/office/powerpoint/2010/main" val="171767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2869-C7A5-FD19-65FC-FAE5AE1E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4968"/>
            <a:ext cx="8534400" cy="42278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             </a:t>
            </a:r>
            <a:r>
              <a:rPr lang="en-IN" dirty="0"/>
              <a:t>												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10E376-C99D-BADA-37E5-AFC71BE3C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619" y="1317522"/>
            <a:ext cx="5663381" cy="3716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FE735-6BD0-6057-887E-0D2A934C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354" y="2229169"/>
            <a:ext cx="5159187" cy="3429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C97FDC-37EB-724C-0C2B-3640375CFBD7}"/>
              </a:ext>
            </a:extLst>
          </p:cNvPr>
          <p:cNvSpPr txBox="1"/>
          <p:nvPr/>
        </p:nvSpPr>
        <p:spPr>
          <a:xfrm>
            <a:off x="7197213" y="1199534"/>
            <a:ext cx="3421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</a:t>
            </a:r>
          </a:p>
        </p:txBody>
      </p:sp>
    </p:spTree>
    <p:extLst>
      <p:ext uri="{BB962C8B-B14F-4D97-AF65-F5344CB8AC3E}">
        <p14:creationId xmlns:p14="http://schemas.microsoft.com/office/powerpoint/2010/main" val="249716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4E51-F27D-1BCF-8C2A-BDFECEAE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7316"/>
            <a:ext cx="8534400" cy="88490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E4E2F-5D9D-DC09-24EE-B877E4190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715" y="1730272"/>
            <a:ext cx="4227871" cy="45525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C74D4-860B-DA00-33C8-73F65032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387" y="1730272"/>
            <a:ext cx="4227871" cy="45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AB97-CB8F-47E5-ADAD-37BB7F13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3962"/>
            <a:ext cx="8534400" cy="64892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sheet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A08531-2DB5-6D7B-AA8C-AD1F2BF1F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98" y="1455174"/>
            <a:ext cx="10638502" cy="405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4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8537-8217-C90E-4CD4-8F1B23AC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5640"/>
            <a:ext cx="8534400" cy="76691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 FILE.PYTHON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383AE77-AEEB-7DC9-AC11-F9DB5377C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430297" y="1239172"/>
            <a:ext cx="4876800" cy="45815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39639-D9FB-79DC-291A-6B4EB598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11" y="1239172"/>
            <a:ext cx="4798142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708-0F3B-200E-88EC-847AE1BA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86814"/>
            <a:ext cx="8534400" cy="65876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</a:p>
        </p:txBody>
      </p:sp>
      <p:pic>
        <p:nvPicPr>
          <p:cNvPr id="4" name="image40.jpeg">
            <a:extLst>
              <a:ext uri="{FF2B5EF4-FFF2-40B4-BE49-F238E27FC236}">
                <a16:creationId xmlns:a16="http://schemas.microsoft.com/office/drawing/2014/main" id="{4D79B90D-AE13-96A3-764A-06C89541A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9" y="1484671"/>
            <a:ext cx="10009238" cy="43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33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C43F-1E13-9CF0-7099-617D4752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09601"/>
            <a:ext cx="8534400" cy="68825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9326-FF18-68F6-435F-D5B479F9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96181"/>
            <a:ext cx="8534400" cy="4670322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testing ensures that apps function correctly on various mobile devices, validating performance, usability, and compatibility. Mobile testing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for automated UI testing of Android applications.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38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877F-EEFD-3FBB-9FD0-22C2CE95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2789"/>
            <a:ext cx="8534400" cy="62926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SERVER desirable capabilities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B423B1-01AB-7651-C26B-EE1433975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94735" y="1445343"/>
            <a:ext cx="10864645" cy="48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2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2211-1928-C970-D8B6-B7B2FE8E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84903"/>
            <a:ext cx="8534400" cy="69809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BD33-84E0-14FF-C118-E3FE55A8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48465"/>
            <a:ext cx="11684769" cy="354944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            Automation Testing          CICD</a:t>
            </a:r>
            <a:r>
              <a:rPr lang="en-US" sz="2400" b="1" dirty="0"/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 Testing             </a:t>
            </a:r>
          </a:p>
          <a:p>
            <a:pPr marL="0" indent="0" algn="just">
              <a:buNone/>
            </a:pPr>
            <a:r>
              <a:rPr lang="en-US" sz="2000" b="1" dirty="0"/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                            Login Functionalities                         Git                          Android SDK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Test Case                           Page Object Model                            GitHub                   Android Studio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Test Case Review              Data Driven Testing                           Jenkins                   Appium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Defect report                      Allure Reports                                      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Vysor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HTML reports                                                                  ABD &amp; APK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27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0D73-9842-B445-4DC8-67473A10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0" y="324466"/>
            <a:ext cx="8534400" cy="86523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in emulator-5554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81129F-BB6C-1D9C-895F-8E386BB74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4632" y="1081549"/>
            <a:ext cx="11248103" cy="53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58C2-F994-3641-D85E-C47FA721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7149"/>
            <a:ext cx="8534400" cy="540774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Allure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9F65-55BC-D362-BC98-4BE84C17A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88026"/>
            <a:ext cx="9600330" cy="4090219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39F951-252B-9A96-F96A-6AD6E6EF4C14}"/>
              </a:ext>
            </a:extLst>
          </p:cNvPr>
          <p:cNvGrpSpPr>
            <a:grpSpLocks/>
          </p:cNvGrpSpPr>
          <p:nvPr/>
        </p:nvGrpSpPr>
        <p:grpSpPr bwMode="auto">
          <a:xfrm>
            <a:off x="0" y="707923"/>
            <a:ext cx="12192000" cy="6150394"/>
            <a:chOff x="0" y="-3"/>
            <a:chExt cx="19200" cy="108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803302-E851-FA06-CE0E-29FC3ACC3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3"/>
              <a:ext cx="19200" cy="1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270B5F-8EAE-0E58-0620-F8245433F2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00" cy="1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A screenshot of a graph  Description automatically generated">
              <a:extLst>
                <a:ext uri="{FF2B5EF4-FFF2-40B4-BE49-F238E27FC236}">
                  <a16:creationId xmlns:a16="http://schemas.microsoft.com/office/drawing/2014/main" id="{EC32394F-1E44-9CCA-0703-361DBC72A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2587"/>
              <a:ext cx="9216" cy="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A screenshot of a computer  Description automatically generated">
              <a:extLst>
                <a:ext uri="{FF2B5EF4-FFF2-40B4-BE49-F238E27FC236}">
                  <a16:creationId xmlns:a16="http://schemas.microsoft.com/office/drawing/2014/main" id="{F680F52E-4D1C-7DFA-4B7D-618DD8401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9" y="6014"/>
              <a:ext cx="8969" cy="3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613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7455-16D6-F451-D7EC-1F96E1EA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4298"/>
            <a:ext cx="8534400" cy="521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Repository Cloning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E8831-184E-2F35-5EB6-E711EB391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94735" y="1327355"/>
            <a:ext cx="10166555" cy="4650657"/>
          </a:xfrm>
        </p:spPr>
      </p:pic>
    </p:spTree>
    <p:extLst>
      <p:ext uri="{BB962C8B-B14F-4D97-AF65-F5344CB8AC3E}">
        <p14:creationId xmlns:p14="http://schemas.microsoft.com/office/powerpoint/2010/main" val="147076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DF4B-A147-BEBA-3DA4-EDA7CC0F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7149"/>
            <a:ext cx="8534400" cy="66859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DB6F8-FDF5-C681-CCCC-47078C0E6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407" y="1356852"/>
            <a:ext cx="10373032" cy="4748980"/>
          </a:xfrm>
        </p:spPr>
      </p:pic>
    </p:spTree>
    <p:extLst>
      <p:ext uri="{BB962C8B-B14F-4D97-AF65-F5344CB8AC3E}">
        <p14:creationId xmlns:p14="http://schemas.microsoft.com/office/powerpoint/2010/main" val="168978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CEAC-6CAC-7964-4D2A-420E3AB0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Thank you</a:t>
            </a:r>
          </a:p>
        </p:txBody>
      </p:sp>
      <p:pic>
        <p:nvPicPr>
          <p:cNvPr id="4" name="image55.png">
            <a:extLst>
              <a:ext uri="{FF2B5EF4-FFF2-40B4-BE49-F238E27FC236}">
                <a16:creationId xmlns:a16="http://schemas.microsoft.com/office/drawing/2014/main" id="{211B9E8C-2905-212F-989F-B64ED7967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4044" y="685800"/>
            <a:ext cx="361473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5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86BA-864C-7AC5-9821-C4104AF4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65427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46FD-A67C-3B7F-64CD-C793A7B13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900516"/>
            <a:ext cx="8534400" cy="334296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Selenium Python              4.26.1</a:t>
            </a:r>
          </a:p>
          <a:p>
            <a:r>
              <a:rPr lang="en-US" sz="2000" dirty="0" err="1"/>
              <a:t>Pycharm</a:t>
            </a:r>
            <a:r>
              <a:rPr lang="en-US" sz="2000" dirty="0"/>
              <a:t>                           2024.3</a:t>
            </a:r>
          </a:p>
          <a:p>
            <a:r>
              <a:rPr lang="en-US" sz="2000" dirty="0" err="1"/>
              <a:t>Pytest</a:t>
            </a:r>
            <a:r>
              <a:rPr lang="en-US" sz="2000" dirty="0"/>
              <a:t>                                 8.3.4</a:t>
            </a:r>
          </a:p>
          <a:p>
            <a:r>
              <a:rPr lang="en-US" sz="2000" dirty="0"/>
              <a:t>NodeJS                             10.9.0</a:t>
            </a:r>
          </a:p>
          <a:p>
            <a:r>
              <a:rPr lang="en-US" sz="2000" dirty="0"/>
              <a:t>Allure Reports</a:t>
            </a:r>
          </a:p>
          <a:p>
            <a:r>
              <a:rPr lang="en-US" sz="2000" dirty="0" err="1"/>
              <a:t>Unittest</a:t>
            </a:r>
            <a:r>
              <a:rPr lang="en-US" sz="2000" dirty="0"/>
              <a:t> </a:t>
            </a:r>
          </a:p>
          <a:p>
            <a:r>
              <a:rPr lang="en-US" sz="2000" dirty="0"/>
              <a:t>Jenkins</a:t>
            </a:r>
          </a:p>
          <a:p>
            <a:r>
              <a:rPr lang="en-US" sz="2000" dirty="0"/>
              <a:t>GitHub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9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701D-E014-B750-5732-C0994384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8490"/>
            <a:ext cx="8534400" cy="14650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78A3-87E4-3A4E-4C67-509AB613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61419"/>
            <a:ext cx="8534400" cy="3510116"/>
          </a:xfrm>
        </p:spPr>
        <p:txBody>
          <a:bodyPr>
            <a:normAutofit fontScale="92500" lnSpcReduction="20000"/>
          </a:bodyPr>
          <a:lstStyle/>
          <a:p>
            <a:pPr marL="1234440" marR="1184275" indent="0" algn="just">
              <a:lnSpc>
                <a:spcPct val="93000"/>
              </a:lnSpc>
              <a:spcBef>
                <a:spcPts val="5"/>
              </a:spcBef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 testing is a software testing approach where testers manually evaluate software 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quality without the help of automated testing tools or test scripts. Testers interact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the system like how an end user would identify bugs, defects, and issues in the software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friction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user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/>
              <a:t>               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deliverables </a:t>
            </a:r>
          </a:p>
          <a:p>
            <a:pPr marL="0" indent="0">
              <a:buNone/>
            </a:pPr>
            <a:r>
              <a:rPr lang="en-IN" sz="2000" b="1" dirty="0"/>
              <a:t>                    </a:t>
            </a:r>
            <a:r>
              <a:rPr lang="en-IN" sz="2000" dirty="0"/>
              <a:t>1.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Test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Defect Report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08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8C4E-B7DB-7A1F-B1EF-7DFC65CB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0271"/>
            <a:ext cx="8534400" cy="412955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EA79-BA6C-532A-E1F2-647349DE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41987"/>
            <a:ext cx="8534400" cy="3854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Profile details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Details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out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25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4A53-6B93-1703-451D-73D30D4F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291"/>
            <a:ext cx="8534400" cy="412954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637E6-6215-F2C1-EC3C-A9F03E193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474" y="1042220"/>
            <a:ext cx="9999035" cy="5683045"/>
          </a:xfrm>
        </p:spPr>
      </p:pic>
    </p:spTree>
    <p:extLst>
      <p:ext uri="{BB962C8B-B14F-4D97-AF65-F5344CB8AC3E}">
        <p14:creationId xmlns:p14="http://schemas.microsoft.com/office/powerpoint/2010/main" val="204384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6FC2-C3B3-FEDC-A8CB-A888F415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B666D-C4E8-5B1F-F05C-2AA5345DF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685799"/>
            <a:ext cx="10996511" cy="5518355"/>
          </a:xfrm>
        </p:spPr>
      </p:pic>
    </p:spTree>
    <p:extLst>
      <p:ext uri="{BB962C8B-B14F-4D97-AF65-F5344CB8AC3E}">
        <p14:creationId xmlns:p14="http://schemas.microsoft.com/office/powerpoint/2010/main" val="818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4458-C6F6-21A7-1D26-A5C84F0D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F5605-E378-D706-ACB3-2EBB7513D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609601"/>
            <a:ext cx="10298419" cy="5384798"/>
          </a:xfrm>
        </p:spPr>
      </p:pic>
    </p:spTree>
    <p:extLst>
      <p:ext uri="{BB962C8B-B14F-4D97-AF65-F5344CB8AC3E}">
        <p14:creationId xmlns:p14="http://schemas.microsoft.com/office/powerpoint/2010/main" val="359057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995F-7A7D-7DF6-B0C0-C1CBEE22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2452"/>
            <a:ext cx="8534400" cy="58010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9BF6B-5323-788A-7CA2-1FE1E0048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4212" y="1504335"/>
            <a:ext cx="11094833" cy="4483510"/>
          </a:xfrm>
        </p:spPr>
      </p:pic>
    </p:spTree>
    <p:extLst>
      <p:ext uri="{BB962C8B-B14F-4D97-AF65-F5344CB8AC3E}">
        <p14:creationId xmlns:p14="http://schemas.microsoft.com/office/powerpoint/2010/main" val="26646039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254</TotalTime>
  <Words>257</Words>
  <Application>Microsoft Office PowerPoint</Application>
  <PresentationFormat>Widescreen</PresentationFormat>
  <Paragraphs>54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Century Gothic</vt:lpstr>
      <vt:lpstr>Times New Roman</vt:lpstr>
      <vt:lpstr>Wingdings 3</vt:lpstr>
      <vt:lpstr>Slice</vt:lpstr>
      <vt:lpstr>Amazon</vt:lpstr>
      <vt:lpstr>Objectives</vt:lpstr>
      <vt:lpstr>Setups</vt:lpstr>
      <vt:lpstr>Manual Testing</vt:lpstr>
      <vt:lpstr>Features</vt:lpstr>
      <vt:lpstr>Test Plan Document</vt:lpstr>
      <vt:lpstr>PowerPoint Presentation</vt:lpstr>
      <vt:lpstr>PowerPoint Presentation</vt:lpstr>
      <vt:lpstr>TEST CASE DOCUMENT</vt:lpstr>
      <vt:lpstr>PowerPoint Presentation</vt:lpstr>
      <vt:lpstr>TEST CASE PEER REVIEW</vt:lpstr>
      <vt:lpstr>DEFECT REPORT</vt:lpstr>
      <vt:lpstr> Automation testing                           </vt:lpstr>
      <vt:lpstr>Folder Structure</vt:lpstr>
      <vt:lpstr>Excel sheet Data</vt:lpstr>
      <vt:lpstr>POM FILE.PYTHON</vt:lpstr>
      <vt:lpstr>Screenshot</vt:lpstr>
      <vt:lpstr>Mobile testing</vt:lpstr>
      <vt:lpstr>Appium SERVER desirable capabilities</vt:lpstr>
      <vt:lpstr>Output in emulator-5554</vt:lpstr>
      <vt:lpstr>              Allure report</vt:lpstr>
      <vt:lpstr>Git Repository Cloning</vt:lpstr>
      <vt:lpstr>Jenkins</vt:lpstr>
      <vt:lpstr>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 divya</dc:creator>
  <cp:lastModifiedBy>ch divya</cp:lastModifiedBy>
  <cp:revision>20</cp:revision>
  <dcterms:created xsi:type="dcterms:W3CDTF">2024-12-12T01:45:24Z</dcterms:created>
  <dcterms:modified xsi:type="dcterms:W3CDTF">2024-12-12T07:32:41Z</dcterms:modified>
</cp:coreProperties>
</file>