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02F5B-7EB2-49A1-B3E9-B2AA6EDC35A2}" v="64" dt="2024-06-10T02:17:25.8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CHINTHAPALLI DIVYA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6489277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Posture: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857885"/>
            <a:ext cx="101688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F9BA-FA14-FCE6-7453-33DA0AFDCC03}"/>
              </a:ext>
            </a:extLst>
          </p:cNvPr>
          <p:cNvSpPr txBox="1"/>
          <p:nvPr/>
        </p:nvSpPr>
        <p:spPr>
          <a:xfrm>
            <a:off x="3048000" y="1752600"/>
            <a:ext cx="6395049" cy="4457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697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CHINTHAPALLI DIVYA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 Security 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22MH1A04I1 @acoe.edu.in</cp:lastModifiedBy>
  <cp:revision>283</cp:revision>
  <dcterms:created xsi:type="dcterms:W3CDTF">2024-06-03T05:48:59Z</dcterms:created>
  <dcterms:modified xsi:type="dcterms:W3CDTF">2024-06-10T02:17:52Z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