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FA5F6-5796-490F-BD18-3901A9FE849C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27F2-49A6-4368-8A26-A829683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4D8322-4E8C-4218-8D32-E19B1B760CE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099187-E1E9-4FF3-8531-B18CF8F668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1"/>
            <a:ext cx="7772400" cy="53339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ELEVATOR SIMULATION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" y="2971800"/>
            <a:ext cx="8534400" cy="2514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Group members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/>
              <a:t>Divya H C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/>
              <a:t>Anusha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/>
              <a:t>Nayana U S                               </a:t>
            </a:r>
            <a:r>
              <a:rPr lang="en-US" sz="2800" dirty="0" smtClean="0"/>
              <a:t>Guided by: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/>
              <a:t>Chandana R S                        Shrinivasan Shetty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20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685800"/>
            <a:ext cx="8229600" cy="53213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ELEVATOR:</a:t>
            </a:r>
          </a:p>
          <a:p>
            <a:pPr marL="109728" indent="0">
              <a:buNone/>
            </a:pPr>
            <a:r>
              <a:rPr lang="en-US" dirty="0" smtClean="0"/>
              <a:t>        </a:t>
            </a:r>
            <a:r>
              <a:rPr lang="en-US" sz="2400" dirty="0"/>
              <a:t>An </a:t>
            </a:r>
            <a:r>
              <a:rPr lang="en-US" sz="2400" b="1" dirty="0"/>
              <a:t>elevator</a:t>
            </a:r>
            <a:r>
              <a:rPr lang="en-US" sz="2400" dirty="0"/>
              <a:t> or </a:t>
            </a:r>
            <a:r>
              <a:rPr lang="en-US" sz="2400" b="1" dirty="0"/>
              <a:t>lift</a:t>
            </a:r>
            <a:r>
              <a:rPr lang="en-US" sz="2400" dirty="0"/>
              <a:t> is a vertical transport vehicle that efficiently moves people or goods between floors of a building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Components :</a:t>
            </a:r>
          </a:p>
          <a:p>
            <a:r>
              <a:rPr lang="en-US" sz="2400" dirty="0" smtClean="0"/>
              <a:t>Arduino Mega 2560 </a:t>
            </a:r>
          </a:p>
          <a:p>
            <a:r>
              <a:rPr lang="en-US" sz="2400" dirty="0" smtClean="0"/>
              <a:t>Elevator model</a:t>
            </a:r>
          </a:p>
          <a:p>
            <a:r>
              <a:rPr lang="en-US" sz="2400" dirty="0" smtClean="0"/>
              <a:t>Wires</a:t>
            </a:r>
          </a:p>
          <a:p>
            <a:r>
              <a:rPr lang="en-US" sz="2400" dirty="0" smtClean="0"/>
              <a:t>9v Battery </a:t>
            </a:r>
            <a:r>
              <a:rPr lang="en-US" dirty="0" smtClean="0"/>
              <a:t>      </a:t>
            </a:r>
          </a:p>
          <a:p>
            <a:pPr marL="109728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0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96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Elevator Simulation:</a:t>
            </a:r>
            <a:endParaRPr lang="en-US" sz="2800" dirty="0">
              <a:effectLst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" y="1219200"/>
            <a:ext cx="679862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1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Elevator benefits: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06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03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219199"/>
            <a:ext cx="72362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lgerian" pitchFamily="82" charset="0"/>
              </a:rPr>
              <a:t>     THANK</a:t>
            </a:r>
          </a:p>
          <a:p>
            <a:r>
              <a:rPr lang="en-US" sz="8000" dirty="0">
                <a:latin typeface="Algerian" pitchFamily="82" charset="0"/>
              </a:rPr>
              <a:t> </a:t>
            </a:r>
            <a:r>
              <a:rPr lang="en-US" sz="8000" dirty="0" smtClean="0">
                <a:latin typeface="Algerian" pitchFamily="82" charset="0"/>
              </a:rPr>
              <a:t>                  YOU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15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4498</TotalTime>
  <Words>33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ELEVATOR SIMULATION</vt:lpstr>
      <vt:lpstr>PowerPoint Presentation</vt:lpstr>
      <vt:lpstr>Elevator Simulation: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chandana</dc:creator>
  <cp:lastModifiedBy>chandana</cp:lastModifiedBy>
  <cp:revision>9</cp:revision>
  <dcterms:created xsi:type="dcterms:W3CDTF">2019-08-19T11:00:08Z</dcterms:created>
  <dcterms:modified xsi:type="dcterms:W3CDTF">2019-08-22T13:58:19Z</dcterms:modified>
</cp:coreProperties>
</file>