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ertical" charset="1" panose="00000000000000000000"/>
      <p:regular r:id="rId19"/>
    </p:embeddedFont>
    <p:embeddedFont>
      <p:font typeface="Nunito Sans" charset="1" panose="00000000000000000000"/>
      <p:regular r:id="rId20"/>
    </p:embeddedFont>
    <p:embeddedFont>
      <p:font typeface="Nunito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VAGhnpruT8E.mp4" Type="http://schemas.openxmlformats.org/officeDocument/2006/relationships/video"/><Relationship Id="rId6" Target="../media/VAGhnpruT8E.mp4" Type="http://schemas.microsoft.com/office/2007/relationships/media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905" y="6684681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9" y="0"/>
                </a:lnTo>
                <a:lnTo>
                  <a:pt x="8424069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36847" y="-461986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24831" y="2005806"/>
            <a:ext cx="11038337" cy="3225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2"/>
              </a:lnSpc>
            </a:pPr>
            <a:r>
              <a:rPr lang="en-US" sz="11102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TEMPERATURE CHANGES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03133" y="7319169"/>
            <a:ext cx="7081734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4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USING MIN-MAX-ALGORITHM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50812" y="411122"/>
            <a:ext cx="13507717" cy="114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3"/>
              </a:lnSpc>
            </a:pPr>
            <a:r>
              <a:rPr lang="en-US" sz="7003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time complexity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66691" y="1503403"/>
            <a:ext cx="10117412" cy="72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4403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 divide and conquer method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410" y="2773597"/>
            <a:ext cx="17193636" cy="751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3"/>
              </a:lnSpc>
            </a:pPr>
            <a:r>
              <a:rPr lang="en-US" sz="38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BEST CASE COMPLEXITY:O(1)</a:t>
            </a:r>
          </a:p>
          <a:p>
            <a:pPr algn="ctr">
              <a:lnSpc>
                <a:spcPts val="3803"/>
              </a:lnSpc>
            </a:pPr>
          </a:p>
          <a:p>
            <a:pPr algn="ctr">
              <a:lnSpc>
                <a:spcPts val="3803"/>
              </a:lnSpc>
            </a:pPr>
            <a:r>
              <a:rPr lang="en-US" sz="38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The best case occurs when the number of elements is already minimal that is only one element is present</a:t>
            </a:r>
          </a:p>
          <a:p>
            <a:pPr algn="ctr">
              <a:lnSpc>
                <a:spcPts val="3803"/>
              </a:lnSpc>
            </a:pPr>
          </a:p>
          <a:p>
            <a:pPr algn="ctr">
              <a:lnSpc>
                <a:spcPts val="3803"/>
              </a:lnSpc>
            </a:pPr>
            <a:r>
              <a:rPr lang="en-US" sz="38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AVERAGE CASE COMPLEXITY:O(N)</a:t>
            </a:r>
          </a:p>
          <a:p>
            <a:pPr algn="ctr">
              <a:lnSpc>
                <a:spcPts val="3803"/>
              </a:lnSpc>
            </a:pPr>
            <a:r>
              <a:rPr lang="en-US" sz="38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It occurs when the array elements are randomely distributed</a:t>
            </a:r>
          </a:p>
          <a:p>
            <a:pPr algn="ctr">
              <a:lnSpc>
                <a:spcPts val="3803"/>
              </a:lnSpc>
            </a:pPr>
          </a:p>
          <a:p>
            <a:pPr algn="ctr">
              <a:lnSpc>
                <a:spcPts val="3803"/>
              </a:lnSpc>
            </a:pPr>
            <a:r>
              <a:rPr lang="en-US" sz="38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WORST CASE COMPLEXITY:O(N)</a:t>
            </a:r>
          </a:p>
          <a:p>
            <a:pPr algn="ctr">
              <a:lnSpc>
                <a:spcPts val="3803"/>
              </a:lnSpc>
            </a:pPr>
          </a:p>
          <a:p>
            <a:pPr algn="ctr">
              <a:lnSpc>
                <a:spcPts val="3803"/>
              </a:lnSpc>
            </a:pPr>
            <a:r>
              <a:rPr lang="en-US" sz="38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The worst case occurs when we have to divide the array completely into single elements making the maximum number of recursive calls</a:t>
            </a:r>
          </a:p>
          <a:p>
            <a:pPr algn="ctr">
              <a:lnSpc>
                <a:spcPts val="3803"/>
              </a:lnSpc>
            </a:pPr>
          </a:p>
          <a:p>
            <a:pPr algn="ctr">
              <a:lnSpc>
                <a:spcPts val="3803"/>
              </a:lnSpc>
            </a:pPr>
          </a:p>
          <a:p>
            <a:pPr algn="ctr">
              <a:lnSpc>
                <a:spcPts val="3803"/>
              </a:lnSpc>
            </a:pPr>
          </a:p>
          <a:p>
            <a:pPr algn="ctr">
              <a:lnSpc>
                <a:spcPts val="280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50812" y="411122"/>
            <a:ext cx="13507717" cy="114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3"/>
              </a:lnSpc>
            </a:pPr>
            <a:r>
              <a:rPr lang="en-US" sz="7003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time complexity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66691" y="1503403"/>
            <a:ext cx="10117412" cy="72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4403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 divide and conquer method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9218" y="2924912"/>
            <a:ext cx="17425863" cy="894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3"/>
              </a:lnSpc>
            </a:pPr>
            <a:r>
              <a:rPr lang="en-US" sz="39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If we denote the time complexity as T(n) for an array of size n, the recurrence relation is:  T(n)=2T(n/2)+2</a:t>
            </a: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  <a:r>
              <a:rPr lang="en-US" sz="39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T(n/2)=2[2T(n/4)+2]+2=4T(n/4)+4+2;</a:t>
            </a: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  <a:r>
              <a:rPr lang="en-US" sz="39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T(n)=2^kT(n/2^k)+2^k-2;</a:t>
            </a: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  <a:r>
              <a:rPr lang="en-US" sz="39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when n/2^k=1 ,we get,k=log2n;</a:t>
            </a: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  <a:r>
              <a:rPr lang="en-US" sz="39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T(n)=2log2nT(1)+2log2n-2,</a:t>
            </a: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  <a:r>
              <a:rPr lang="en-US" sz="39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Since 2log2n=n and T(1)=1,we get T(n)=2n-2</a:t>
            </a: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  <a:r>
              <a:rPr lang="en-US" sz="39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i.e,T(n)=O(n)</a:t>
            </a: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</a:p>
          <a:p>
            <a:pPr algn="ctr">
              <a:lnSpc>
                <a:spcPts val="3903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7851" y="1309297"/>
            <a:ext cx="13412299" cy="160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9800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OUTPUT RESULTS</a:t>
            </a:r>
          </a:p>
        </p:txBody>
      </p:sp>
      <p:pic>
        <p:nvPicPr>
          <p:cNvPr name="Picture 5" id="5" descr="JSFiddle vmj3s2Lw - Personal - Microsoft​ Edge 2025-03-13 20-19-25.mp4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428" t="0" r="428" b="3127"/>
          <a:stretch>
            <a:fillRect/>
          </a:stretch>
        </p:blipFill>
        <p:spPr>
          <a:xfrm flipH="false" flipV="false" rot="0">
            <a:off x="4422921" y="3515582"/>
            <a:ext cx="9421706" cy="5178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14424" y="3162644"/>
            <a:ext cx="12464690" cy="2851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00"/>
              </a:lnSpc>
            </a:pPr>
            <a:r>
              <a:rPr lang="en-US" sz="17400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2028825"/>
            <a:ext cx="10384637" cy="1488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9100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TEAM MEMBERS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74213" y="4814622"/>
            <a:ext cx="12276926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74" indent="-453387" lvl="1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DIVYA DARSINI U(RA2311003010678)</a:t>
            </a:r>
          </a:p>
          <a:p>
            <a:pPr algn="ctr" marL="906774" indent="-453387" lvl="1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R NANDHANA(RA2311003010689)</a:t>
            </a:r>
          </a:p>
          <a:p>
            <a:pPr algn="ctr" marL="906774" indent="-453387" lvl="1">
              <a:lnSpc>
                <a:spcPts val="5039"/>
              </a:lnSpc>
              <a:buFont typeface="Arial"/>
              <a:buChar char="•"/>
            </a:pPr>
            <a:r>
              <a:rPr lang="en-US" sz="41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SWETHA SM(RA2311003010703)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8735" y="267701"/>
            <a:ext cx="12716110" cy="892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5501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CONTRIBUTION of divya darsini 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6425" y="1314450"/>
            <a:ext cx="15952875" cy="755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1"/>
              </a:lnSpc>
              <a:spcBef>
                <a:spcPct val="0"/>
              </a:spcBef>
            </a:pPr>
            <a:r>
              <a:rPr lang="en-US" sz="3493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JavaScript Logic &amp; Algorithm Implementation</a:t>
            </a:r>
          </a:p>
          <a:p>
            <a:pPr algn="ctr">
              <a:lnSpc>
                <a:spcPts val="4191"/>
              </a:lnSpc>
              <a:spcBef>
                <a:spcPct val="0"/>
              </a:spcBef>
            </a:pPr>
          </a:p>
          <a:p>
            <a:pPr algn="ctr" marL="659885" indent="-329942" lvl="1">
              <a:lnSpc>
                <a:spcPts val="3667"/>
              </a:lnSpc>
              <a:buFont typeface="Arial"/>
              <a:buChar char="•"/>
            </a:pPr>
            <a:r>
              <a:rPr lang="en-US" sz="3056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Developed the core logic for the Min-Max algorithm using JavaScript to efficiently find the lowest and highest temperature from the user input.</a:t>
            </a:r>
          </a:p>
          <a:p>
            <a:pPr algn="ctr">
              <a:lnSpc>
                <a:spcPts val="3667"/>
              </a:lnSpc>
            </a:pPr>
          </a:p>
          <a:p>
            <a:pPr algn="ctr" marL="659885" indent="-329942" lvl="1">
              <a:lnSpc>
                <a:spcPts val="3667"/>
              </a:lnSpc>
              <a:buFont typeface="Arial"/>
              <a:buChar char="•"/>
            </a:pPr>
            <a:r>
              <a:rPr lang="en-US" sz="3056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Handled user input processing, converting comma-separated values into an array of numbers for accurate calculations.</a:t>
            </a:r>
          </a:p>
          <a:p>
            <a:pPr algn="ctr">
              <a:lnSpc>
                <a:spcPts val="3667"/>
              </a:lnSpc>
            </a:pPr>
          </a:p>
          <a:p>
            <a:pPr algn="ctr" marL="659885" indent="-329942" lvl="1">
              <a:lnSpc>
                <a:spcPts val="3667"/>
              </a:lnSpc>
              <a:buFont typeface="Arial"/>
              <a:buChar char="•"/>
            </a:pPr>
            <a:r>
              <a:rPr lang="en-US" sz="3056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Implemented event handling for the button click, ensuring the function executes dynamically when the user submits data.</a:t>
            </a:r>
          </a:p>
          <a:p>
            <a:pPr algn="ctr">
              <a:lnSpc>
                <a:spcPts val="3667"/>
              </a:lnSpc>
            </a:pPr>
          </a:p>
          <a:p>
            <a:pPr algn="ctr" marL="659885" indent="-329942" lvl="1">
              <a:lnSpc>
                <a:spcPts val="3667"/>
              </a:lnSpc>
              <a:buFont typeface="Arial"/>
              <a:buChar char="•"/>
            </a:pPr>
            <a:r>
              <a:rPr lang="en-US" sz="3056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Optimized the algorithm using Math.min() and Math.max(), ensuring quick and accurate results without unnecessary computations.</a:t>
            </a:r>
          </a:p>
          <a:p>
            <a:pPr algn="ctr">
              <a:lnSpc>
                <a:spcPts val="3667"/>
              </a:lnSpc>
            </a:pPr>
          </a:p>
          <a:p>
            <a:pPr algn="ctr" marL="659885" indent="-329942" lvl="1">
              <a:lnSpc>
                <a:spcPts val="3667"/>
              </a:lnSpc>
              <a:buFont typeface="Arial"/>
              <a:buChar char="•"/>
            </a:pPr>
            <a:r>
              <a:rPr lang="en-US" sz="3056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Added validation checks to handle incorrect inputs (such as non-numeric values or empty fields) and provided appropriate error messages.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18418" y="554023"/>
            <a:ext cx="12587419" cy="892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5501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CONTRIBUTION of r  nandhana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0758" y="1806229"/>
            <a:ext cx="17194159" cy="7704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1"/>
              </a:lnSpc>
              <a:spcBef>
                <a:spcPct val="0"/>
              </a:spcBef>
            </a:pPr>
            <a:r>
              <a:rPr lang="en-US" sz="3901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 Frontend Development (HTML &amp; CSS)</a:t>
            </a:r>
          </a:p>
          <a:p>
            <a:pPr algn="ctr">
              <a:lnSpc>
                <a:spcPts val="3901"/>
              </a:lnSpc>
              <a:spcBef>
                <a:spcPct val="0"/>
              </a:spcBef>
            </a:pPr>
          </a:p>
          <a:p>
            <a:pPr algn="ctr" marL="755914" indent="-377957" lvl="1">
              <a:lnSpc>
                <a:spcPts val="3501"/>
              </a:lnSpc>
              <a:spcBef>
                <a:spcPct val="0"/>
              </a:spcBef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Designed Webpage Layout – Created structured HTML elements for input, button, and result display using semantic tags.</a:t>
            </a:r>
          </a:p>
          <a:p>
            <a:pPr algn="ctr">
              <a:lnSpc>
                <a:spcPts val="3501"/>
              </a:lnSpc>
              <a:spcBef>
                <a:spcPct val="0"/>
              </a:spcBef>
            </a:pPr>
          </a:p>
          <a:p>
            <a:pPr algn="ctr" marL="755914" indent="-377957" lvl="1">
              <a:lnSpc>
                <a:spcPts val="3501"/>
              </a:lnSpc>
              <a:spcBef>
                <a:spcPct val="0"/>
              </a:spcBef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Implemented Responsive Design – Used CSS flexbox and media queries to ensure adaptability across different screen sizes.</a:t>
            </a:r>
          </a:p>
          <a:p>
            <a:pPr algn="ctr">
              <a:lnSpc>
                <a:spcPts val="3501"/>
              </a:lnSpc>
              <a:spcBef>
                <a:spcPct val="0"/>
              </a:spcBef>
            </a:pPr>
          </a:p>
          <a:p>
            <a:pPr algn="ctr" marL="755914" indent="-377957" lvl="1">
              <a:lnSpc>
                <a:spcPts val="3501"/>
              </a:lnSpc>
              <a:spcBef>
                <a:spcPct val="0"/>
              </a:spcBef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Styled UI for Better Appearance – Applied color schemes, fonts, padding, and hover effects for an appealing look.</a:t>
            </a:r>
          </a:p>
          <a:p>
            <a:pPr algn="ctr">
              <a:lnSpc>
                <a:spcPts val="3501"/>
              </a:lnSpc>
              <a:spcBef>
                <a:spcPct val="0"/>
              </a:spcBef>
            </a:pPr>
          </a:p>
          <a:p>
            <a:pPr algn="ctr" marL="755914" indent="-377957" lvl="1">
              <a:lnSpc>
                <a:spcPts val="3501"/>
              </a:lnSpc>
              <a:spcBef>
                <a:spcPct val="0"/>
              </a:spcBef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Enhanced User Interaction – Added error message styling, button animations, and smooth transitions for better UX. </a:t>
            </a:r>
          </a:p>
          <a:p>
            <a:pPr algn="ctr">
              <a:lnSpc>
                <a:spcPts val="3501"/>
              </a:lnSpc>
              <a:spcBef>
                <a:spcPct val="0"/>
              </a:spcBef>
            </a:pPr>
          </a:p>
          <a:p>
            <a:pPr algn="ctr" marL="755914" indent="-377957" lvl="1">
              <a:lnSpc>
                <a:spcPts val="3501"/>
              </a:lnSpc>
              <a:spcBef>
                <a:spcPct val="0"/>
              </a:spcBef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Optimized Accessibility &amp; Usability – Ensured clean structure, proper spacing, and readable text for ease of use.</a:t>
            </a:r>
          </a:p>
          <a:p>
            <a:pPr algn="ctr">
              <a:lnSpc>
                <a:spcPts val="350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50474" y="554023"/>
            <a:ext cx="11366310" cy="892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1"/>
              </a:lnSpc>
            </a:pPr>
            <a:r>
              <a:rPr lang="en-US" sz="5501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CONTRIBUTION of swetha s 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2868" y="1910333"/>
            <a:ext cx="17122264" cy="714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3501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Testing, Debugging, and Optimization</a:t>
            </a:r>
          </a:p>
          <a:p>
            <a:pPr algn="ctr">
              <a:lnSpc>
                <a:spcPts val="3501"/>
              </a:lnSpc>
              <a:spcBef>
                <a:spcPct val="0"/>
              </a:spcBef>
            </a:pPr>
          </a:p>
          <a:p>
            <a:pPr algn="ctr" marL="755914" indent="-377957" lvl="1">
              <a:lnSpc>
                <a:spcPts val="3501"/>
              </a:lnSpc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Conducted thorough testing with multiple temperature datasets, including edge cases like negative temperatures, decimals, and extreme values.</a:t>
            </a:r>
          </a:p>
          <a:p>
            <a:pPr algn="ctr">
              <a:lnSpc>
                <a:spcPts val="3501"/>
              </a:lnSpc>
            </a:pPr>
          </a:p>
          <a:p>
            <a:pPr algn="ctr" marL="755914" indent="-377957" lvl="1">
              <a:lnSpc>
                <a:spcPts val="3501"/>
              </a:lnSpc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Debugged issues related to incorrect input formats, empty input fields, and UI responsiveness to enhance overall user experience.</a:t>
            </a:r>
          </a:p>
          <a:p>
            <a:pPr algn="ctr">
              <a:lnSpc>
                <a:spcPts val="3501"/>
              </a:lnSpc>
            </a:pPr>
          </a:p>
          <a:p>
            <a:pPr algn="ctr" marL="755914" indent="-377957" lvl="1">
              <a:lnSpc>
                <a:spcPts val="3501"/>
              </a:lnSpc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Improved error handling mechanisms, ensuring that users receive proper feedback when entering invalid values.</a:t>
            </a:r>
          </a:p>
          <a:p>
            <a:pPr algn="ctr">
              <a:lnSpc>
                <a:spcPts val="3501"/>
              </a:lnSpc>
            </a:pPr>
          </a:p>
          <a:p>
            <a:pPr algn="ctr" marL="755914" indent="-377957" lvl="1">
              <a:lnSpc>
                <a:spcPts val="3501"/>
              </a:lnSpc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Suggested UI/UX improvements, such as using icons and proper formatting of output results.</a:t>
            </a:r>
          </a:p>
          <a:p>
            <a:pPr algn="ctr">
              <a:lnSpc>
                <a:spcPts val="3501"/>
              </a:lnSpc>
            </a:pPr>
          </a:p>
          <a:p>
            <a:pPr algn="ctr" marL="755914" indent="-377957" lvl="1">
              <a:lnSpc>
                <a:spcPts val="3501"/>
              </a:lnSpc>
              <a:buFont typeface="Arial"/>
              <a:buChar char="•"/>
            </a:pPr>
            <a:r>
              <a:rPr lang="en-US" sz="35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Provided final optimization, ensuring the application loads quickly and executes efficiently on various browsers.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59737" y="1001484"/>
            <a:ext cx="12551488" cy="131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4501" u="sng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INTRODUCTION TO TEMPERATURE CHANGE USING MIN-MAX ALGORITHM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45296" y="2935090"/>
            <a:ext cx="12634104" cy="75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60024" y="3933000"/>
            <a:ext cx="15697686" cy="357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1"/>
              </a:lnSpc>
            </a:pPr>
            <a:r>
              <a:rPr lang="en-US" sz="4701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The Min-Max Algorithm can be used to analyze temperature variations over a given period to determine extreme values—the minimum and maximum temperatures. This can be useful in climate analysis, weather forecasting, and environmental monitoring.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1532856"/>
            <a:ext cx="10384637" cy="122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1"/>
              </a:lnSpc>
            </a:pPr>
            <a:r>
              <a:rPr lang="en-US" sz="7501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PROJECT EXECUTION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070268" y="3714081"/>
            <a:ext cx="5870930" cy="4954338"/>
            <a:chOff x="0" y="0"/>
            <a:chExt cx="2019912" cy="17045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9912" cy="1704556"/>
            </a:xfrm>
            <a:custGeom>
              <a:avLst/>
              <a:gdLst/>
              <a:ahLst/>
              <a:cxnLst/>
              <a:rect r="r" b="b" t="t" l="l"/>
              <a:pathLst>
                <a:path h="1704556" w="2019912">
                  <a:moveTo>
                    <a:pt x="67253" y="0"/>
                  </a:moveTo>
                  <a:lnTo>
                    <a:pt x="1952659" y="0"/>
                  </a:lnTo>
                  <a:cubicBezTo>
                    <a:pt x="1989802" y="0"/>
                    <a:pt x="2019912" y="30110"/>
                    <a:pt x="2019912" y="67253"/>
                  </a:cubicBezTo>
                  <a:lnTo>
                    <a:pt x="2019912" y="1637303"/>
                  </a:lnTo>
                  <a:cubicBezTo>
                    <a:pt x="2019912" y="1674446"/>
                    <a:pt x="1989802" y="1704556"/>
                    <a:pt x="1952659" y="1704556"/>
                  </a:cubicBezTo>
                  <a:lnTo>
                    <a:pt x="67253" y="1704556"/>
                  </a:lnTo>
                  <a:cubicBezTo>
                    <a:pt x="30110" y="1704556"/>
                    <a:pt x="0" y="1674446"/>
                    <a:pt x="0" y="1637303"/>
                  </a:cubicBezTo>
                  <a:lnTo>
                    <a:pt x="0" y="67253"/>
                  </a:lnTo>
                  <a:cubicBezTo>
                    <a:pt x="0" y="30110"/>
                    <a:pt x="30110" y="0"/>
                    <a:pt x="672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B1D4E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9912" cy="1742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02337" y="4662640"/>
            <a:ext cx="5255104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Define an array with temperature values ranging from 24°C to 30°C.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Initialize minTemperature and maxTemperature variables with the first temperature value.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Get the temperature box, sky, temperature text, and Min/Max text elements using document.getElementById().</a:t>
            </a:r>
          </a:p>
          <a:p>
            <a:pPr algn="ctr">
              <a:lnSpc>
                <a:spcPts val="20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993122" y="4053040"/>
            <a:ext cx="4025222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INITIAL PHASE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346802" y="3714081"/>
            <a:ext cx="5870930" cy="4954338"/>
            <a:chOff x="0" y="0"/>
            <a:chExt cx="2019912" cy="17045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19912" cy="1704556"/>
            </a:xfrm>
            <a:custGeom>
              <a:avLst/>
              <a:gdLst/>
              <a:ahLst/>
              <a:cxnLst/>
              <a:rect r="r" b="b" t="t" l="l"/>
              <a:pathLst>
                <a:path h="1704556" w="2019912">
                  <a:moveTo>
                    <a:pt x="67253" y="0"/>
                  </a:moveTo>
                  <a:lnTo>
                    <a:pt x="1952659" y="0"/>
                  </a:lnTo>
                  <a:cubicBezTo>
                    <a:pt x="1989802" y="0"/>
                    <a:pt x="2019912" y="30110"/>
                    <a:pt x="2019912" y="67253"/>
                  </a:cubicBezTo>
                  <a:lnTo>
                    <a:pt x="2019912" y="1637303"/>
                  </a:lnTo>
                  <a:cubicBezTo>
                    <a:pt x="2019912" y="1674446"/>
                    <a:pt x="1989802" y="1704556"/>
                    <a:pt x="1952659" y="1704556"/>
                  </a:cubicBezTo>
                  <a:lnTo>
                    <a:pt x="67253" y="1704556"/>
                  </a:lnTo>
                  <a:cubicBezTo>
                    <a:pt x="30110" y="1704556"/>
                    <a:pt x="0" y="1674446"/>
                    <a:pt x="0" y="1637303"/>
                  </a:cubicBezTo>
                  <a:lnTo>
                    <a:pt x="0" y="67253"/>
                  </a:lnTo>
                  <a:cubicBezTo>
                    <a:pt x="0" y="30110"/>
                    <a:pt x="30110" y="0"/>
                    <a:pt x="672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B1D4E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19912" cy="1742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62857" y="5001294"/>
            <a:ext cx="5233217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Use Min-Max normalization to scale temperature values between 0 and 1.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Display the current temperature above the box.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Keep Min &amp; Max temperature visible at the top.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Adjust text color dynamically to maintain visibility at higher temperatures.</a:t>
            </a:r>
          </a:p>
          <a:p>
            <a:pPr algn="ctr">
              <a:lnSpc>
                <a:spcPts val="264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69656" y="4053040"/>
            <a:ext cx="4025222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SCENE UPDATE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1532856"/>
            <a:ext cx="10384637" cy="122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1"/>
              </a:lnSpc>
            </a:pPr>
            <a:r>
              <a:rPr lang="en-US" sz="7501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PROJECT EXECUTION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070268" y="3714081"/>
            <a:ext cx="5870930" cy="4954338"/>
            <a:chOff x="0" y="0"/>
            <a:chExt cx="2019912" cy="17045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9912" cy="1704556"/>
            </a:xfrm>
            <a:custGeom>
              <a:avLst/>
              <a:gdLst/>
              <a:ahLst/>
              <a:cxnLst/>
              <a:rect r="r" b="b" t="t" l="l"/>
              <a:pathLst>
                <a:path h="1704556" w="2019912">
                  <a:moveTo>
                    <a:pt x="67253" y="0"/>
                  </a:moveTo>
                  <a:lnTo>
                    <a:pt x="1952659" y="0"/>
                  </a:lnTo>
                  <a:cubicBezTo>
                    <a:pt x="1989802" y="0"/>
                    <a:pt x="2019912" y="30110"/>
                    <a:pt x="2019912" y="67253"/>
                  </a:cubicBezTo>
                  <a:lnTo>
                    <a:pt x="2019912" y="1637303"/>
                  </a:lnTo>
                  <a:cubicBezTo>
                    <a:pt x="2019912" y="1674446"/>
                    <a:pt x="1989802" y="1704556"/>
                    <a:pt x="1952659" y="1704556"/>
                  </a:cubicBezTo>
                  <a:lnTo>
                    <a:pt x="67253" y="1704556"/>
                  </a:lnTo>
                  <a:cubicBezTo>
                    <a:pt x="30110" y="1704556"/>
                    <a:pt x="0" y="1674446"/>
                    <a:pt x="0" y="1637303"/>
                  </a:cubicBezTo>
                  <a:lnTo>
                    <a:pt x="0" y="67253"/>
                  </a:lnTo>
                  <a:cubicBezTo>
                    <a:pt x="0" y="30110"/>
                    <a:pt x="30110" y="0"/>
                    <a:pt x="672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B1D4E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19912" cy="1742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2702" y="5367438"/>
            <a:ext cx="5846063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Instead of rapid updates, use setTimeout() to hold each temperature for 5 seconds before increasing.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Cycle through temperatures one by one, looping back to the start when reaching the end.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Function is self-calling to keep updating temperatures indefinitely.</a:t>
            </a:r>
          </a:p>
          <a:p>
            <a:pPr algn="ctr">
              <a:lnSpc>
                <a:spcPts val="20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993122" y="3924300"/>
            <a:ext cx="4025222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EXECUTION AND LOOPING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346802" y="3714081"/>
            <a:ext cx="5870930" cy="4954338"/>
            <a:chOff x="0" y="0"/>
            <a:chExt cx="2019912" cy="17045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19912" cy="1704556"/>
            </a:xfrm>
            <a:custGeom>
              <a:avLst/>
              <a:gdLst/>
              <a:ahLst/>
              <a:cxnLst/>
              <a:rect r="r" b="b" t="t" l="l"/>
              <a:pathLst>
                <a:path h="1704556" w="2019912">
                  <a:moveTo>
                    <a:pt x="67253" y="0"/>
                  </a:moveTo>
                  <a:lnTo>
                    <a:pt x="1952659" y="0"/>
                  </a:lnTo>
                  <a:cubicBezTo>
                    <a:pt x="1989802" y="0"/>
                    <a:pt x="2019912" y="30110"/>
                    <a:pt x="2019912" y="67253"/>
                  </a:cubicBezTo>
                  <a:lnTo>
                    <a:pt x="2019912" y="1637303"/>
                  </a:lnTo>
                  <a:cubicBezTo>
                    <a:pt x="2019912" y="1674446"/>
                    <a:pt x="1989802" y="1704556"/>
                    <a:pt x="1952659" y="1704556"/>
                  </a:cubicBezTo>
                  <a:lnTo>
                    <a:pt x="67253" y="1704556"/>
                  </a:lnTo>
                  <a:cubicBezTo>
                    <a:pt x="30110" y="1704556"/>
                    <a:pt x="0" y="1674446"/>
                    <a:pt x="0" y="1637303"/>
                  </a:cubicBezTo>
                  <a:lnTo>
                    <a:pt x="0" y="67253"/>
                  </a:lnTo>
                  <a:cubicBezTo>
                    <a:pt x="0" y="30110"/>
                    <a:pt x="30110" y="0"/>
                    <a:pt x="672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B1D4E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19912" cy="1742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665658" y="4957863"/>
            <a:ext cx="5233217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Initialize variables &amp; get A-Frame elements.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Call updateScene(temp) to modify the VR environment.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 Pause for 5 seconds before increasing the temperature.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 Update Min &amp; Max temperature values dynamically.</a:t>
            </a:r>
          </a:p>
          <a:p>
            <a:pPr algn="ctr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Loop back to continue updating the scene with the next temperature.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16658" y="4077512"/>
            <a:ext cx="4931218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FINAL EXECUTION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66749" y="942975"/>
            <a:ext cx="13507717" cy="114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3"/>
              </a:lnSpc>
            </a:pPr>
            <a:r>
              <a:rPr lang="en-US" sz="7003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time complexity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25788" y="2170720"/>
            <a:ext cx="10117412" cy="72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4403">
                <a:solidFill>
                  <a:srgbClr val="051D40"/>
                </a:solidFill>
                <a:latin typeface="Hertical"/>
                <a:ea typeface="Hertical"/>
                <a:cs typeface="Hertical"/>
                <a:sym typeface="Hertical"/>
              </a:rPr>
              <a:t> divide and conquer method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40796" y="3777695"/>
            <a:ext cx="13287396" cy="396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6352" indent="-378176" lvl="1">
              <a:lnSpc>
                <a:spcPts val="3503"/>
              </a:lnSpc>
              <a:buFont typeface="Arial"/>
              <a:buChar char="•"/>
            </a:pPr>
            <a:r>
              <a:rPr lang="en-US" sz="35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Divide Step: The array is recursively divided into two halves.</a:t>
            </a:r>
          </a:p>
          <a:p>
            <a:pPr algn="ctr">
              <a:lnSpc>
                <a:spcPts val="3503"/>
              </a:lnSpc>
            </a:pPr>
          </a:p>
          <a:p>
            <a:pPr algn="ctr" marL="756352" indent="-378176" lvl="1">
              <a:lnSpc>
                <a:spcPts val="3503"/>
              </a:lnSpc>
              <a:buFont typeface="Arial"/>
              <a:buChar char="•"/>
            </a:pPr>
            <a:r>
              <a:rPr lang="en-US" sz="35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Conquer Step: The minimum and maximum values are found in each half.</a:t>
            </a:r>
          </a:p>
          <a:p>
            <a:pPr algn="ctr">
              <a:lnSpc>
                <a:spcPts val="3503"/>
              </a:lnSpc>
            </a:pPr>
          </a:p>
          <a:p>
            <a:pPr algn="ctr" marL="756352" indent="-378176" lvl="1">
              <a:lnSpc>
                <a:spcPts val="3503"/>
              </a:lnSpc>
              <a:buFont typeface="Arial"/>
              <a:buChar char="•"/>
            </a:pPr>
            <a:r>
              <a:rPr lang="en-US" sz="35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Combine Step: The two halves are merged by comparing the results.</a:t>
            </a:r>
          </a:p>
          <a:p>
            <a:pPr algn="ctr">
              <a:lnSpc>
                <a:spcPts val="3503"/>
              </a:lnSpc>
            </a:pPr>
            <a:r>
              <a:rPr lang="en-US" sz="3503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DAGhIr7CO9I</dc:identifier>
  <dcterms:modified xsi:type="dcterms:W3CDTF">2011-08-01T06:04:30Z</dcterms:modified>
  <cp:revision>1</cp:revision>
  <dc:title>Blue and White Abstract Modern Simple Creative Portfolio Presentation</dc:title>
</cp:coreProperties>
</file>