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Divya </a:t>
            </a:r>
            <a:r>
              <a:rPr sz="2400" lang="en-US"/>
              <a:t>dharshini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murugan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43567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. 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: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r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b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k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v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s 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m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p</a:t>
            </a:r>
            <a:r>
              <a:rPr b="1" dirty="0" sz="4800" lang="en-US" spc="5">
                <a:latin typeface="Trebuchet MS"/>
                <a:cs typeface="Trebuchet MS"/>
              </a:rPr>
              <a:t>i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c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.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922930" cy="3632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lang="en-US" spc="-405"/>
              <a:t>l</a:t>
            </a:r>
            <a:r>
              <a:rPr dirty="0" lang="en-US" spc="-405"/>
              <a:t>t</a:t>
            </a:r>
            <a:r>
              <a:rPr dirty="0"/>
              <a:t>S</a:t>
            </a:r>
            <a:r>
              <a:rPr dirty="0" lang="en-US"/>
              <a:t>: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</a:t>
            </a:r>
            <a:r>
              <a:rPr dirty="0" lang="en-US"/>
              <a:t>c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g</a:t>
            </a:r>
            <a:r>
              <a:rPr dirty="0" lang="en-US"/>
              <a:t>i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</a:t>
            </a:r>
            <a:r>
              <a:rPr dirty="0" lang="en-US"/>
              <a:t>ny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ployee 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erformance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895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erformance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ompany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3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: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formance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</a:t>
            </a:r>
            <a:r>
              <a:rPr dirty="0" sz="4250" lang="en-US" spc="10"/>
              <a:t>ysis </a:t>
            </a:r>
            <a:r>
              <a:rPr dirty="0" sz="4250" lang="en-US" spc="10"/>
              <a:t>i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l</a:t>
            </a:r>
            <a:r>
              <a:rPr dirty="0" sz="4250" lang="en-US" spc="10"/>
              <a:t>p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loyee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formance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ganisation</a:t>
            </a:r>
            <a:r>
              <a:rPr dirty="0" sz="4250" lang="en-US" spc="10"/>
              <a:t>,</a:t>
            </a:r>
            <a:r>
              <a:rPr dirty="0" sz="4250" lang="en-US" spc="10"/>
              <a:t>I</a:t>
            </a:r>
            <a:r>
              <a:rPr dirty="0" sz="4250" lang="en-US" spc="10"/>
              <a:t>t</a:t>
            </a:r>
            <a:r>
              <a:rPr dirty="0" sz="4250" lang="en-US" spc="10"/>
              <a:t> 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l</a:t>
            </a:r>
            <a:r>
              <a:rPr dirty="0" sz="4250" lang="en-US" spc="10"/>
              <a:t>p</a:t>
            </a:r>
            <a:r>
              <a:rPr dirty="0" sz="4250" lang="en-US" spc="10"/>
              <a:t>s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g</a:t>
            </a:r>
            <a:r>
              <a:rPr dirty="0" sz="4250" lang="en-US" spc="10"/>
              <a:t>anisational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b</a:t>
            </a:r>
            <a:r>
              <a:rPr dirty="0" sz="4250" lang="en-US" spc="10"/>
              <a:t>l</a:t>
            </a:r>
            <a:r>
              <a:rPr dirty="0" sz="4250" lang="en-US" spc="10"/>
              <a:t>ems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oyees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313686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r>
              <a:rPr dirty="0" sz="4250" lang="en-US" spc="-20"/>
              <a:t> 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e</a:t>
            </a:r>
            <a:r>
              <a:rPr dirty="0" sz="4250" lang="en-US" spc="-20"/>
              <a:t> </a:t>
            </a:r>
            <a:r>
              <a:rPr dirty="0" sz="4250" lang="en-US" spc="-20"/>
              <a:t>e</a:t>
            </a:r>
            <a:r>
              <a:rPr dirty="0" sz="4250" lang="en-US" spc="-20"/>
              <a:t>m</a:t>
            </a:r>
            <a:r>
              <a:rPr dirty="0" sz="4250" lang="en-US" spc="-20"/>
              <a:t>a</a:t>
            </a:r>
            <a:r>
              <a:rPr dirty="0" sz="4250" lang="en-US" spc="-20"/>
              <a:t>il </a:t>
            </a:r>
            <a:r>
              <a:rPr dirty="0" sz="4250" lang="en-US" spc="-20"/>
              <a:t>id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f</a:t>
            </a:r>
            <a:r>
              <a:rPr dirty="0" sz="4250" lang="en-US" spc="-20"/>
              <a:t>i</a:t>
            </a:r>
            <a:r>
              <a:rPr dirty="0" sz="4250" lang="en-US" spc="-20"/>
              <a:t>r</a:t>
            </a:r>
            <a:r>
              <a:rPr dirty="0" sz="4250" lang="en-US" spc="-20"/>
              <a:t>s</a:t>
            </a:r>
            <a:r>
              <a:rPr dirty="0" sz="4250" lang="en-US" spc="-20"/>
              <a:t>t </a:t>
            </a:r>
            <a:r>
              <a:rPr dirty="0" sz="4250" lang="en-US" spc="-20"/>
              <a:t>n</a:t>
            </a:r>
            <a:r>
              <a:rPr dirty="0" sz="4250" lang="en-US" spc="-20"/>
              <a:t>a</a:t>
            </a:r>
            <a:r>
              <a:rPr dirty="0" sz="4250" lang="en-US" spc="-20"/>
              <a:t>m</a:t>
            </a:r>
            <a:r>
              <a:rPr dirty="0" sz="4250" lang="en-US" spc="-20"/>
              <a:t>e</a:t>
            </a:r>
            <a:r>
              <a:rPr dirty="0" sz="4250" lang="en-US" spc="-20"/>
              <a:t>,</a:t>
            </a:r>
            <a:r>
              <a:rPr dirty="0" sz="4250" lang="en-US" spc="-20"/>
              <a:t> employees </a:t>
            </a:r>
            <a:r>
              <a:rPr dirty="0" sz="4250" lang="en-US" spc="-20"/>
              <a:t>p</a:t>
            </a:r>
            <a:r>
              <a:rPr dirty="0" sz="4250" lang="en-US" spc="-20"/>
              <a:t>e</a:t>
            </a:r>
            <a:r>
              <a:rPr dirty="0" sz="4250" lang="en-US" spc="-20"/>
              <a:t>r</a:t>
            </a:r>
            <a:r>
              <a:rPr dirty="0" sz="4250" lang="en-US" spc="-20"/>
              <a:t>formance</a:t>
            </a:r>
            <a:r>
              <a:rPr dirty="0" sz="4250" lang="en-US" spc="-20"/>
              <a:t>,</a:t>
            </a:r>
            <a:r>
              <a:rPr dirty="0" sz="4250" lang="en-US" spc="-20"/>
              <a:t>a</a:t>
            </a:r>
            <a:r>
              <a:rPr dirty="0" sz="4250" lang="en-US" spc="-20"/>
              <a:t>u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s</a:t>
            </a:r>
            <a:r>
              <a:rPr dirty="0" sz="4250" lang="en-US" spc="-20"/>
              <a:t>u</a:t>
            </a:r>
            <a:r>
              <a:rPr dirty="0" sz="4250" lang="en-US" spc="-20"/>
              <a:t>m</a:t>
            </a:r>
            <a:r>
              <a:rPr dirty="0" sz="4250" lang="en-US" spc="-20"/>
              <a:t>,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05893" cy="1464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m</a:t>
            </a:r>
            <a:r>
              <a:rPr dirty="0" sz="3200" lang="en-US" spc="5"/>
              <a:t>a</a:t>
            </a:r>
            <a:r>
              <a:rPr dirty="0" sz="3200" lang="en-US" spc="5"/>
              <a:t>n</a:t>
            </a:r>
            <a:r>
              <a:rPr dirty="0" sz="3200" lang="en-US" spc="5"/>
              <a:t>a</a:t>
            </a:r>
            <a:r>
              <a:rPr dirty="0" sz="3200" lang="en-US" spc="5"/>
              <a:t>g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,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E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-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h</a:t>
            </a:r>
            <a:r>
              <a:rPr dirty="0" sz="3200" lang="en-US" spc="5"/>
              <a:t>i</a:t>
            </a:r>
            <a:r>
              <a:rPr dirty="0" sz="3200" lang="en-US" spc="5"/>
              <a:t>e</a:t>
            </a:r>
            <a:r>
              <a:rPr dirty="0" sz="3200" lang="en-US" spc="5"/>
              <a:t>f</a:t>
            </a:r>
            <a:r>
              <a:rPr dirty="0" sz="3200" lang="en-US" spc="5"/>
              <a:t> E</a:t>
            </a:r>
            <a:r>
              <a:rPr dirty="0" sz="3200" lang="en-US" spc="5"/>
              <a:t>x</a:t>
            </a:r>
            <a:r>
              <a:rPr dirty="0" sz="3200" lang="en-US" spc="5"/>
              <a:t>e</a:t>
            </a:r>
            <a:r>
              <a:rPr dirty="0" sz="3200" lang="en-US" spc="5"/>
              <a:t>cutive</a:t>
            </a:r>
            <a:r>
              <a:rPr dirty="0" sz="3200" lang="en-US" spc="5"/>
              <a:t> D</a:t>
            </a:r>
            <a:r>
              <a:rPr dirty="0" sz="3200" lang="en-US" spc="5"/>
              <a:t>i</a:t>
            </a:r>
            <a:r>
              <a:rPr dirty="0" sz="3200" lang="en-US" spc="5"/>
              <a:t>r</a:t>
            </a:r>
            <a:r>
              <a:rPr dirty="0" sz="3200" lang="en-US" spc="5"/>
              <a:t>e</a:t>
            </a:r>
            <a:r>
              <a:rPr dirty="0" sz="3200" lang="en-US" spc="5"/>
              <a:t>ctor</a:t>
            </a:r>
            <a:r>
              <a:rPr dirty="0" sz="3200" lang="en-US" spc="5"/>
              <a:t>,</a:t>
            </a:r>
            <a:r>
              <a:rPr dirty="0" sz="3200" lang="en-US" spc="5"/>
              <a:t> Director </a:t>
            </a:r>
            <a:r>
              <a:rPr dirty="0" sz="3200" lang="en-US" spc="5"/>
              <a:t>.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185073">
            <a:off x="4475370" y="3394867"/>
            <a:ext cx="2901620" cy="3496300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14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lang="en-US"/>
              <a:t> </a:t>
            </a:r>
            <a:r>
              <a:rPr dirty="0" sz="3600" lang="en-US"/>
              <a:t>: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e</a:t>
            </a:r>
            <a:r>
              <a:rPr dirty="0" sz="3600" lang="en-US"/>
              <a:t>m</a:t>
            </a:r>
            <a:r>
              <a:rPr dirty="0" sz="3600" lang="en-US"/>
              <a:t>p</a:t>
            </a:r>
            <a:r>
              <a:rPr dirty="0" sz="3600" lang="en-US"/>
              <a:t>l</a:t>
            </a:r>
            <a:r>
              <a:rPr dirty="0" sz="3600" lang="en-US"/>
              <a:t>o</a:t>
            </a:r>
            <a:r>
              <a:rPr dirty="0" sz="3600" lang="en-US"/>
              <a:t>y</a:t>
            </a:r>
            <a:r>
              <a:rPr dirty="0" sz="3600" lang="en-US"/>
              <a:t>e</a:t>
            </a:r>
            <a:r>
              <a:rPr dirty="0" sz="3600" lang="en-US"/>
              <a:t>e </a:t>
            </a:r>
            <a:r>
              <a:rPr dirty="0" sz="3600" lang="en-US"/>
              <a:t>p</a:t>
            </a:r>
            <a:r>
              <a:rPr dirty="0" sz="3600" lang="en-US"/>
              <a:t>e</a:t>
            </a:r>
            <a:r>
              <a:rPr dirty="0" sz="3600" lang="en-US"/>
              <a:t>r</a:t>
            </a:r>
            <a:r>
              <a:rPr dirty="0" sz="3600" lang="en-US"/>
              <a:t>f</a:t>
            </a:r>
            <a:r>
              <a:rPr dirty="0" sz="3600" lang="en-US"/>
              <a:t>ormance </a:t>
            </a:r>
            <a:r>
              <a:rPr dirty="0" sz="3600" lang="en-US"/>
              <a:t>a</a:t>
            </a:r>
            <a:r>
              <a:rPr dirty="0" sz="3600" lang="en-US"/>
              <a:t>n</a:t>
            </a:r>
            <a:r>
              <a:rPr dirty="0" sz="3600" lang="en-US"/>
              <a:t>alysis </a:t>
            </a:r>
            <a:r>
              <a:rPr dirty="0" sz="3600" lang="en-US"/>
              <a:t>i</a:t>
            </a:r>
            <a:r>
              <a:rPr dirty="0" sz="3600" lang="en-US"/>
              <a:t>t</a:t>
            </a:r>
            <a:r>
              <a:rPr dirty="0" sz="3600" lang="en-US"/>
              <a:t> 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l</a:t>
            </a:r>
            <a:r>
              <a:rPr dirty="0" sz="3600" lang="en-US"/>
              <a:t>p</a:t>
            </a:r>
            <a:r>
              <a:rPr dirty="0" sz="3600" lang="en-US"/>
              <a:t>s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o</a:t>
            </a:r>
            <a:r>
              <a:rPr dirty="0" sz="3600" lang="en-US"/>
              <a:t> </a:t>
            </a:r>
            <a:r>
              <a:rPr dirty="0" sz="3600" lang="en-US"/>
              <a:t>k</a:t>
            </a:r>
            <a:r>
              <a:rPr dirty="0" sz="3600" lang="en-US"/>
              <a:t>n</a:t>
            </a:r>
            <a:r>
              <a:rPr dirty="0" sz="3600" lang="en-US"/>
              <a:t>o</a:t>
            </a:r>
            <a:r>
              <a:rPr dirty="0" sz="3600" lang="en-US"/>
              <a:t>w</a:t>
            </a:r>
            <a:r>
              <a:rPr dirty="0" sz="3600" lang="en-US"/>
              <a:t> about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p</a:t>
            </a:r>
            <a:r>
              <a:rPr dirty="0" sz="3600" lang="en-US"/>
              <a:t>e</a:t>
            </a:r>
            <a:r>
              <a:rPr dirty="0" sz="3600" lang="en-US"/>
              <a:t>r</a:t>
            </a:r>
            <a:r>
              <a:rPr dirty="0" sz="3600" lang="en-US"/>
              <a:t>f</a:t>
            </a:r>
            <a:r>
              <a:rPr dirty="0" sz="3600" lang="en-US"/>
              <a:t>ormance </a:t>
            </a:r>
            <a:r>
              <a:rPr dirty="0" sz="3600" lang="en-US"/>
              <a:t>o</a:t>
            </a:r>
            <a:r>
              <a:rPr dirty="0" sz="3600" lang="en-US"/>
              <a:t>f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employees </a:t>
            </a:r>
            <a:r>
              <a:rPr dirty="0" sz="3600" lang="en-US"/>
              <a:t>i</a:t>
            </a:r>
            <a:r>
              <a:rPr dirty="0" sz="3600" lang="en-US"/>
              <a:t>t</a:t>
            </a:r>
            <a:r>
              <a:rPr dirty="0" sz="3600" lang="en-US"/>
              <a:t> </a:t>
            </a:r>
            <a:r>
              <a:rPr dirty="0" sz="3600" lang="en-US"/>
              <a:t>m</a:t>
            </a:r>
            <a:r>
              <a:rPr dirty="0" sz="3600" lang="en-US"/>
              <a:t>a</a:t>
            </a:r>
            <a:r>
              <a:rPr dirty="0" sz="3600" lang="en-US"/>
              <a:t>y</a:t>
            </a:r>
            <a:r>
              <a:rPr dirty="0" sz="3600" lang="en-US"/>
              <a:t> 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l</a:t>
            </a:r>
            <a:r>
              <a:rPr dirty="0" sz="3600" lang="en-US"/>
              <a:t>p</a:t>
            </a:r>
            <a:r>
              <a:rPr dirty="0" sz="3600" lang="en-US"/>
              <a:t>s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o</a:t>
            </a: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c</a:t>
            </a:r>
            <a:r>
              <a:rPr dirty="0" sz="3600" lang="en-US"/>
              <a:t>h</a:t>
            </a:r>
            <a:r>
              <a:rPr dirty="0" sz="3600" lang="en-US"/>
              <a:t>i</a:t>
            </a:r>
            <a:r>
              <a:rPr dirty="0" sz="3600" lang="en-US"/>
              <a:t>e</a:t>
            </a:r>
            <a:r>
              <a:rPr dirty="0" sz="3600" lang="en-US"/>
              <a:t>v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o</a:t>
            </a:r>
            <a:r>
              <a:rPr dirty="0" sz="3600" lang="en-US"/>
              <a:t>r</a:t>
            </a:r>
            <a:r>
              <a:rPr dirty="0" sz="3600" lang="en-US"/>
              <a:t>g</a:t>
            </a:r>
            <a:r>
              <a:rPr dirty="0" sz="3600" lang="en-US"/>
              <a:t>a</a:t>
            </a:r>
            <a:r>
              <a:rPr dirty="0" sz="3600" lang="en-US"/>
              <a:t>nisational </a:t>
            </a:r>
            <a:r>
              <a:rPr dirty="0" sz="3600" lang="en-US"/>
              <a:t>g</a:t>
            </a:r>
            <a:r>
              <a:rPr dirty="0" sz="3600" lang="en-US"/>
              <a:t>o</a:t>
            </a:r>
            <a:r>
              <a:rPr dirty="0" sz="3600" lang="en-US"/>
              <a:t>a</a:t>
            </a:r>
            <a:r>
              <a:rPr dirty="0" sz="3600" lang="en-US"/>
              <a:t>l</a:t>
            </a:r>
            <a:r>
              <a:rPr dirty="0" sz="3600" lang="en-US"/>
              <a:t>s</a:t>
            </a:r>
            <a:r>
              <a:rPr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171700"/>
          </a:xfrm>
        </p:spPr>
        <p:txBody>
          <a:bodyPr/>
          <a:p>
            <a:r>
              <a:rPr dirty="0" lang="en-IN"/>
              <a:t>Dataset Description</a:t>
            </a:r>
            <a:r>
              <a:rPr dirty="0" lang="en-US"/>
              <a:t>.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projects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p</a:t>
            </a:r>
            <a:r>
              <a:rPr dirty="0" lang="en-US"/>
              <a:t> </a:t>
            </a:r>
            <a:r>
              <a:rPr dirty="0" lang="en-US"/>
              <a:t>f</a:t>
            </a:r>
            <a:r>
              <a:rPr dirty="0" lang="en-US"/>
              <a:t>u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</a:t>
            </a:r>
            <a:r>
              <a:rPr dirty="0" lang="en-US"/>
              <a:t>y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y</a:t>
            </a:r>
            <a:r>
              <a:rPr dirty="0" lang="en-US"/>
              <a:t> </a:t>
            </a:r>
            <a:r>
              <a:rPr dirty="0" lang="en-US"/>
              <a:t>M</a:t>
            </a:r>
            <a:r>
              <a:rPr dirty="0" lang="en-US"/>
              <a:t>u</a:t>
            </a:r>
            <a:r>
              <a:rPr dirty="0" lang="en-US"/>
              <a:t>c</a:t>
            </a:r>
            <a:r>
              <a:rPr dirty="0" lang="en-US"/>
              <a:t>h</a:t>
            </a:r>
            <a:r>
              <a:rPr dirty="0" lang="en-US"/>
              <a:t> 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p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mpany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3487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mployee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0b587a54ab6142a2bb7d419eb9902fde</vt:lpwstr>
  </property>
</Properties>
</file>