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3260" autoAdjust="0"/>
  </p:normalViewPr>
  <p:slideViewPr>
    <p:cSldViewPr snapToGrid="0">
      <p:cViewPr>
        <p:scale>
          <a:sx n="49" d="100"/>
          <a:sy n="4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 Salary </c:v>
          </c:tx>
          <c:spPr>
            <a:solidFill>
              <a:srgbClr val="4F81BD"/>
            </a:solidFill>
            <a:ln>
              <a:noFill/>
            </a:ln>
          </c:spPr>
          <c:invertIfNegative val="0"/>
          <c:dPt>
            <c:idx val="0"/>
            <c:marker>
              <c:symbol val="diamond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79646"/>
              </a:solidFill>
              <a:ln>
                <a:noFill/>
              </a:ln>
            </c:spPr>
          </c:dPt>
          <c:dPt>
            <c:idx val="1"/>
            <c:marker>
              <c:symbol val="squar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F81BD"/>
              </a:solidFill>
              <a:ln>
                <a:noFill/>
              </a:ln>
            </c:spPr>
          </c:dPt>
          <c:dPt>
            <c:idx val="2"/>
            <c:marker>
              <c:symbol val="triangl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8F7F2"/>
              </a:solidFill>
              <a:ln>
                <a:noFill/>
              </a:ln>
            </c:spPr>
          </c:dPt>
          <c:dPt>
            <c:idx val="3"/>
            <c:marker>
              <c:symbol val="x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B2A1C7"/>
              </a:solidFill>
              <a:ln>
                <a:noFill/>
              </a:ln>
            </c:spPr>
          </c:dPt>
          <c:dPt>
            <c:idx val="4"/>
            <c:marker>
              <c:symbol val="star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>
                <a:noFill/>
              </a:ln>
            </c:spPr>
          </c:dPt>
          <c:dPt>
            <c:idx val="5"/>
            <c:marker>
              <c:symbol val="circl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75923C"/>
              </a:solidFill>
              <a:ln>
                <a:noFill/>
              </a:ln>
            </c:spPr>
          </c:dPt>
          <c:dPt>
            <c:idx val="6"/>
            <c:marker>
              <c:symbol val="plus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53735"/>
              </a:solidFill>
              <a:ln>
                <a:noFill/>
              </a:ln>
            </c:spPr>
          </c:dPt>
          <c:dPt>
            <c:idx val="7"/>
            <c:marker>
              <c:symbol val="dot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8"/>
              <c:pt idx="0">
                <c:v>KUMAR</c:v>
              </c:pt>
              <c:pt idx="1">
                <c:v>DEVI</c:v>
              </c:pt>
              <c:pt idx="2">
                <c:v>PRIYA</c:v>
              </c:pt>
              <c:pt idx="3">
                <c:v>RAVI</c:v>
              </c:pt>
              <c:pt idx="4">
                <c:v>RAJESH</c:v>
              </c:pt>
              <c:pt idx="5">
                <c:v>SHANKAR</c:v>
              </c:pt>
              <c:pt idx="6">
                <c:v>ISSAC</c:v>
              </c:pt>
              <c:pt idx="7">
                <c:v>RAJA</c:v>
              </c:pt>
            </c:strLit>
          </c:cat>
          <c:val>
            <c:numRef>
              <c:f/>
              <c:numCache>
                <c:formatCode>_("₹"* #,##0.00_);_("₹"* (#,##0.00);_("₹"* "-"??_);_(@_)</c:formatCode>
                <c:ptCount val="8"/>
                <c:pt idx="0">
                  <c:v>25000.0</c:v>
                </c:pt>
                <c:pt idx="1">
                  <c:v>50000.0</c:v>
                </c:pt>
                <c:pt idx="2">
                  <c:v>17000.0</c:v>
                </c:pt>
                <c:pt idx="3">
                  <c:v>25000.0</c:v>
                </c:pt>
                <c:pt idx="4">
                  <c:v>25000.0</c:v>
                </c:pt>
                <c:pt idx="5">
                  <c:v>75000.0</c:v>
                </c:pt>
                <c:pt idx="6">
                  <c:v>5000.0</c:v>
                </c:pt>
                <c:pt idx="7">
                  <c:v>56000.0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_(&quot;₹&quot;* #,##0.00_);_(&quot;₹&quot;* (#,##0.00);_(&quot;₹&quot;* &quot;-&quot;??_);_(@_)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hdr" idx="2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0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3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</a:pPr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011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1249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8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0560507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1532690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4367571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6916028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8742265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944730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3828237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4719139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8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2448684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2596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162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9117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8520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3200" b="0" i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5016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4800" b="1" i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1242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4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4800" b="1" i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457200" indent="-228600"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29511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4124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9649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8547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7833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4096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3801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0312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8978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8729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4800" b="1" i="0" u="none" strike="noStrike" cap="none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strike="noStrike" cap="none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2619374" y="5948362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1386280" y="476731"/>
            <a:ext cx="12802373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DATA ANALYTICS USING EXCEL</a:t>
            </a:r>
            <a:endParaRPr lang="zh-CN" altLang="en-US" sz="32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45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790433" y="3167062"/>
            <a:ext cx="12932842" cy="204402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STUDENT NAME	: 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DIVYADHARSHINI T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						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REGISTER NO     	: 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312213468 ,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unm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312213468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DEPARTMENT    	:  B.COM ( GENERAL )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NM ID                   	: 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686603741FCBADFB4EB48E1CEC7D72C3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COLLEGE             	: 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TAGORE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COLLEGE OF ARTS AND SCIENCE 	</a:t>
            </a:r>
            <a:endParaRPr lang="zh-CN" altLang="en-US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2172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8067675" y="-323848"/>
            <a:ext cx="314323" cy="32384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1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94" name="文本框"/>
          <p:cNvSpPr>
            <a:spLocks noGrp="1"/>
          </p:cNvSpPr>
          <p:nvPr>
            <p:ph type="title"/>
          </p:nvPr>
        </p:nvSpPr>
        <p:spPr>
          <a:xfrm rot="0">
            <a:off x="755331" y="385444"/>
            <a:ext cx="2819141" cy="7581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aphicFrame>
        <p:nvGraphicFramePr>
          <p:cNvPr id="196" name="图表"/>
          <p:cNvGraphicFramePr/>
          <p:nvPr/>
        </p:nvGraphicFramePr>
        <p:xfrm>
          <a:off x="1666874" y="1477518"/>
          <a:ext cx="6528816" cy="36728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1026134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文本框"/>
          <p:cNvSpPr>
            <a:spLocks noGrp="1"/>
          </p:cNvSpPr>
          <p:nvPr>
            <p:ph type="title"/>
          </p:nvPr>
        </p:nvSpPr>
        <p:spPr>
          <a:xfrm rot="0">
            <a:off x="609532" y="587324"/>
            <a:ext cx="10681199" cy="738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200" name="文本框"/>
          <p:cNvSpPr>
            <a:spLocks noGrp="1"/>
          </p:cNvSpPr>
          <p:nvPr>
            <p:ph type="body" idx="1"/>
          </p:nvPr>
        </p:nvSpPr>
        <p:spPr>
          <a:xfrm rot="0">
            <a:off x="463732" y="2004852"/>
            <a:ext cx="9452164" cy="2308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UNDERSTANDING SALARY ANALYSIS STRUCTURES EMPOWERS ORGANIZATIONS TO MANAGE COMPENSATION EFFECTIVELY .A WELL DESINGED FRAMEWORK ENSURES FAIR PAY THAT ALIGNS WITH STRATEGIC GOALS </a:t>
            </a:r>
            <a:endParaRPr lang="zh-CN" altLang="en-US" sz="3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55477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TITLE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198" cy="1272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900" b="1" i="0" u="none" strike="noStrike" kern="0" cap="none" spc="0" baseline="0">
                <a:solidFill>
                  <a:srgbClr val="0F0F0F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 SALARY ANALYSIS USING EXCEL</a:t>
            </a:r>
            <a:endParaRPr lang="zh-CN" altLang="en-US" sz="2300" b="1" i="0" u="none" strike="noStrike" kern="0" cap="none" spc="0" baseline="0">
              <a:solidFill>
                <a:srgbClr val="7030A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4144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round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AGENDA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Our Solution and Proposition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Dataset Description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Modelling Approach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</a:t>
            </a: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Discussion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000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1239764" y="2314575"/>
            <a:ext cx="7187041" cy="12382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 salary analysis helps companies to attract new employees and retain current ones through fair salaries.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6641766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PROBLEM	STATEMENT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7897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11804950" y="1101675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OVERVIEW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27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5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40601" y="2038629"/>
            <a:ext cx="7924800" cy="27774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 salary analysis using excel is done by collecting various information regarding salaries of every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employee.And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by creating a bar chart showing salaries of the 8 employees in their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company.and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presenting using the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ms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powerpoint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. </a:t>
            </a:r>
            <a:endParaRPr lang="zh-CN" altLang="en-US" sz="3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9094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155625" y="54387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11674825" y="988950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WHO ARE THE END USERS?</a:t>
            </a:r>
            <a:endParaRPr lang="zh-CN" altLang="en-US" sz="32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51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6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565319" y="1688690"/>
            <a:ext cx="9303075" cy="223837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e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salary analysis helps the employees in their job life . fair and transparent compensation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practises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will ensure employee motivation .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Employees,Various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business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organisations,competative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companies are the end users of this analysis</a:t>
            </a:r>
            <a:endParaRPr lang="zh-CN" altLang="en-US" sz="3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937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635901"/>
            <a:ext cx="2695574" cy="3248025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11353425" y="534025"/>
            <a:ext cx="314323" cy="32384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47818" y="491926"/>
            <a:ext cx="10681201" cy="567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OUR SOLUTION AND ITS VALUE PROPOSITION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6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61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76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2819400" y="1685389"/>
            <a:ext cx="8360836" cy="360098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FILTERING-TO CLEAR MISSING VALUES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					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CONDITIONAL FORMATING-BLANK VALUES					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PIVOT TABLE															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CHART PRESENTATION																	</a:t>
            </a:r>
            <a:endParaRPr lang="zh-CN" altLang="en-US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8636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99" y="731524"/>
            <a:ext cx="10681199" cy="738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544594" y="2002034"/>
            <a:ext cx="14333837" cy="3385541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 DATASET-KAGGLE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I HAD TAKEN 8 FEATURES 												 FEATURES- EMPLOYEE ID 												 NAME 															 GENDER 														 DEPARTMENT 														 SALARY 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STARTING DATE              												 FTE 			              											 TEMPORARY/PERMANENT										              LOCATION 						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0212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9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1096034" y="492442"/>
            <a:ext cx="3303904" cy="7581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MODELLING</a:t>
            </a:r>
            <a:endParaRPr lang="zh-CN" altLang="en-US" sz="48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8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1902941" y="1927653"/>
            <a:ext cx="5507262" cy="2893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DATA COLLECTION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DATA CLEANING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TECHNIQUES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PIVOT TABLES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CHARTS AND GRAPHS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RESULTS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CORRECTION</a:t>
            </a:r>
            <a:endParaRPr lang="zh-CN" altLang="en-US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ANALYTICS USING EXCEL</dc:title>
  <dc:creator>Konduru Narasimha</dc:creator>
  <cp:lastModifiedBy>root</cp:lastModifiedBy>
  <cp:revision>5</cp:revision>
  <dcterms:created xsi:type="dcterms:W3CDTF">2024-03-29T15:07:22Z</dcterms:created>
  <dcterms:modified xsi:type="dcterms:W3CDTF">2024-09-08T08:38:22Z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