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4" r:id="rId12"/>
    <p:sldId id="272" r:id="rId13"/>
    <p:sldId id="273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67940" y="3241625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M.DIVYADHARSHINI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/>
              <a:t>FDA6BB6CFF3169BBBFF4C32DA0CBF425</a:t>
            </a:r>
          </a:p>
          <a:p>
            <a:r>
              <a:rPr lang="en-US" sz="2400"/>
              <a:t>DEPARTMENT</a:t>
            </a:r>
            <a:r>
              <a:rPr lang="en-US" sz="2400" dirty="0"/>
              <a:t>: </a:t>
            </a:r>
            <a:r>
              <a:rPr lang="en-IN" sz="2400" dirty="0"/>
              <a:t>Bsc.Computer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Krishnasamy College of science,arts and management for women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DFBC6-A49B-C79E-C749-C180FC1C5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27942"/>
            <a:ext cx="5317228" cy="4941280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8FB549DC-E6A8-6B99-E778-0B31A0B37E05}"/>
              </a:ext>
            </a:extLst>
          </p:cNvPr>
          <p:cNvSpPr txBox="1">
            <a:spLocks/>
          </p:cNvSpPr>
          <p:nvPr/>
        </p:nvSpPr>
        <p:spPr>
          <a:xfrm>
            <a:off x="892175" y="8073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9E5A2A8F-26BE-6D0A-85C6-F9F3E1F0B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691222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D1B11EA-FE9F-FDCD-D005-D20D807994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67" y="3429000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DC01F-2DFB-F4CD-FEE7-D7D1EFCDB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54" y="2131247"/>
            <a:ext cx="5029116" cy="38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19258F7B-B74D-BB24-3668-DDDF9D3DC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A861659-33BC-AEBF-1B7E-E6AF5B6D58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6" y="3429000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606D3-E48D-356E-B749-1FE7A754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4" y="1429808"/>
            <a:ext cx="41063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F0D402E8-3C62-0D3E-F8D5-1B11FCC52A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228" y="3429000"/>
            <a:ext cx="2466975" cy="3419475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DF46C1E4-469C-F4CF-1015-C88D74CEC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AD213-5CC3-EFE7-0A8B-542A3A52C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83" y="1290408"/>
            <a:ext cx="46402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F7A33-A27F-93FE-014E-599B7B0A02AD}"/>
              </a:ext>
            </a:extLst>
          </p:cNvPr>
          <p:cNvSpPr txBox="1"/>
          <p:nvPr/>
        </p:nvSpPr>
        <p:spPr>
          <a:xfrm>
            <a:off x="907062" y="1857375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digital portfolio serves as a professional</a:t>
            </a:r>
          </a:p>
          <a:p>
            <a:r>
              <a:rPr lang="en-US" dirty="0"/>
              <a:t>platform to showcase my skills, projects, and</a:t>
            </a:r>
          </a:p>
          <a:p>
            <a:r>
              <a:rPr lang="en-US" dirty="0"/>
              <a:t>achievements. It highlights my ability to </a:t>
            </a:r>
            <a:r>
              <a:rPr lang="en-US" dirty="0" err="1"/>
              <a:t>presen</a:t>
            </a:r>
            <a:endParaRPr lang="en-US" dirty="0"/>
          </a:p>
          <a:p>
            <a:r>
              <a:rPr lang="en-US" dirty="0"/>
              <a:t>work clearly and creatively while providing easy</a:t>
            </a:r>
          </a:p>
          <a:p>
            <a:r>
              <a:rPr lang="en-US" dirty="0"/>
              <a:t>access for employers, clients, and collaborators</a:t>
            </a:r>
          </a:p>
          <a:p>
            <a:r>
              <a:rPr lang="en-US" dirty="0"/>
              <a:t>This project enhanced my technical and design</a:t>
            </a:r>
          </a:p>
          <a:p>
            <a:r>
              <a:rPr lang="en-US" dirty="0"/>
              <a:t>skills and will continue to evolve as I </a:t>
            </a:r>
            <a:r>
              <a:rPr lang="en-IN" dirty="0"/>
              <a:t>grow</a:t>
            </a:r>
          </a:p>
          <a:p>
            <a:r>
              <a:rPr lang="en-IN" dirty="0"/>
              <a:t>Professionally”.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15652471-573C-224E-317E-1A836336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1757" y="2634402"/>
            <a:ext cx="8683053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</a:t>
            </a:r>
            <a:endParaRPr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534" y="9625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5E7DB-7CC1-5567-52CD-25E7D5417321}"/>
              </a:ext>
            </a:extLst>
          </p:cNvPr>
          <p:cNvSpPr txBox="1"/>
          <p:nvPr/>
        </p:nvSpPr>
        <p:spPr>
          <a:xfrm>
            <a:off x="1581617" y="2254151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today’s digital era, individuals are expected to showcase their skills, achievements, and</a:t>
            </a:r>
          </a:p>
          <a:p>
            <a:r>
              <a:rPr lang="en-US" dirty="0"/>
              <a:t>experiences in a manner that is accessible, professional, and engaging. Traditional paper-based</a:t>
            </a:r>
          </a:p>
          <a:p>
            <a:r>
              <a:rPr lang="en-US" dirty="0"/>
              <a:t>portfolios or static résumés are often limited in reach, interactivity, and adaptability. They fail to fully</a:t>
            </a:r>
          </a:p>
          <a:p>
            <a:r>
              <a:rPr lang="en-US" dirty="0"/>
              <a:t>demonstrate creativity, digital literacy, and the dynamic progression of an individual’s </a:t>
            </a:r>
            <a:r>
              <a:rPr lang="en-US" dirty="0" err="1"/>
              <a:t>wor</a:t>
            </a:r>
            <a:r>
              <a:rPr lang="en-IN" dirty="0"/>
              <a:t>ds.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07545-5FDF-E953-48F3-25318D58FCBF}"/>
              </a:ext>
            </a:extLst>
          </p:cNvPr>
          <p:cNvSpPr txBox="1"/>
          <p:nvPr/>
        </p:nvSpPr>
        <p:spPr>
          <a:xfrm>
            <a:off x="592737" y="1695450"/>
            <a:ext cx="61033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Digital Portfolio Project aims to create an interactive online platform where individuals can showcase their skills, achievements, and personal growth in a</a:t>
            </a:r>
          </a:p>
          <a:p>
            <a:r>
              <a:rPr lang="en-US" dirty="0"/>
              <a:t>professional and visually appealing manner. Unlike traditional paper-based portfolios or résumés, this solution provides a dynamic, multimedia-driven space that</a:t>
            </a:r>
          </a:p>
          <a:p>
            <a:r>
              <a:rPr lang="en-US" dirty="0"/>
              <a:t>highlights the individuality and capabilities of its users.</a:t>
            </a:r>
          </a:p>
          <a:p>
            <a:r>
              <a:rPr lang="en-US" dirty="0"/>
              <a:t>The system will allow users to:</a:t>
            </a:r>
          </a:p>
          <a:p>
            <a:r>
              <a:rPr lang="en-US" dirty="0"/>
              <a:t>Create personalized profiles.</a:t>
            </a:r>
          </a:p>
          <a:p>
            <a:r>
              <a:rPr lang="en-US" dirty="0"/>
              <a:t>Upload and organize academic, professional, and creative work.</a:t>
            </a:r>
          </a:p>
          <a:p>
            <a:r>
              <a:rPr lang="en-US" dirty="0"/>
              <a:t>Integrate multimedia elements such as images, videos, and documents.</a:t>
            </a:r>
          </a:p>
          <a:p>
            <a:r>
              <a:rPr lang="en-US" dirty="0"/>
              <a:t>Customize the look and layout to reflect personal branding.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25530-7FE2-FD65-DFA6-D28F6AADFD71}"/>
              </a:ext>
            </a:extLst>
          </p:cNvPr>
          <p:cNvSpPr txBox="1"/>
          <p:nvPr/>
        </p:nvSpPr>
        <p:spPr>
          <a:xfrm>
            <a:off x="441819" y="816888"/>
            <a:ext cx="91403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Students (School/University)</a:t>
            </a:r>
          </a:p>
          <a:p>
            <a:r>
              <a:rPr lang="en-US" dirty="0"/>
              <a:t>To showcase academic projects, assignments, certificates, and extracurricular activities.</a:t>
            </a:r>
          </a:p>
          <a:p>
            <a:r>
              <a:rPr lang="en-US" dirty="0"/>
              <a:t>Useful for admissions, internships, and scholarships.</a:t>
            </a:r>
          </a:p>
          <a:p>
            <a:r>
              <a:rPr lang="en-US" dirty="0"/>
              <a:t>2. Job Seekers / Fresh Graduates</a:t>
            </a:r>
          </a:p>
          <a:p>
            <a:r>
              <a:rPr lang="en-US" dirty="0"/>
              <a:t>To present résumés, skills, certifications, and sample work in a modern and interactive way.</a:t>
            </a:r>
          </a:p>
          <a:p>
            <a:r>
              <a:rPr lang="en-US" dirty="0"/>
              <a:t>Helps them stand out in competitive job markets.</a:t>
            </a:r>
          </a:p>
          <a:p>
            <a:r>
              <a:rPr lang="en-US" dirty="0"/>
              <a:t>3. Working Professionals</a:t>
            </a:r>
          </a:p>
          <a:p>
            <a:r>
              <a:rPr lang="en-US" dirty="0"/>
              <a:t>To build a personal brand and demonstrate career achievements, case studies, or creative portfolios.</a:t>
            </a:r>
          </a:p>
          <a:p>
            <a:r>
              <a:rPr lang="en-US" dirty="0"/>
              <a:t>Useful for promotions, networking, or freelance opportunities.</a:t>
            </a:r>
          </a:p>
          <a:p>
            <a:r>
              <a:rPr lang="en-US" dirty="0"/>
              <a:t>4. Creative Professionals (Designers, Photographers, Writers, Developers, etc.)</a:t>
            </a:r>
          </a:p>
          <a:p>
            <a:r>
              <a:rPr lang="en-US" dirty="0"/>
              <a:t>To display creative projects, code samples, artwork, photography, or published content.</a:t>
            </a:r>
          </a:p>
          <a:p>
            <a:r>
              <a:rPr lang="en-US" dirty="0"/>
              <a:t>Acts as an online showcase for clients or employers.</a:t>
            </a:r>
          </a:p>
          <a:p>
            <a:r>
              <a:rPr lang="en-US" dirty="0"/>
              <a:t>5. Educational Institutions</a:t>
            </a:r>
          </a:p>
          <a:p>
            <a:r>
              <a:rPr lang="en-US" dirty="0"/>
              <a:t>Teachers or universities can use digital portfolios to evaluate student progress and learning outcomes.</a:t>
            </a:r>
          </a:p>
          <a:p>
            <a:r>
              <a:rPr lang="en-US" dirty="0"/>
              <a:t>Helps in maintaining digital records for academic accreditation.</a:t>
            </a:r>
          </a:p>
          <a:p>
            <a:r>
              <a:rPr lang="en-US" dirty="0"/>
              <a:t>6. Employers / Recruiters (Indirect Users)</a:t>
            </a:r>
          </a:p>
          <a:p>
            <a:r>
              <a:rPr lang="en-US" dirty="0"/>
              <a:t>The benefit by easily accessing,reviewing, and. verifying candidates skills and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CE49-5D07-7E8C-69C9-B3197B9C86F9}"/>
              </a:ext>
            </a:extLst>
          </p:cNvPr>
          <p:cNvSpPr txBox="1"/>
          <p:nvPr/>
        </p:nvSpPr>
        <p:spPr>
          <a:xfrm>
            <a:off x="3051669" y="2836786"/>
            <a:ext cx="6103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Tools: Figma (design), Canva (graphics), Notion (content organization)</a:t>
            </a:r>
          </a:p>
          <a:p>
            <a:r>
              <a:rPr lang="en-US" dirty="0"/>
              <a:t>Technologies: HTML, CSS, JavaScript, React, GitHub Pages (deployment)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3FFC7-717D-E527-5042-1B647170CF5A}"/>
              </a:ext>
            </a:extLst>
          </p:cNvPr>
          <p:cNvSpPr txBox="1"/>
          <p:nvPr/>
        </p:nvSpPr>
        <p:spPr>
          <a:xfrm>
            <a:off x="744667" y="920165"/>
            <a:ext cx="82255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Homepage / Introduction</a:t>
            </a:r>
          </a:p>
          <a:p>
            <a:r>
              <a:rPr lang="en-US" dirty="0"/>
              <a:t>Clean, minimal landing page with a professional headshot or banner.</a:t>
            </a:r>
          </a:p>
          <a:p>
            <a:r>
              <a:rPr lang="en-US" dirty="0"/>
              <a:t>Brief introduction or tagline (who you are and what you do).</a:t>
            </a:r>
          </a:p>
          <a:p>
            <a:r>
              <a:rPr lang="en-US" dirty="0"/>
              <a:t>Navigation bar for easy access to different sections.</a:t>
            </a:r>
          </a:p>
          <a:p>
            <a:r>
              <a:rPr lang="en-US" dirty="0"/>
              <a:t>2. About Me Section</a:t>
            </a:r>
          </a:p>
          <a:p>
            <a:r>
              <a:rPr lang="en-US" dirty="0"/>
              <a:t>Personal background, career/academic goals, and philosophy.</a:t>
            </a:r>
          </a:p>
          <a:p>
            <a:r>
              <a:rPr lang="en-US" dirty="0"/>
              <a:t>Clear and concise narrative to make the portfolio personable.</a:t>
            </a:r>
          </a:p>
          <a:p>
            <a:r>
              <a:rPr lang="en-US" dirty="0"/>
              <a:t>3. Skills</a:t>
            </a:r>
          </a:p>
          <a:p>
            <a:r>
              <a:rPr lang="en-US" dirty="0"/>
              <a:t>Displayed using icons, progress bars, or interactive charts.</a:t>
            </a:r>
          </a:p>
          <a:p>
            <a:r>
              <a:rPr lang="en-US" dirty="0"/>
              <a:t>Categorized into technical skills, soft skills, and tools/software knowledge.</a:t>
            </a:r>
          </a:p>
          <a:p>
            <a:r>
              <a:rPr lang="en-US" dirty="0"/>
              <a:t>4. Projects</a:t>
            </a:r>
          </a:p>
          <a:p>
            <a:r>
              <a:rPr lang="en-US" dirty="0"/>
              <a:t>Grid or card-based layout showcasing projects, assignments, or case studies.</a:t>
            </a:r>
          </a:p>
          <a:p>
            <a:r>
              <a:rPr lang="en-US" dirty="0"/>
              <a:t>Each project includes:</a:t>
            </a:r>
          </a:p>
          <a:p>
            <a:r>
              <a:rPr lang="en-US" dirty="0"/>
              <a:t>Title and description</a:t>
            </a:r>
          </a:p>
          <a:p>
            <a:r>
              <a:rPr lang="en-US" dirty="0"/>
              <a:t>Role and tools used</a:t>
            </a:r>
          </a:p>
          <a:p>
            <a:r>
              <a:rPr lang="en-US" dirty="0"/>
              <a:t>Images, demos, or links (e.g., GitHub, Behance, live website)</a:t>
            </a:r>
          </a:p>
          <a:p>
            <a:r>
              <a:rPr lang="en-US" dirty="0"/>
              <a:t>Roles, achievements, and key contributions.</a:t>
            </a:r>
          </a:p>
          <a:p>
            <a:r>
              <a:rPr lang="en-US" dirty="0"/>
              <a:t>5.Contact Section</a:t>
            </a:r>
          </a:p>
          <a:p>
            <a:r>
              <a:rPr lang="en-US" dirty="0"/>
              <a:t>Page 07</a:t>
            </a:r>
          </a:p>
          <a:p>
            <a:r>
              <a:rPr lang="en-US" dirty="0"/>
              <a:t>Contact form and/or email.</a:t>
            </a:r>
          </a:p>
          <a:p>
            <a:r>
              <a:rPr lang="en-US" dirty="0"/>
              <a:t>Links to LinkedIn, GitHub, or social media (professional only).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0FAE3-B327-5DB7-2036-F69621A9880D}"/>
              </a:ext>
            </a:extLst>
          </p:cNvPr>
          <p:cNvSpPr txBox="1"/>
          <p:nvPr/>
        </p:nvSpPr>
        <p:spPr>
          <a:xfrm>
            <a:off x="905104" y="1556290"/>
            <a:ext cx="66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Feature:</a:t>
            </a:r>
          </a:p>
          <a:p>
            <a:pPr algn="l"/>
            <a:r>
              <a:rPr lang="en-IN" dirty="0"/>
              <a:t>        A characteristic or attribute of a product.</a:t>
            </a:r>
          </a:p>
          <a:p>
            <a:pPr algn="l"/>
            <a:r>
              <a:rPr lang="en-IN" dirty="0"/>
              <a:t>Example: A smartphone has a high-resolution camera.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C390B-BBE0-707F-814E-BC1A37E90EF9}"/>
              </a:ext>
            </a:extLst>
          </p:cNvPr>
          <p:cNvSpPr txBox="1"/>
          <p:nvPr/>
        </p:nvSpPr>
        <p:spPr>
          <a:xfrm>
            <a:off x="905104" y="2608169"/>
            <a:ext cx="8919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Functionality:</a:t>
            </a:r>
          </a:p>
          <a:p>
            <a:pPr algn="l"/>
            <a:r>
              <a:rPr lang="en-IN" dirty="0"/>
              <a:t>       The practical use or action that the feature enables.</a:t>
            </a:r>
          </a:p>
          <a:p>
            <a:pPr algn="l"/>
            <a:r>
              <a:rPr lang="en-IN" dirty="0"/>
              <a:t>Example: That high-resolution camera allows you to take 4k videos and capture details photos.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 Dharshini</cp:lastModifiedBy>
  <cp:revision>32</cp:revision>
  <dcterms:created xsi:type="dcterms:W3CDTF">2024-03-29T15:07:22Z</dcterms:created>
  <dcterms:modified xsi:type="dcterms:W3CDTF">2025-09-10T12:57:46Z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