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312213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4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9</a:t>
            </a:r>
            <a:r>
              <a:rPr b="1" dirty="0" sz="2400" lang="en-US"/>
              <a:t>9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2024-03-28T06:07:22Z</dcterms:created>
  <dcterms:modified xsi:type="dcterms:W3CDTF">2024-09-09T05:41:53Z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375c14b0188e4527a7f01d41c13187d9</vt:lpwstr>
  </property>
</Properties>
</file>