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:MUTHULAKSHMI S</a:t>
            </a:r>
          </a:p>
          <a:p>
            <a:r>
              <a:rPr lang="en-US" sz="2400" dirty="0"/>
              <a:t>REGISTER NO		:312220762 , 									 870E7C6A668506EA72C44E43990CFDD8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		:</a:t>
            </a:r>
            <a:r>
              <a:rPr lang="en-US" sz="2400" dirty="0" err="1"/>
              <a:t>Arulmigu</a:t>
            </a:r>
            <a:r>
              <a:rPr lang="en-US" sz="2400" dirty="0"/>
              <a:t> </a:t>
            </a:r>
            <a:r>
              <a:rPr lang="en-US" sz="2400" dirty="0" err="1"/>
              <a:t>Kapaleeswarar</a:t>
            </a:r>
            <a:r>
              <a:rPr lang="en-US" sz="2400" dirty="0"/>
              <a:t> Arts And Science 					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 Divya</cp:lastModifiedBy>
  <cp:revision>45</cp:revision>
  <dcterms:created xsi:type="dcterms:W3CDTF">2024-03-29T15:07:22Z</dcterms:created>
  <dcterms:modified xsi:type="dcterms:W3CDTF">2024-08-31T13:44:29Z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