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66" r:id="rId10"/>
    <p:sldId id="267" r:id="rId11"/>
    <p:sldId id="268" r:id="rId12"/>
    <p:sldId id="2146847055" r:id="rId13"/>
    <p:sldId id="269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2B98E8-7AC3-75BD-DBFE-38A4BBF4F439}" v="10" dt="2024-01-05T12:23:35.348"/>
    <p1510:client id="{12466EFC-1F62-CA2C-07B1-96111B302B1B}" v="154" dt="2023-11-22T13:37:01.483"/>
    <p1510:client id="{47C7BCB7-7546-3717-E035-B2126C89CD1A}" v="2" dt="2023-11-22T12:55:27.3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zma Sardar" userId="S::uzma@edunetfoundation.org::890a7be9-5a0a-41fe-80e8-7700810bf9d6" providerId="AD" clId="Web-{47C7BCB7-7546-3717-E035-B2126C89CD1A}"/>
    <pc:docChg chg="modSld">
      <pc:chgData name="Uzma Sardar" userId="S::uzma@edunetfoundation.org::890a7be9-5a0a-41fe-80e8-7700810bf9d6" providerId="AD" clId="Web-{47C7BCB7-7546-3717-E035-B2126C89CD1A}" dt="2023-11-22T12:55:27.328" v="2" actId="20577"/>
      <pc:docMkLst>
        <pc:docMk/>
      </pc:docMkLst>
      <pc:sldChg chg="modSp">
        <pc:chgData name="Uzma Sardar" userId="S::uzma@edunetfoundation.org::890a7be9-5a0a-41fe-80e8-7700810bf9d6" providerId="AD" clId="Web-{47C7BCB7-7546-3717-E035-B2126C89CD1A}" dt="2023-11-22T12:55:27.328" v="2" actId="20577"/>
        <pc:sldMkLst>
          <pc:docMk/>
          <pc:sldMk cId="1186421160" sldId="262"/>
        </pc:sldMkLst>
        <pc:spChg chg="mod">
          <ac:chgData name="Uzma Sardar" userId="S::uzma@edunetfoundation.org::890a7be9-5a0a-41fe-80e8-7700810bf9d6" providerId="AD" clId="Web-{47C7BCB7-7546-3717-E035-B2126C89CD1A}" dt="2023-11-22T12:55:27.328" v="2" actId="20577"/>
          <ac:spMkLst>
            <pc:docMk/>
            <pc:sldMk cId="1186421160" sldId="262"/>
            <ac:spMk id="2" creationId="{8FEE4A9C-3F57-7DA7-91FD-715C3FB47F93}"/>
          </ac:spMkLst>
        </pc:spChg>
      </pc:sldChg>
    </pc:docChg>
  </pc:docChgLst>
  <pc:docChgLst>
    <pc:chgData name="Uzma Sardar" userId="S::uzma@edunetfoundation.org::890a7be9-5a0a-41fe-80e8-7700810bf9d6" providerId="AD" clId="Web-{12466EFC-1F62-CA2C-07B1-96111B302B1B}"/>
    <pc:docChg chg="addSld modSld sldOrd">
      <pc:chgData name="Uzma Sardar" userId="S::uzma@edunetfoundation.org::890a7be9-5a0a-41fe-80e8-7700810bf9d6" providerId="AD" clId="Web-{12466EFC-1F62-CA2C-07B1-96111B302B1B}" dt="2023-11-22T13:37:01.483" v="138" actId="20577"/>
      <pc:docMkLst>
        <pc:docMk/>
      </pc:docMkLst>
      <pc:sldChg chg="modSp">
        <pc:chgData name="Uzma Sardar" userId="S::uzma@edunetfoundation.org::890a7be9-5a0a-41fe-80e8-7700810bf9d6" providerId="AD" clId="Web-{12466EFC-1F62-CA2C-07B1-96111B302B1B}" dt="2023-11-22T12:50:28.225" v="0" actId="14100"/>
        <pc:sldMkLst>
          <pc:docMk/>
          <pc:sldMk cId="953325580" sldId="256"/>
        </pc:sldMkLst>
        <pc:spChg chg="mod">
          <ac:chgData name="Uzma Sardar" userId="S::uzma@edunetfoundation.org::890a7be9-5a0a-41fe-80e8-7700810bf9d6" providerId="AD" clId="Web-{12466EFC-1F62-CA2C-07B1-96111B302B1B}" dt="2023-11-22T12:50:28.225" v="0" actId="14100"/>
          <ac:spMkLst>
            <pc:docMk/>
            <pc:sldMk cId="953325580" sldId="256"/>
            <ac:spMk id="4" creationId="{00000000-0000-0000-0000-000000000000}"/>
          </ac:spMkLst>
        </pc:spChg>
      </pc:sldChg>
      <pc:sldChg chg="modSp ord">
        <pc:chgData name="Uzma Sardar" userId="S::uzma@edunetfoundation.org::890a7be9-5a0a-41fe-80e8-7700810bf9d6" providerId="AD" clId="Web-{12466EFC-1F62-CA2C-07B1-96111B302B1B}" dt="2023-11-22T13:04:11.113" v="45" actId="20577"/>
        <pc:sldMkLst>
          <pc:docMk/>
          <pc:sldMk cId="1186421160" sldId="262"/>
        </pc:sldMkLst>
        <pc:spChg chg="mod">
          <ac:chgData name="Uzma Sardar" userId="S::uzma@edunetfoundation.org::890a7be9-5a0a-41fe-80e8-7700810bf9d6" providerId="AD" clId="Web-{12466EFC-1F62-CA2C-07B1-96111B302B1B}" dt="2023-11-22T13:04:11.113" v="45" actId="20577"/>
          <ac:spMkLst>
            <pc:docMk/>
            <pc:sldMk cId="1186421160" sldId="262"/>
            <ac:spMk id="2" creationId="{8FEE4A9C-3F57-7DA7-91FD-715C3FB47F93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05:29.646" v="57" actId="20577"/>
        <pc:sldMkLst>
          <pc:docMk/>
          <pc:sldMk cId="3210358481" sldId="263"/>
        </pc:sldMkLst>
        <pc:spChg chg="mod">
          <ac:chgData name="Uzma Sardar" userId="S::uzma@edunetfoundation.org::890a7be9-5a0a-41fe-80e8-7700810bf9d6" providerId="AD" clId="Web-{12466EFC-1F62-CA2C-07B1-96111B302B1B}" dt="2023-11-22T13:05:29.646" v="57" actId="20577"/>
          <ac:spMkLst>
            <pc:docMk/>
            <pc:sldMk cId="3210358481" sldId="263"/>
            <ac:spMk id="2" creationId="{E041FD9D-DF07-9C37-1E61-1D920E0EF1D4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14:11.606" v="93" actId="20577"/>
        <pc:sldMkLst>
          <pc:docMk/>
          <pc:sldMk cId="3202024527" sldId="265"/>
        </pc:sldMkLst>
        <pc:spChg chg="mod">
          <ac:chgData name="Uzma Sardar" userId="S::uzma@edunetfoundation.org::890a7be9-5a0a-41fe-80e8-7700810bf9d6" providerId="AD" clId="Web-{12466EFC-1F62-CA2C-07B1-96111B302B1B}" dt="2023-11-22T13:14:11.606" v="93" actId="20577"/>
          <ac:spMkLst>
            <pc:docMk/>
            <pc:sldMk cId="3202024527" sldId="265"/>
            <ac:spMk id="2" creationId="{C4FFAF3C-BA60-9181-132C-C36C403AAEA7}"/>
          </ac:spMkLst>
        </pc:spChg>
        <pc:spChg chg="mod">
          <ac:chgData name="Uzma Sardar" userId="S::uzma@edunetfoundation.org::890a7be9-5a0a-41fe-80e8-7700810bf9d6" providerId="AD" clId="Web-{12466EFC-1F62-CA2C-07B1-96111B302B1B}" dt="2023-11-22T13:11:59.339" v="59" actId="20577"/>
          <ac:spMkLst>
            <pc:docMk/>
            <pc:sldMk cId="3202024527" sldId="265"/>
            <ac:spMk id="5" creationId="{8FBA75B4-2DD5-42EB-9397-F36BFB8BA723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36:39.545" v="134" actId="20577"/>
        <pc:sldMkLst>
          <pc:docMk/>
          <pc:sldMk cId="4154508776" sldId="266"/>
        </pc:sldMkLst>
        <pc:spChg chg="mod">
          <ac:chgData name="Uzma Sardar" userId="S::uzma@edunetfoundation.org::890a7be9-5a0a-41fe-80e8-7700810bf9d6" providerId="AD" clId="Web-{12466EFC-1F62-CA2C-07B1-96111B302B1B}" dt="2023-11-22T13:36:39.545" v="134" actId="20577"/>
          <ac:spMkLst>
            <pc:docMk/>
            <pc:sldMk cId="4154508776" sldId="266"/>
            <ac:spMk id="2" creationId="{F7F0871F-2198-9E37-C96F-3611AA199B60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36:46.529" v="135" actId="20577"/>
        <pc:sldMkLst>
          <pc:docMk/>
          <pc:sldMk cId="1483293388" sldId="267"/>
        </pc:sldMkLst>
        <pc:spChg chg="mod">
          <ac:chgData name="Uzma Sardar" userId="S::uzma@edunetfoundation.org::890a7be9-5a0a-41fe-80e8-7700810bf9d6" providerId="AD" clId="Web-{12466EFC-1F62-CA2C-07B1-96111B302B1B}" dt="2023-11-22T13:36:46.529" v="135" actId="20577"/>
          <ac:spMkLst>
            <pc:docMk/>
            <pc:sldMk cId="1483293388" sldId="267"/>
            <ac:spMk id="2" creationId="{D3304455-6802-6CA9-8475-2F6DD1B8D409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36:52.514" v="136" actId="20577"/>
        <pc:sldMkLst>
          <pc:docMk/>
          <pc:sldMk cId="3183315129" sldId="268"/>
        </pc:sldMkLst>
        <pc:spChg chg="mod">
          <ac:chgData name="Uzma Sardar" userId="S::uzma@edunetfoundation.org::890a7be9-5a0a-41fe-80e8-7700810bf9d6" providerId="AD" clId="Web-{12466EFC-1F62-CA2C-07B1-96111B302B1B}" dt="2023-11-22T13:36:52.514" v="136" actId="20577"/>
          <ac:spMkLst>
            <pc:docMk/>
            <pc:sldMk cId="3183315129" sldId="268"/>
            <ac:spMk id="2" creationId="{005E46AB-32C4-4B57-A2B1-50738A64BE1B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37:01.483" v="138" actId="20577"/>
        <pc:sldMkLst>
          <pc:docMk/>
          <pc:sldMk cId="728950222" sldId="269"/>
        </pc:sldMkLst>
        <pc:spChg chg="mod">
          <ac:chgData name="Uzma Sardar" userId="S::uzma@edunetfoundation.org::890a7be9-5a0a-41fe-80e8-7700810bf9d6" providerId="AD" clId="Web-{12466EFC-1F62-CA2C-07B1-96111B302B1B}" dt="2023-11-22T13:37:01.483" v="138" actId="20577"/>
          <ac:spMkLst>
            <pc:docMk/>
            <pc:sldMk cId="728950222" sldId="269"/>
            <ac:spMk id="2" creationId="{357C38BC-22B3-37B2-E0C3-812020A76077}"/>
          </ac:spMkLst>
        </pc:spChg>
      </pc:sldChg>
      <pc:sldChg chg="ord">
        <pc:chgData name="Uzma Sardar" userId="S::uzma@edunetfoundation.org::890a7be9-5a0a-41fe-80e8-7700810bf9d6" providerId="AD" clId="Web-{12466EFC-1F62-CA2C-07B1-96111B302B1B}" dt="2023-11-22T12:50:39.413" v="1"/>
        <pc:sldMkLst>
          <pc:docMk/>
          <pc:sldMk cId="2900153716" sldId="2146847054"/>
        </pc:sldMkLst>
      </pc:sldChg>
      <pc:sldChg chg="addSp delSp modSp new">
        <pc:chgData name="Uzma Sardar" userId="S::uzma@edunetfoundation.org::890a7be9-5a0a-41fe-80e8-7700810bf9d6" providerId="AD" clId="Web-{12466EFC-1F62-CA2C-07B1-96111B302B1B}" dt="2023-11-22T13:36:56.748" v="137" actId="20577"/>
        <pc:sldMkLst>
          <pc:docMk/>
          <pc:sldMk cId="614882681" sldId="2146847055"/>
        </pc:sldMkLst>
        <pc:spChg chg="del mod">
          <ac:chgData name="Uzma Sardar" userId="S::uzma@edunetfoundation.org::890a7be9-5a0a-41fe-80e8-7700810bf9d6" providerId="AD" clId="Web-{12466EFC-1F62-CA2C-07B1-96111B302B1B}" dt="2023-11-22T13:35:34.513" v="121"/>
          <ac:spMkLst>
            <pc:docMk/>
            <pc:sldMk cId="614882681" sldId="2146847055"/>
            <ac:spMk id="2" creationId="{092FD957-A075-74CF-7EC5-14CBBC98A454}"/>
          </ac:spMkLst>
        </pc:spChg>
        <pc:spChg chg="mod">
          <ac:chgData name="Uzma Sardar" userId="S::uzma@edunetfoundation.org::890a7be9-5a0a-41fe-80e8-7700810bf9d6" providerId="AD" clId="Web-{12466EFC-1F62-CA2C-07B1-96111B302B1B}" dt="2023-11-22T13:36:56.748" v="137" actId="20577"/>
          <ac:spMkLst>
            <pc:docMk/>
            <pc:sldMk cId="614882681" sldId="2146847055"/>
            <ac:spMk id="3" creationId="{A6638FD1-D00E-E75B-705C-564F06D93D7B}"/>
          </ac:spMkLst>
        </pc:spChg>
        <pc:spChg chg="add mod">
          <ac:chgData name="Uzma Sardar" userId="S::uzma@edunetfoundation.org::890a7be9-5a0a-41fe-80e8-7700810bf9d6" providerId="AD" clId="Web-{12466EFC-1F62-CA2C-07B1-96111B302B1B}" dt="2023-11-22T13:35:36.794" v="122" actId="1076"/>
          <ac:spMkLst>
            <pc:docMk/>
            <pc:sldMk cId="614882681" sldId="2146847055"/>
            <ac:spMk id="5" creationId="{3F968F13-9AC4-7120-7ACD-9F752C767D5D}"/>
          </ac:spMkLst>
        </pc:spChg>
      </pc:sldChg>
    </pc:docChg>
  </pc:docChgLst>
  <pc:docChgLst>
    <pc:chgData name="Shabaz Ahmed Ali" userId="S::shabaz@edunetfoundation.org::8937c481-946d-4552-82de-d81526054d6b" providerId="AD" clId="Web-{0A2B98E8-7AC3-75BD-DBFE-38A4BBF4F439}"/>
    <pc:docChg chg="modSld">
      <pc:chgData name="Shabaz Ahmed Ali" userId="S::shabaz@edunetfoundation.org::8937c481-946d-4552-82de-d81526054d6b" providerId="AD" clId="Web-{0A2B98E8-7AC3-75BD-DBFE-38A4BBF4F439}" dt="2024-01-05T12:23:35.348" v="9" actId="20577"/>
      <pc:docMkLst>
        <pc:docMk/>
      </pc:docMkLst>
      <pc:sldChg chg="modSp">
        <pc:chgData name="Shabaz Ahmed Ali" userId="S::shabaz@edunetfoundation.org::8937c481-946d-4552-82de-d81526054d6b" providerId="AD" clId="Web-{0A2B98E8-7AC3-75BD-DBFE-38A4BBF4F439}" dt="2024-01-05T12:23:35.348" v="9" actId="20577"/>
        <pc:sldMkLst>
          <pc:docMk/>
          <pc:sldMk cId="2900153716" sldId="2146847054"/>
        </pc:sldMkLst>
        <pc:spChg chg="mod">
          <ac:chgData name="Shabaz Ahmed Ali" userId="S::shabaz@edunetfoundation.org::8937c481-946d-4552-82de-d81526054d6b" providerId="AD" clId="Web-{0A2B98E8-7AC3-75BD-DBFE-38A4BBF4F439}" dt="2024-01-05T12:23:35.348" v="9" actId="20577"/>
          <ac:spMkLst>
            <pc:docMk/>
            <pc:sldMk cId="2900153716" sldId="2146847054"/>
            <ac:spMk id="3" creationId="{B2678641-EEA3-4EC4-BF39-4075B0C120E8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4/1/2024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4/1/2024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4/1/2024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4/1/2024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4/1/2024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4/1/2024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4/1/2024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4/1/2024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4/1/2024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4/1/2024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4/1/2024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KEYLOGGER AND SECURITTY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51965" y="4226147"/>
            <a:ext cx="9462398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DIVYADHARSHINI.G </a:t>
            </a: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J.K.K.NATARAJA COLLEGE OF ENGINEERING AND TECHNOLOGY</a:t>
            </a: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DEPOTMENT OF COMPUTER SCIENCE AND ENGINEERING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7C38BC-22B3-37B2-E0C3-812020A76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400" dirty="0"/>
              <a:t>Smith, J., &amp; Doe, A. (2022). "Detecting and Preventing </a:t>
            </a:r>
            <a:r>
              <a:rPr lang="en-IN" sz="2400" dirty="0" err="1"/>
              <a:t>Keylogger</a:t>
            </a:r>
            <a:r>
              <a:rPr lang="en-IN" sz="2400" dirty="0"/>
              <a:t> Attacks: A Comprehensive Review." Journal of Cybersecurity, 10(2), 123-140.</a:t>
            </a:r>
          </a:p>
          <a:p>
            <a:pPr>
              <a:lnSpc>
                <a:spcPct val="150000"/>
              </a:lnSpc>
            </a:pPr>
            <a:r>
              <a:rPr lang="en-IN" sz="2400" dirty="0"/>
              <a:t>Jones, B. (2023). "Advanced Techniques for </a:t>
            </a:r>
            <a:r>
              <a:rPr lang="en-IN" sz="2400" dirty="0" err="1"/>
              <a:t>Keylogger</a:t>
            </a:r>
            <a:r>
              <a:rPr lang="en-IN" sz="2400" dirty="0"/>
              <a:t> Detection." Proceedings of the International Conference on Information Security (ICIS), 2023, 55-67.</a:t>
            </a:r>
          </a:p>
          <a:p>
            <a:pPr>
              <a:lnSpc>
                <a:spcPct val="150000"/>
              </a:lnSpc>
            </a:pPr>
            <a:r>
              <a:rPr lang="en-IN" sz="2400" dirty="0"/>
              <a:t>Johnson, C. (2024). "Machine Learning Approaches for </a:t>
            </a:r>
            <a:r>
              <a:rPr lang="en-IN" sz="2400" dirty="0" err="1"/>
              <a:t>Keylogger</a:t>
            </a:r>
            <a:r>
              <a:rPr lang="en-IN" sz="2400" dirty="0"/>
              <a:t> Detection." IEEE Transactions on Cybersecurity, 14(3), 211-225.</a:t>
            </a:r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  <a:endParaRPr lang="en-US" sz="2000" dirty="0">
              <a:latin typeface="Arial"/>
              <a:ea typeface="+mn-lt"/>
              <a:cs typeface="Arial"/>
            </a:endParaRPr>
          </a:p>
          <a:p>
            <a:pPr marL="305435" indent="-305435"/>
            <a:r>
              <a:rPr lang="en-US" sz="2000" b="1" dirty="0" smtClean="0">
                <a:latin typeface="Arial"/>
                <a:ea typeface="+mn-lt"/>
                <a:cs typeface="Arial"/>
              </a:rPr>
              <a:t>Proposed System/Solution</a:t>
            </a:r>
            <a:endParaRPr lang="en-US" dirty="0" smtClean="0">
              <a:latin typeface="Arial"/>
              <a:cs typeface="Arial"/>
            </a:endParaRPr>
          </a:p>
          <a:p>
            <a:pPr marL="305435" indent="-305435"/>
            <a:r>
              <a:rPr lang="en-US" sz="2000" b="1" dirty="0" smtClean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</a:t>
            </a:r>
            <a:r>
              <a:rPr lang="en-US" sz="2000" b="1" dirty="0" smtClean="0">
                <a:latin typeface="Arial"/>
                <a:ea typeface="+mn-lt"/>
                <a:cs typeface="+mn-lt"/>
              </a:rPr>
              <a:t>Approach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 smtClean="0">
                <a:latin typeface="Arial"/>
                <a:ea typeface="+mn-lt"/>
                <a:cs typeface="Arial"/>
              </a:rPr>
              <a:t>Types Of </a:t>
            </a:r>
            <a:r>
              <a:rPr lang="en-US" sz="2000" b="1" dirty="0" err="1" smtClean="0">
                <a:latin typeface="Arial"/>
                <a:ea typeface="+mn-lt"/>
                <a:cs typeface="Arial"/>
              </a:rPr>
              <a:t>Keylogger</a:t>
            </a:r>
            <a:endParaRPr lang="en-US" sz="2000" b="1" dirty="0" smtClean="0">
              <a:latin typeface="Arial"/>
              <a:ea typeface="+mn-lt"/>
              <a:cs typeface="Arial"/>
            </a:endParaRPr>
          </a:p>
          <a:p>
            <a:pPr marL="305435" indent="-305435"/>
            <a:r>
              <a:rPr lang="en-US" sz="2000" b="1" dirty="0" err="1" smtClean="0">
                <a:latin typeface="Arial"/>
                <a:ea typeface="+mn-lt"/>
                <a:cs typeface="Arial"/>
              </a:rPr>
              <a:t>Securitty</a:t>
            </a:r>
            <a:endParaRPr lang="en-US" sz="2000" b="1" dirty="0" smtClean="0">
              <a:latin typeface="Arial"/>
              <a:ea typeface="+mn-lt"/>
              <a:cs typeface="Arial"/>
            </a:endParaRPr>
          </a:p>
          <a:p>
            <a:pPr marL="305435" indent="-305435"/>
            <a:r>
              <a:rPr lang="en-US" sz="2000" b="1" dirty="0" smtClean="0">
                <a:latin typeface="Arial"/>
                <a:ea typeface="+mn-lt"/>
                <a:cs typeface="Arial"/>
              </a:rPr>
              <a:t>Result </a:t>
            </a:r>
            <a:r>
              <a:rPr lang="en-US" sz="2000" b="1" dirty="0">
                <a:latin typeface="Arial"/>
                <a:ea typeface="+mn-lt"/>
                <a:cs typeface="Arial"/>
              </a:rPr>
              <a:t>(Output Image)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lstStyle/>
          <a:p>
            <a:pPr marL="0" lvl="0" indent="0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400" dirty="0" smtClean="0">
                <a:solidFill>
                  <a:srgbClr val="0D0D0D"/>
                </a:solidFill>
                <a:latin typeface="Söhne"/>
              </a:rPr>
              <a:t>                       In </a:t>
            </a:r>
            <a:r>
              <a:rPr lang="en-US" altLang="en-US" sz="2400" dirty="0">
                <a:solidFill>
                  <a:srgbClr val="0D0D0D"/>
                </a:solidFill>
                <a:latin typeface="Söhne"/>
              </a:rPr>
              <a:t>today's digital age, where cybersecurity threats loom </a:t>
            </a:r>
            <a:r>
              <a:rPr lang="en-US" altLang="en-US" sz="2400" dirty="0" smtClean="0">
                <a:solidFill>
                  <a:srgbClr val="0D0D0D"/>
                </a:solidFill>
                <a:latin typeface="Söhne"/>
              </a:rPr>
              <a:t>large, one </a:t>
            </a:r>
            <a:r>
              <a:rPr lang="en-US" altLang="en-US" sz="2400" dirty="0">
                <a:solidFill>
                  <a:srgbClr val="0D0D0D"/>
                </a:solidFill>
                <a:latin typeface="Söhne"/>
              </a:rPr>
              <a:t>of the significant concerns is the proliferation of </a:t>
            </a:r>
            <a:r>
              <a:rPr lang="en-US" altLang="en-US" sz="2400" dirty="0" err="1">
                <a:solidFill>
                  <a:srgbClr val="0D0D0D"/>
                </a:solidFill>
                <a:latin typeface="Söhne"/>
              </a:rPr>
              <a:t>keyloggers</a:t>
            </a:r>
            <a:r>
              <a:rPr lang="en-US" altLang="en-US" sz="2400" dirty="0">
                <a:solidFill>
                  <a:srgbClr val="0D0D0D"/>
                </a:solidFill>
                <a:latin typeface="Söhne"/>
              </a:rPr>
              <a:t>, stealthy software tools designed to monitor and record keystrokes </a:t>
            </a:r>
            <a:r>
              <a:rPr lang="en-US" altLang="en-US" sz="2400" dirty="0" smtClean="0">
                <a:solidFill>
                  <a:srgbClr val="0D0D0D"/>
                </a:solidFill>
                <a:latin typeface="Söhne"/>
              </a:rPr>
              <a:t>on a </a:t>
            </a:r>
            <a:r>
              <a:rPr lang="en-US" altLang="en-US" sz="2400" dirty="0">
                <a:solidFill>
                  <a:srgbClr val="0D0D0D"/>
                </a:solidFill>
                <a:latin typeface="Söhne"/>
              </a:rPr>
              <a:t>user's computer without their knowledge. </a:t>
            </a:r>
            <a:r>
              <a:rPr lang="en-US" altLang="en-US" sz="2400" dirty="0" err="1">
                <a:solidFill>
                  <a:srgbClr val="0D0D0D"/>
                </a:solidFill>
                <a:latin typeface="Söhne"/>
              </a:rPr>
              <a:t>Keyloggers</a:t>
            </a:r>
            <a:r>
              <a:rPr lang="en-US" altLang="en-US" sz="2400" dirty="0">
                <a:solidFill>
                  <a:srgbClr val="0D0D0D"/>
                </a:solidFill>
                <a:latin typeface="Söhne"/>
              </a:rPr>
              <a:t> pose a severe threat to individuals and organizations as they can capture </a:t>
            </a:r>
            <a:r>
              <a:rPr lang="en-US" altLang="en-US" sz="2400" dirty="0" smtClean="0">
                <a:solidFill>
                  <a:srgbClr val="0D0D0D"/>
                </a:solidFill>
                <a:latin typeface="Söhne"/>
              </a:rPr>
              <a:t>sensitive information </a:t>
            </a:r>
            <a:r>
              <a:rPr lang="en-US" altLang="en-US" sz="2400" dirty="0">
                <a:solidFill>
                  <a:srgbClr val="0D0D0D"/>
                </a:solidFill>
                <a:latin typeface="Söhne"/>
              </a:rPr>
              <a:t>such as passwords, credit card details, and other personal data, leading to identity theft, financial loss, and privacy breaches.</a:t>
            </a:r>
            <a:endParaRPr lang="en-US" altLang="en-US" sz="2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05435" indent="-305435" algn="just"/>
            <a:endParaRPr lang="en-IN" dirty="0"/>
          </a:p>
        </p:txBody>
      </p:sp>
      <p:pic>
        <p:nvPicPr>
          <p:cNvPr id="1031" name="Picture 7" descr="Us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05435" indent="-305435">
              <a:lnSpc>
                <a:spcPct val="200000"/>
              </a:lnSpc>
            </a:pPr>
            <a:r>
              <a:rPr lang="en-US" sz="2400" dirty="0" smtClean="0"/>
              <a:t>                   Our </a:t>
            </a:r>
            <a:r>
              <a:rPr lang="en-US" sz="2400" dirty="0"/>
              <a:t>proposed system aims to tackle the proliferation of </a:t>
            </a:r>
            <a:r>
              <a:rPr lang="en-US" sz="2400" dirty="0" err="1"/>
              <a:t>keyloggers</a:t>
            </a:r>
            <a:r>
              <a:rPr lang="en-US" sz="2400" dirty="0"/>
              <a:t> by developing a comprehensive detection and prevention mechanism. This system will employ a multifaceted approach to identify and neutralize </a:t>
            </a:r>
            <a:r>
              <a:rPr lang="en-US" sz="2400" dirty="0" err="1"/>
              <a:t>keyloggers</a:t>
            </a:r>
            <a:r>
              <a:rPr lang="en-US" sz="2400" dirty="0"/>
              <a:t>, safeguarding users' sensitive information and privacy.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 smtClean="0"/>
              <a:t>                    The </a:t>
            </a:r>
            <a:r>
              <a:rPr lang="en-US" sz="2400" dirty="0"/>
              <a:t>development approach will leverage a combination of programming languages such as Python, C/C++, and Java for system implementation. Advanced machine learning algorithms will be utilized for heuristic analysis, while system-level monitoring will be achieved through low-level programming techniques. Additionally, the system will incorporate database technologies for storing and analyzing </a:t>
            </a:r>
            <a:r>
              <a:rPr lang="en-US" sz="2400" dirty="0" err="1"/>
              <a:t>keylogger</a:t>
            </a:r>
            <a:r>
              <a:rPr lang="en-US" sz="2400" dirty="0"/>
              <a:t> patterns and signatures.</a:t>
            </a:r>
            <a:endParaRPr lang="en-IN" sz="2400" b="1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Types of </a:t>
            </a:r>
            <a:r>
              <a:rPr lang="en-US" sz="4000" dirty="0" err="1" smtClean="0">
                <a:solidFill>
                  <a:schemeClr val="accent1"/>
                </a:solidFill>
              </a:rPr>
              <a:t>Keyloggers</a:t>
            </a:r>
            <a:endParaRPr lang="en-US" sz="40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F0871F-2198-9E37-C96F-3611AA199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>
              <a:lnSpc>
                <a:spcPct val="150000"/>
              </a:lnSpc>
            </a:pPr>
            <a:r>
              <a:rPr lang="en-US" sz="2400" dirty="0" smtClean="0"/>
              <a:t>                    The </a:t>
            </a:r>
            <a:r>
              <a:rPr lang="en-US" sz="2400" dirty="0"/>
              <a:t>system will address various types of </a:t>
            </a:r>
            <a:r>
              <a:rPr lang="en-US" sz="2400" dirty="0" err="1"/>
              <a:t>keyloggers</a:t>
            </a:r>
            <a:r>
              <a:rPr lang="en-US" sz="2400" dirty="0"/>
              <a:t>, including software-based </a:t>
            </a:r>
            <a:r>
              <a:rPr lang="en-US" sz="2400" dirty="0" err="1"/>
              <a:t>keyloggers</a:t>
            </a:r>
            <a:r>
              <a:rPr lang="en-US" sz="2400" dirty="0"/>
              <a:t>, hardware </a:t>
            </a:r>
            <a:r>
              <a:rPr lang="en-US" sz="2400" dirty="0" err="1"/>
              <a:t>keyloggers</a:t>
            </a:r>
            <a:r>
              <a:rPr lang="en-US" sz="2400" dirty="0"/>
              <a:t>, and kernel-level </a:t>
            </a:r>
            <a:r>
              <a:rPr lang="en-US" sz="2400" dirty="0" err="1"/>
              <a:t>keyloggers</a:t>
            </a:r>
            <a:r>
              <a:rPr lang="en-US" sz="2400" dirty="0"/>
              <a:t>. Each type presents unique challenges, and our system will be designed to detect and mitigate them effectively.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782" y="2164001"/>
            <a:ext cx="8340436" cy="439324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43345" y="1513560"/>
            <a:ext cx="1717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 IMAGE: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>
              <a:lnSpc>
                <a:spcPct val="150000"/>
              </a:lnSpc>
            </a:pPr>
            <a:r>
              <a:rPr lang="en-US" sz="2400" dirty="0" smtClean="0"/>
              <a:t>                   In </a:t>
            </a:r>
            <a:r>
              <a:rPr lang="en-US" sz="2400" dirty="0"/>
              <a:t>conclusion, the development of an advanced </a:t>
            </a:r>
            <a:r>
              <a:rPr lang="en-US" sz="2400" dirty="0" err="1"/>
              <a:t>keylogger</a:t>
            </a:r>
            <a:r>
              <a:rPr lang="en-US" sz="2400" dirty="0"/>
              <a:t> detection and prevention system is crucial in mitigating the risks posed by these stealthy threats. By implementing a proactive approach to cybersecurity, we aim to safeguard users' personal information and privacy</a:t>
            </a:r>
            <a:r>
              <a:rPr lang="en-US" sz="2000" dirty="0"/>
              <a:t>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627" y="1302026"/>
            <a:ext cx="11029615" cy="467332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/>
              <a:t>  </a:t>
            </a:r>
            <a:r>
              <a:rPr lang="en-US" sz="2400" dirty="0" smtClean="0"/>
              <a:t>The </a:t>
            </a:r>
            <a:r>
              <a:rPr lang="en-US" sz="2400" dirty="0"/>
              <a:t>future scope of the system includes continual enhancement and optimization of detection algorithms, integration with existing cybersecurity frameworks, and adaptation to emerging threats</a:t>
            </a:r>
            <a:r>
              <a:rPr lang="en-US" sz="24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 </a:t>
            </a:r>
            <a:r>
              <a:rPr lang="en-US" sz="2400" dirty="0"/>
              <a:t>Furthermore, extending the system's support to various platforms and devices will enhance its applicability in diverse environments.</a:t>
            </a:r>
            <a:endParaRPr lang="en-US" sz="24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purl.org/dc/elements/1.1/"/>
    <ds:schemaRef ds:uri="http://schemas.microsoft.com/office/2006/metadata/properties"/>
    <ds:schemaRef ds:uri="c0fa2617-96bd-425d-8578-e93563fe37c5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9162bd5b-4ed9-4da3-b376-05204580ba3f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25</TotalTime>
  <Words>440</Words>
  <Application>Microsoft Office PowerPoint</Application>
  <PresentationFormat>Widescreen</PresentationFormat>
  <Paragraphs>37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Franklin Gothic Book</vt:lpstr>
      <vt:lpstr>Franklin Gothic Demi</vt:lpstr>
      <vt:lpstr>Söhne</vt:lpstr>
      <vt:lpstr>Wingdings 2</vt:lpstr>
      <vt:lpstr>DividendVTI</vt:lpstr>
      <vt:lpstr>KEYLOGGER AND SECURITTY</vt:lpstr>
      <vt:lpstr>OUTLINE</vt:lpstr>
      <vt:lpstr>Problem Statement</vt:lpstr>
      <vt:lpstr>Proposed Solution</vt:lpstr>
      <vt:lpstr>System  Approach</vt:lpstr>
      <vt:lpstr>Types of Keyloggers</vt:lpstr>
      <vt:lpstr>Result</vt:lpstr>
      <vt:lpstr>Conclusion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NAAC 1</cp:lastModifiedBy>
  <cp:revision>26</cp:revision>
  <dcterms:created xsi:type="dcterms:W3CDTF">2021-05-26T16:50:10Z</dcterms:created>
  <dcterms:modified xsi:type="dcterms:W3CDTF">2024-04-01T10:50:23Z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