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4">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1"/>
          <p:cNvGrpSpPr/>
          <p:nvPr/>
        </p:nvGrpSpPr>
        <p:grpSpPr>
          <a:xfrm>
            <a:off x="876299" y="990600"/>
            <a:ext cx="1743075" cy="1333500"/>
            <a:chOff x="742950" y="1104900"/>
            <a:chExt cx="1743075" cy="1333500"/>
          </a:xfrm>
        </p:grpSpPr>
        <p:sp>
          <p:nvSpPr>
            <p:cNvPr id="51" name="Google Shape;5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 name="Google Shape;5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53" name="Google Shape;53;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 name="Google Shape;54;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 name="Google Shape;55;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56" name="Google Shape;5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7" name="Google Shape;5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58" name="Google Shape;58;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S DIVYA DHARSHINI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6B2BFE877CD24BA96D843909851B989F</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DON BOSCO ARTS &amp; SCIENCE COLLEGE, CHENNAI</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