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IN" sz="2400" dirty="0" err="1"/>
              <a:t>D.Divya</a:t>
            </a:r>
            <a:r>
              <a:rPr lang="en-IN" sz="2400" dirty="0"/>
              <a:t> </a:t>
            </a:r>
            <a:r>
              <a:rPr lang="en-IN" sz="2400" dirty="0" err="1"/>
              <a:t>darshini</a:t>
            </a:r>
            <a:endParaRPr sz="2800" dirty="0"/>
          </a:p>
          <a:p>
            <a:r>
              <a:rPr lang="en-US" sz="2400" dirty="0"/>
              <a:t>REGISTER NO:312208</a:t>
            </a:r>
            <a:r>
              <a:rPr lang="en-IN" sz="2400"/>
              <a:t>379</a:t>
            </a:r>
            <a:endParaRPr sz="2800" dirty="0"/>
          </a:p>
          <a:p>
            <a:r>
              <a:rPr lang="en-US" sz="2400" dirty="0"/>
              <a:t>DEPARTMENT:B.</a:t>
            </a:r>
            <a:r>
              <a:rPr lang="en-IN" sz="2400" dirty="0"/>
              <a:t>Com (Accounting /finance )</a:t>
            </a:r>
            <a:endParaRPr sz="2800" dirty="0"/>
          </a:p>
          <a:p>
            <a:r>
              <a:rPr lang="en-US" sz="2400" dirty="0"/>
              <a:t>COLLEGE : Chellammal womens college Guindy chennai</a:t>
            </a:r>
            <a:endParaRPr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Deva dharshini M</cp:lastModifiedBy>
  <cp:revision>4</cp:revision>
  <dcterms:created xsi:type="dcterms:W3CDTF">2024-03-29T04:07:22Z</dcterms:created>
  <dcterms:modified xsi:type="dcterms:W3CDTF">2024-09-02T12:48:56Z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