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0" r:id="rId3"/>
    <p:sldId id="285" r:id="rId4"/>
    <p:sldId id="280" r:id="rId5"/>
    <p:sldId id="302" r:id="rId6"/>
    <p:sldId id="286" r:id="rId7"/>
    <p:sldId id="270" r:id="rId8"/>
    <p:sldId id="301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kala divyagandh" userId="8c89885740a17d3b" providerId="LiveId" clId="{B106B173-C2D5-46D6-A646-CFCD1646B1E4}"/>
    <pc:docChg chg="undo custSel addSld modSld">
      <pc:chgData name="pokala divyagandh" userId="8c89885740a17d3b" providerId="LiveId" clId="{B106B173-C2D5-46D6-A646-CFCD1646B1E4}" dt="2023-05-27T07:39:00.265" v="304" actId="1076"/>
      <pc:docMkLst>
        <pc:docMk/>
      </pc:docMkLst>
      <pc:sldChg chg="modSp mod">
        <pc:chgData name="pokala divyagandh" userId="8c89885740a17d3b" providerId="LiveId" clId="{B106B173-C2D5-46D6-A646-CFCD1646B1E4}" dt="2023-05-27T07:39:00.265" v="304" actId="1076"/>
        <pc:sldMkLst>
          <pc:docMk/>
          <pc:sldMk cId="1329362429" sldId="256"/>
        </pc:sldMkLst>
        <pc:spChg chg="mod">
          <ac:chgData name="pokala divyagandh" userId="8c89885740a17d3b" providerId="LiveId" clId="{B106B173-C2D5-46D6-A646-CFCD1646B1E4}" dt="2023-05-27T07:38:54.451" v="303" actId="1076"/>
          <ac:spMkLst>
            <pc:docMk/>
            <pc:sldMk cId="1329362429" sldId="256"/>
            <ac:spMk id="2" creationId="{F640239C-DCE7-4146-B6F8-A8707444E6EF}"/>
          </ac:spMkLst>
        </pc:spChg>
        <pc:spChg chg="mod">
          <ac:chgData name="pokala divyagandh" userId="8c89885740a17d3b" providerId="LiveId" clId="{B106B173-C2D5-46D6-A646-CFCD1646B1E4}" dt="2023-05-27T07:39:00.265" v="304" actId="1076"/>
          <ac:spMkLst>
            <pc:docMk/>
            <pc:sldMk cId="1329362429" sldId="256"/>
            <ac:spMk id="4" creationId="{7F8D1BC4-4F16-41DE-8324-5D1C79AE5074}"/>
          </ac:spMkLst>
        </pc:spChg>
      </pc:sldChg>
      <pc:sldChg chg="modSp new mod">
        <pc:chgData name="pokala divyagandh" userId="8c89885740a17d3b" providerId="LiveId" clId="{B106B173-C2D5-46D6-A646-CFCD1646B1E4}" dt="2023-05-27T07:36:34.402" v="91" actId="14100"/>
        <pc:sldMkLst>
          <pc:docMk/>
          <pc:sldMk cId="518176744" sldId="302"/>
        </pc:sldMkLst>
        <pc:spChg chg="mod">
          <ac:chgData name="pokala divyagandh" userId="8c89885740a17d3b" providerId="LiveId" clId="{B106B173-C2D5-46D6-A646-CFCD1646B1E4}" dt="2023-05-27T07:35:50.024" v="62" actId="1076"/>
          <ac:spMkLst>
            <pc:docMk/>
            <pc:sldMk cId="518176744" sldId="302"/>
            <ac:spMk id="2" creationId="{FF2DD1CB-6965-A1EE-C0F7-7CC87ED17647}"/>
          </ac:spMkLst>
        </pc:spChg>
        <pc:spChg chg="mod">
          <ac:chgData name="pokala divyagandh" userId="8c89885740a17d3b" providerId="LiveId" clId="{B106B173-C2D5-46D6-A646-CFCD1646B1E4}" dt="2023-05-27T07:36:34.402" v="91" actId="14100"/>
          <ac:spMkLst>
            <pc:docMk/>
            <pc:sldMk cId="518176744" sldId="302"/>
            <ac:spMk id="3" creationId="{61D88598-298E-497C-A678-BC0F8914DEE7}"/>
          </ac:spMkLst>
        </pc:spChg>
      </pc:sldChg>
    </pc:docChg>
  </pc:docChgLst>
  <pc:docChgLst>
    <pc:chgData name="pokala divyagandh" userId="8c89885740a17d3b" providerId="LiveId" clId="{C9EA91FF-B691-40C1-8BAE-1BECBFFDF63B}"/>
    <pc:docChg chg="undo custSel delSld modSld">
      <pc:chgData name="pokala divyagandh" userId="8c89885740a17d3b" providerId="LiveId" clId="{C9EA91FF-B691-40C1-8BAE-1BECBFFDF63B}" dt="2023-03-23T09:37:30.766" v="1040" actId="14100"/>
      <pc:docMkLst>
        <pc:docMk/>
      </pc:docMkLst>
      <pc:sldChg chg="delSp modSp mod">
        <pc:chgData name="pokala divyagandh" userId="8c89885740a17d3b" providerId="LiveId" clId="{C9EA91FF-B691-40C1-8BAE-1BECBFFDF63B}" dt="2023-03-23T09:37:30.766" v="1040" actId="14100"/>
        <pc:sldMkLst>
          <pc:docMk/>
          <pc:sldMk cId="1329362429" sldId="256"/>
        </pc:sldMkLst>
        <pc:spChg chg="mod">
          <ac:chgData name="pokala divyagandh" userId="8c89885740a17d3b" providerId="LiveId" clId="{C9EA91FF-B691-40C1-8BAE-1BECBFFDF63B}" dt="2023-03-23T09:37:30.766" v="1040" actId="14100"/>
          <ac:spMkLst>
            <pc:docMk/>
            <pc:sldMk cId="1329362429" sldId="256"/>
            <ac:spMk id="2" creationId="{F640239C-DCE7-4146-B6F8-A8707444E6EF}"/>
          </ac:spMkLst>
        </pc:spChg>
        <pc:spChg chg="del mod">
          <ac:chgData name="pokala divyagandh" userId="8c89885740a17d3b" providerId="LiveId" clId="{C9EA91FF-B691-40C1-8BAE-1BECBFFDF63B}" dt="2023-03-23T09:26:15.071" v="2" actId="478"/>
          <ac:spMkLst>
            <pc:docMk/>
            <pc:sldMk cId="1329362429" sldId="256"/>
            <ac:spMk id="3" creationId="{EA52E24D-5F31-45FC-A831-8829A2F42014}"/>
          </ac:spMkLst>
        </pc:spChg>
        <pc:spChg chg="mod">
          <ac:chgData name="pokala divyagandh" userId="8c89885740a17d3b" providerId="LiveId" clId="{C9EA91FF-B691-40C1-8BAE-1BECBFFDF63B}" dt="2023-03-23T09:27:17.971" v="166" actId="14100"/>
          <ac:spMkLst>
            <pc:docMk/>
            <pc:sldMk cId="1329362429" sldId="256"/>
            <ac:spMk id="4" creationId="{7F8D1BC4-4F16-41DE-8324-5D1C79AE5074}"/>
          </ac:spMkLst>
        </pc:spChg>
        <pc:spChg chg="mod">
          <ac:chgData name="pokala divyagandh" userId="8c89885740a17d3b" providerId="LiveId" clId="{C9EA91FF-B691-40C1-8BAE-1BECBFFDF63B}" dt="2023-03-23T09:26:23.361" v="3" actId="14100"/>
          <ac:spMkLst>
            <pc:docMk/>
            <pc:sldMk cId="1329362429" sldId="256"/>
            <ac:spMk id="11" creationId="{216F67F5-1CF0-4301-9AA3-198D365037C6}"/>
          </ac:spMkLst>
        </pc:spChg>
        <pc:picChg chg="del">
          <ac:chgData name="pokala divyagandh" userId="8c89885740a17d3b" providerId="LiveId" clId="{C9EA91FF-B691-40C1-8BAE-1BECBFFDF63B}" dt="2023-03-23T09:26:55.600" v="149" actId="478"/>
          <ac:picMkLst>
            <pc:docMk/>
            <pc:sldMk cId="1329362429" sldId="256"/>
            <ac:picMk id="7" creationId="{8EA63A38-64CC-4B16-B5ED-44720E1AD1A8}"/>
          </ac:picMkLst>
        </pc:picChg>
      </pc:sldChg>
      <pc:sldChg chg="del">
        <pc:chgData name="pokala divyagandh" userId="8c89885740a17d3b" providerId="LiveId" clId="{C9EA91FF-B691-40C1-8BAE-1BECBFFDF63B}" dt="2023-03-23T09:27:32.448" v="168" actId="2696"/>
        <pc:sldMkLst>
          <pc:docMk/>
          <pc:sldMk cId="2515916957" sldId="257"/>
        </pc:sldMkLst>
      </pc:sldChg>
      <pc:sldChg chg="delSp modSp mod">
        <pc:chgData name="pokala divyagandh" userId="8c89885740a17d3b" providerId="LiveId" clId="{C9EA91FF-B691-40C1-8BAE-1BECBFFDF63B}" dt="2023-03-23T09:35:55.638" v="1004" actId="27636"/>
        <pc:sldMkLst>
          <pc:docMk/>
          <pc:sldMk cId="661346391" sldId="260"/>
        </pc:sldMkLst>
        <pc:spChg chg="mod">
          <ac:chgData name="pokala divyagandh" userId="8c89885740a17d3b" providerId="LiveId" clId="{C9EA91FF-B691-40C1-8BAE-1BECBFFDF63B}" dt="2023-03-23T09:35:55.638" v="1004" actId="27636"/>
          <ac:spMkLst>
            <pc:docMk/>
            <pc:sldMk cId="661346391" sldId="260"/>
            <ac:spMk id="3" creationId="{1217DE28-420F-465D-8653-F8C9C070C01E}"/>
          </ac:spMkLst>
        </pc:spChg>
        <pc:picChg chg="del">
          <ac:chgData name="pokala divyagandh" userId="8c89885740a17d3b" providerId="LiveId" clId="{C9EA91FF-B691-40C1-8BAE-1BECBFFDF63B}" dt="2023-03-23T09:29:24.813" v="183" actId="478"/>
          <ac:picMkLst>
            <pc:docMk/>
            <pc:sldMk cId="661346391" sldId="260"/>
            <ac:picMk id="4" creationId="{845954AD-1BAC-456E-BA9D-D38466B8B775}"/>
          </ac:picMkLst>
        </pc:picChg>
      </pc:sldChg>
      <pc:sldChg chg="delSp modSp">
        <pc:chgData name="pokala divyagandh" userId="8c89885740a17d3b" providerId="LiveId" clId="{C9EA91FF-B691-40C1-8BAE-1BECBFFDF63B}" dt="2023-03-23T09:29:09.798" v="178" actId="478"/>
        <pc:sldMkLst>
          <pc:docMk/>
          <pc:sldMk cId="838588776" sldId="270"/>
        </pc:sldMkLst>
        <pc:picChg chg="del mod">
          <ac:chgData name="pokala divyagandh" userId="8c89885740a17d3b" providerId="LiveId" clId="{C9EA91FF-B691-40C1-8BAE-1BECBFFDF63B}" dt="2023-03-23T09:29:09.798" v="178" actId="478"/>
          <ac:picMkLst>
            <pc:docMk/>
            <pc:sldMk cId="838588776" sldId="270"/>
            <ac:picMk id="4" creationId="{8C94AFFE-EE47-41D0-9556-7F2DA77D48A9}"/>
          </ac:picMkLst>
        </pc:picChg>
      </pc:sldChg>
      <pc:sldChg chg="del">
        <pc:chgData name="pokala divyagandh" userId="8c89885740a17d3b" providerId="LiveId" clId="{C9EA91FF-B691-40C1-8BAE-1BECBFFDF63B}" dt="2023-03-23T09:29:02.451" v="175" actId="2696"/>
        <pc:sldMkLst>
          <pc:docMk/>
          <pc:sldMk cId="869058835" sldId="271"/>
        </pc:sldMkLst>
      </pc:sldChg>
      <pc:sldChg chg="del">
        <pc:chgData name="pokala divyagandh" userId="8c89885740a17d3b" providerId="LiveId" clId="{C9EA91FF-B691-40C1-8BAE-1BECBFFDF63B}" dt="2023-03-23T09:27:36.800" v="169" actId="2696"/>
        <pc:sldMkLst>
          <pc:docMk/>
          <pc:sldMk cId="3598364249" sldId="276"/>
        </pc:sldMkLst>
      </pc:sldChg>
      <pc:sldChg chg="del">
        <pc:chgData name="pokala divyagandh" userId="8c89885740a17d3b" providerId="LiveId" clId="{C9EA91FF-B691-40C1-8BAE-1BECBFFDF63B}" dt="2023-03-23T09:27:50.898" v="170" actId="2696"/>
        <pc:sldMkLst>
          <pc:docMk/>
          <pc:sldMk cId="1330987900" sldId="277"/>
        </pc:sldMkLst>
      </pc:sldChg>
      <pc:sldChg chg="addSp delSp modSp mod">
        <pc:chgData name="pokala divyagandh" userId="8c89885740a17d3b" providerId="LiveId" clId="{C9EA91FF-B691-40C1-8BAE-1BECBFFDF63B}" dt="2023-03-23T09:37:10.214" v="1039" actId="1076"/>
        <pc:sldMkLst>
          <pc:docMk/>
          <pc:sldMk cId="1480957054" sldId="280"/>
        </pc:sldMkLst>
        <pc:spChg chg="add mod">
          <ac:chgData name="pokala divyagandh" userId="8c89885740a17d3b" providerId="LiveId" clId="{C9EA91FF-B691-40C1-8BAE-1BECBFFDF63B}" dt="2023-03-23T09:37:10.214" v="1039" actId="1076"/>
          <ac:spMkLst>
            <pc:docMk/>
            <pc:sldMk cId="1480957054" sldId="280"/>
            <ac:spMk id="3" creationId="{612A2349-C1AC-0BE7-AF1D-CD71209F7B47}"/>
          </ac:spMkLst>
        </pc:spChg>
        <pc:picChg chg="del mod">
          <ac:chgData name="pokala divyagandh" userId="8c89885740a17d3b" providerId="LiveId" clId="{C9EA91FF-B691-40C1-8BAE-1BECBFFDF63B}" dt="2023-03-23T09:29:18.406" v="180" actId="478"/>
          <ac:picMkLst>
            <pc:docMk/>
            <pc:sldMk cId="1480957054" sldId="280"/>
            <ac:picMk id="4" creationId="{8DDD9BD5-7D77-4400-85BC-8536B5B86461}"/>
          </ac:picMkLst>
        </pc:picChg>
      </pc:sldChg>
      <pc:sldChg chg="del">
        <pc:chgData name="pokala divyagandh" userId="8c89885740a17d3b" providerId="LiveId" clId="{C9EA91FF-B691-40C1-8BAE-1BECBFFDF63B}" dt="2023-03-23T09:28:11.817" v="172" actId="2696"/>
        <pc:sldMkLst>
          <pc:docMk/>
          <pc:sldMk cId="2399698977" sldId="281"/>
        </pc:sldMkLst>
      </pc:sldChg>
      <pc:sldChg chg="delSp">
        <pc:chgData name="pokala divyagandh" userId="8c89885740a17d3b" providerId="LiveId" clId="{C9EA91FF-B691-40C1-8BAE-1BECBFFDF63B}" dt="2023-03-23T09:29:06.545" v="176" actId="478"/>
        <pc:sldMkLst>
          <pc:docMk/>
          <pc:sldMk cId="3174781919" sldId="284"/>
        </pc:sldMkLst>
        <pc:picChg chg="del">
          <ac:chgData name="pokala divyagandh" userId="8c89885740a17d3b" providerId="LiveId" clId="{C9EA91FF-B691-40C1-8BAE-1BECBFFDF63B}" dt="2023-03-23T09:29:06.545" v="176" actId="478"/>
          <ac:picMkLst>
            <pc:docMk/>
            <pc:sldMk cId="3174781919" sldId="284"/>
            <ac:picMk id="3" creationId="{2992CC1D-2C9B-4760-A916-E563BC13EF43}"/>
          </ac:picMkLst>
        </pc:picChg>
      </pc:sldChg>
      <pc:sldChg chg="delSp modSp mod">
        <pc:chgData name="pokala divyagandh" userId="8c89885740a17d3b" providerId="LiveId" clId="{C9EA91FF-B691-40C1-8BAE-1BECBFFDF63B}" dt="2023-03-23T09:36:07.357" v="1006" actId="113"/>
        <pc:sldMkLst>
          <pc:docMk/>
          <pc:sldMk cId="2903156722" sldId="285"/>
        </pc:sldMkLst>
        <pc:spChg chg="mod">
          <ac:chgData name="pokala divyagandh" userId="8c89885740a17d3b" providerId="LiveId" clId="{C9EA91FF-B691-40C1-8BAE-1BECBFFDF63B}" dt="2023-03-23T09:36:07.357" v="1006" actId="113"/>
          <ac:spMkLst>
            <pc:docMk/>
            <pc:sldMk cId="2903156722" sldId="285"/>
            <ac:spMk id="3" creationId="{1247D9E7-CC84-483D-A9B2-EA75157565CD}"/>
          </ac:spMkLst>
        </pc:spChg>
        <pc:picChg chg="del mod">
          <ac:chgData name="pokala divyagandh" userId="8c89885740a17d3b" providerId="LiveId" clId="{C9EA91FF-B691-40C1-8BAE-1BECBFFDF63B}" dt="2023-03-23T09:29:22.157" v="182" actId="478"/>
          <ac:picMkLst>
            <pc:docMk/>
            <pc:sldMk cId="2903156722" sldId="285"/>
            <ac:picMk id="4" creationId="{A9CAE82F-597B-4BFC-9E56-AE69D3E3113E}"/>
          </ac:picMkLst>
        </pc:picChg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2949454197" sldId="294"/>
        </pc:sldMkLst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611684579" sldId="295"/>
        </pc:sldMkLst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3362546009" sldId="296"/>
        </pc:sldMkLst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2561677973" sldId="297"/>
        </pc:sldMkLst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362743047" sldId="298"/>
        </pc:sldMkLst>
      </pc:sldChg>
      <pc:sldChg chg="del">
        <pc:chgData name="pokala divyagandh" userId="8c89885740a17d3b" providerId="LiveId" clId="{C9EA91FF-B691-40C1-8BAE-1BECBFFDF63B}" dt="2023-03-23T09:28:46.016" v="174" actId="2696"/>
        <pc:sldMkLst>
          <pc:docMk/>
          <pc:sldMk cId="3739482524" sldId="299"/>
        </pc:sldMkLst>
      </pc:sldChg>
      <pc:sldChg chg="del">
        <pc:chgData name="pokala divyagandh" userId="8c89885740a17d3b" providerId="LiveId" clId="{C9EA91FF-B691-40C1-8BAE-1BECBFFDF63B}" dt="2023-03-23T09:28:18.156" v="173" actId="2696"/>
        <pc:sldMkLst>
          <pc:docMk/>
          <pc:sldMk cId="3071118353" sldId="300"/>
        </pc:sldMkLst>
      </pc:sldChg>
      <pc:sldChg chg="del">
        <pc:chgData name="pokala divyagandh" userId="8c89885740a17d3b" providerId="LiveId" clId="{C9EA91FF-B691-40C1-8BAE-1BECBFFDF63B}" dt="2023-03-23T09:28:05.454" v="171" actId="2696"/>
        <pc:sldMkLst>
          <pc:docMk/>
          <pc:sldMk cId="663388762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8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97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6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979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5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9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9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1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59FF-176F-46DC-ABE0-AD71CDA8903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941CD-DA05-4BFD-977E-BB212E21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239C-DCE7-4146-B6F8-A8707444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207" y="-96118"/>
            <a:ext cx="8984720" cy="301977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3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CUSTOMER SEGMENATATION USING MACHINE LEARNING IN R</a:t>
            </a:r>
            <a:br>
              <a:rPr lang="en-I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16F67F5-1CF0-4301-9AA3-198D3650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10257041" cy="2036487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D1BC4-4F16-41DE-8324-5D1C79AE5074}"/>
              </a:ext>
            </a:extLst>
          </p:cNvPr>
          <p:cNvSpPr txBox="1"/>
          <p:nvPr/>
        </p:nvSpPr>
        <p:spPr>
          <a:xfrm>
            <a:off x="3932807" y="3312169"/>
            <a:ext cx="9250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Divyagandh Pokala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Gayatri Vidya Parishad College of Engineering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Stream: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 Science and Engineering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divyagandh08@gmail.com</a:t>
            </a:r>
          </a:p>
        </p:txBody>
      </p:sp>
    </p:spTree>
    <p:extLst>
      <p:ext uri="{BB962C8B-B14F-4D97-AF65-F5344CB8AC3E}">
        <p14:creationId xmlns:p14="http://schemas.microsoft.com/office/powerpoint/2010/main" val="13293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4122-8D49-4AD9-928E-665A8692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1184" y="610878"/>
            <a:ext cx="6970643" cy="74212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DE28-420F-465D-8653-F8C9C070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331" y="1475587"/>
            <a:ext cx="9852275" cy="4400474"/>
          </a:xfrm>
        </p:spPr>
        <p:txBody>
          <a:bodyPr>
            <a:normAutofit fontScale="92500"/>
          </a:bodyPr>
          <a:lstStyle/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solution of reaching out customers and Understanding customer sentiments about products is of utmost priority for any product company including HP. </a:t>
            </a:r>
          </a:p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Consumers give feedbacks on social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meadia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platfroms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they are engaged with those platform.</a:t>
            </a:r>
          </a:p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helps the organization reach customers easily and  get to know consumer sentiments first-hand so that it can make better products with great user experience and resolve customer issue faster. We need a one stop knowledge store, which can store reviews.</a:t>
            </a:r>
          </a:p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get one stop store my idea is to make customer segmentation according to their complaints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appreciantiosn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user experience defects and all.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D288-C8A7-40E5-8139-4414EED4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86" y="625834"/>
            <a:ext cx="5447554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D9E7-CC84-483D-A9B2-EA751575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198" y="1774668"/>
            <a:ext cx="9099175" cy="461682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Creating clusters with more data quality which is more cost effective.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is based in quality grouping.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using k means algorithm to cluster the consumers or customers.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our Proposed Work</a:t>
            </a: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customer segmentation leads to plenty of new business opportunities.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 a lot of optimization in: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Budgeting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design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satisfaction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F241-CAE3-4F06-835A-5048413E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36" y="651627"/>
            <a:ext cx="5735957" cy="6414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5B5342-4A9F-AF19-E961-A5117D932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00" y="1990163"/>
            <a:ext cx="9691247" cy="3648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A2349-C1AC-0BE7-AF1D-CD71209F7B47}"/>
              </a:ext>
            </a:extLst>
          </p:cNvPr>
          <p:cNvSpPr txBox="1"/>
          <p:nvPr/>
        </p:nvSpPr>
        <p:spPr>
          <a:xfrm>
            <a:off x="5758962" y="583704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14809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D1CB-6965-A1EE-C0F7-7CC87ED1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69" y="650743"/>
            <a:ext cx="8911687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8598-298E-497C-A678-BC0F8914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956" y="1540189"/>
            <a:ext cx="8915400" cy="233935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attached outside I have done analysis and visualization of the FLIPKART CUSTOMER DATA.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we can make analysis and plots. By using those data we can try to improve the product of certain section of people.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7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E3B0-B3A5-4F26-8365-52E061FB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615318"/>
            <a:ext cx="2224453" cy="917819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6E2A-E0C5-4111-86EB-50A7FD8F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62" y="4451127"/>
            <a:ext cx="8915400" cy="172989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Must be given in a pre-formatted Excel File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with all the three algorithms in K-means which are Elbow method, silhouette and Gap statistic the silhouette has more accuracy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Analysed Data will be Represented in the form of Various Clusters based on their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3F92A-91B1-417C-2754-A4C0A16B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48" y="1338728"/>
            <a:ext cx="4937760" cy="27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BA1C-B438-4F65-9D33-524B403E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35" y="330642"/>
            <a:ext cx="5995666" cy="150519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22AD-72AA-4E65-972D-BF8D8123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634" y="1475587"/>
            <a:ext cx="9922565" cy="21380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data science project, we went through the customer segmentation model. We developed this using a class of machine learning known as unsupervised learning. Specifically, we made use of a clustering algorithm called K-means clustering. We analyzed and visualized the data and then proceeded to implement our algorithm.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2557B-52BC-B876-0A3F-C665E366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2" y="3690486"/>
            <a:ext cx="3174756" cy="27974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77E261A-9CFA-2FBA-632D-FBFC4DF184EF}"/>
              </a:ext>
            </a:extLst>
          </p:cNvPr>
          <p:cNvSpPr/>
          <p:nvPr/>
        </p:nvSpPr>
        <p:spPr>
          <a:xfrm rot="10800000">
            <a:off x="7857393" y="3880280"/>
            <a:ext cx="650631" cy="241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8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0B93-70EB-713C-FC5E-712393F7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02" y="659279"/>
            <a:ext cx="4036475" cy="128089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FUTURE SCOPE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C216-E8B0-AF4A-9EF4-5B3091B7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02" y="1540189"/>
            <a:ext cx="8915400" cy="14228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Future if 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equired the project can be integrated to a website to develop and make the service available for anyone so that though a web page the csv file can be taken as an input and Directly display the clusters which is nothing but the segmented customers as per the given data.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2E9E7-74CD-C8E3-B610-C3EF582F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13" y="3516923"/>
            <a:ext cx="6655777" cy="26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28BF9-352F-410B-BB95-52AF879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70" y="2448026"/>
            <a:ext cx="9726568" cy="130628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4781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2241</TotalTime>
  <Words>440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CUSTOMER SEGMENATATION USING MACHINE LEARNING IN R </vt:lpstr>
      <vt:lpstr>              INTRODUCTION</vt:lpstr>
      <vt:lpstr>PROPOSED WORK</vt:lpstr>
      <vt:lpstr>DATA FLOW DIAGRAM</vt:lpstr>
      <vt:lpstr>SOLUTION</vt:lpstr>
      <vt:lpstr>RESULTS</vt:lpstr>
      <vt:lpstr>                                                             CONCLUSION   </vt:lpstr>
      <vt:lpstr>FUTURE SCOPE 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SHINY</dc:creator>
  <cp:lastModifiedBy>pokala divyagandh</cp:lastModifiedBy>
  <cp:revision>57</cp:revision>
  <dcterms:created xsi:type="dcterms:W3CDTF">2022-01-08T16:39:45Z</dcterms:created>
  <dcterms:modified xsi:type="dcterms:W3CDTF">2023-05-27T07:39:01Z</dcterms:modified>
</cp:coreProperties>
</file>