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obj" preserve="1" userDrawn="1">
  <p:cSld name="Title Slide">
    <p:spTree>
      <p:nvGrpSpPr>
        <p:cNvPr id="1" name=""/>
        <p:cNvGrpSpPr/>
        <p:nvPr/>
      </p:nvGrpSpPr>
      <p:grpSpPr bwMode="auto">
        <a:xfrm>
          <a:off x="0" y="0"/>
          <a:ext cx="0" cy="0"/>
          <a:chOff x="0" y="0"/>
          <a:chExt cx="0" cy="0"/>
        </a:xfrm>
      </p:grpSpPr>
      <p:sp>
        <p:nvSpPr>
          <p:cNvPr id="2" name="Holder 2"/>
          <p:cNvSpPr>
            <a:spLocks noGrp="1"/>
          </p:cNvSpPr>
          <p:nvPr>
            <p:ph type="ctrTitle"/>
          </p:nvPr>
        </p:nvSpPr>
        <p:spPr bwMode="auto">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pPr>
              <a:defRPr/>
            </a:pPr>
            <a:endParaRPr/>
          </a:p>
        </p:txBody>
      </p:sp>
      <p:sp>
        <p:nvSpPr>
          <p:cNvPr id="3" name="Holder 3"/>
          <p:cNvSpPr>
            <a:spLocks noGrp="1"/>
          </p:cNvSpPr>
          <p:nvPr>
            <p:ph type="subTitle" idx="4"/>
          </p:nvPr>
        </p:nvSpPr>
        <p:spPr bwMode="auto">
          <a:xfrm>
            <a:off x="1828800" y="3840480"/>
            <a:ext cx="8534400" cy="171450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6/13/2024</a:t>
            </a:fld>
            <a:endParaRPr lang="en-US"/>
          </a:p>
        </p:txBody>
      </p:sp>
      <p:sp>
        <p:nvSpPr>
          <p:cNvPr id="6" name="Holder 6"/>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4800" b="1" i="0">
                <a:solidFill>
                  <a:schemeClr val="tx1"/>
                </a:solidFill>
                <a:latin typeface="Trebuchet MS"/>
                <a:cs typeface="Trebuchet MS"/>
              </a:defRPr>
            </a:lvl1pPr>
          </a:lstStyle>
          <a:p>
            <a:pPr>
              <a:defRPr/>
            </a:pPr>
            <a:endParaRPr/>
          </a:p>
        </p:txBody>
      </p:sp>
      <p:sp>
        <p:nvSpPr>
          <p:cNvPr id="3" name="Holder 3"/>
          <p:cNvSpPr>
            <a:spLocks noGrp="1"/>
          </p:cNvSpPr>
          <p:nvPr>
            <p:ph type="body" idx="1"/>
          </p:nvPr>
        </p:nvSpPr>
        <p:spPr bwMode="auto"/>
        <p:txBody>
          <a:bodyPr lIns="0" tIns="0" rIns="0" bIns="0"/>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6/13/2024</a:t>
            </a:fld>
            <a:endParaRPr lang="en-US"/>
          </a:p>
        </p:txBody>
      </p:sp>
      <p:sp>
        <p:nvSpPr>
          <p:cNvPr id="6" name="Holder 6"/>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userDrawn="1">
  <p:cSld name="Two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4800" b="1" i="0">
                <a:solidFill>
                  <a:schemeClr val="tx1"/>
                </a:solidFill>
                <a:latin typeface="Trebuchet MS"/>
                <a:cs typeface="Trebuchet MS"/>
              </a:defRPr>
            </a:lvl1pPr>
          </a:lstStyle>
          <a:p>
            <a:pPr>
              <a:defRPr/>
            </a:pPr>
            <a:endParaRPr/>
          </a:p>
        </p:txBody>
      </p:sp>
      <p:sp>
        <p:nvSpPr>
          <p:cNvPr id="3" name="Holder 3"/>
          <p:cNvSpPr>
            <a:spLocks noGrp="1"/>
          </p:cNvSpPr>
          <p:nvPr>
            <p:ph sz="half" idx="2"/>
          </p:nvPr>
        </p:nvSpPr>
        <p:spPr bwMode="auto">
          <a:xfrm>
            <a:off x="609600" y="1577340"/>
            <a:ext cx="5303520" cy="452628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sz="half" idx="3"/>
          </p:nvPr>
        </p:nvSpPr>
        <p:spPr bwMode="auto">
          <a:xfrm>
            <a:off x="6278880" y="1577340"/>
            <a:ext cx="5303520" cy="4526280"/>
          </a:xfrm>
          <a:prstGeom prst="rect">
            <a:avLst/>
          </a:prstGeom>
        </p:spPr>
        <p:txBody>
          <a:bodyPr wrap="square" lIns="0" tIns="0" rIns="0" bIns="0">
            <a:spAutoFit/>
          </a:bodyPr>
          <a:lstStyle>
            <a:lvl1pPr>
              <a:defRPr/>
            </a:lvl1pPr>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6/13/2024</a:t>
            </a:fld>
            <a:endParaRPr lang="en-US"/>
          </a:p>
        </p:txBody>
      </p:sp>
      <p:sp>
        <p:nvSpPr>
          <p:cNvPr id="7" name="Holder 7"/>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obj" preserve="1" userDrawn="1">
  <p:cSld name="Title Only">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4800" b="1" i="0">
                <a:solidFill>
                  <a:schemeClr val="tx1"/>
                </a:solidFill>
                <a:latin typeface="Trebuchet MS"/>
                <a:cs typeface="Trebuchet MS"/>
              </a:defRPr>
            </a:lvl1pPr>
          </a:lstStyle>
          <a:p>
            <a:pPr>
              <a:defRPr/>
            </a:pPr>
            <a:endParaRPr/>
          </a:p>
        </p:txBody>
      </p:sp>
      <p:sp>
        <p:nvSpPr>
          <p:cNvPr id="3"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6/13/2024</a:t>
            </a:fld>
            <a:endParaRPr lang="en-US"/>
          </a:p>
        </p:txBody>
      </p:sp>
      <p:sp>
        <p:nvSpPr>
          <p:cNvPr id="5" name="Holder 5"/>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obj" preserve="1" userDrawn="1">
  <p:cSld name="Blank">
    <p:spTree>
      <p:nvGrpSpPr>
        <p:cNvPr id="1" name=""/>
        <p:cNvGrpSpPr/>
        <p:nvPr/>
      </p:nvGrpSpPr>
      <p:grpSpPr bwMode="auto">
        <a:xfrm>
          <a:off x="0" y="0"/>
          <a:ext cx="0" cy="0"/>
          <a:chOff x="0" y="0"/>
          <a:chExt cx="0" cy="0"/>
        </a:xfrm>
      </p:grpSpPr>
      <p:sp>
        <p:nvSpPr>
          <p:cNvPr id="2" name="Holder 2"/>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3" name="Holder 3"/>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t>6/13/2024</a:t>
            </a:fld>
            <a:endParaRPr lang="en-US"/>
          </a:p>
        </p:txBody>
      </p:sp>
      <p:sp>
        <p:nvSpPr>
          <p:cNvPr id="4" name="Holder 4"/>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bwMode="auto">
        <a:xfrm>
          <a:off x="0" y="0"/>
          <a:ext cx="0" cy="0"/>
          <a:chOff x="0" y="0"/>
          <a:chExt cx="0" cy="0"/>
        </a:xfrm>
      </p:grpSpPr>
      <p:sp>
        <p:nvSpPr>
          <p:cNvPr id="16" name="bg object 16"/>
          <p:cNvSpPr/>
          <p:nvPr/>
        </p:nvSpPr>
        <p:spPr bwMode="auto">
          <a:xfrm>
            <a:off x="9377425" y="4825"/>
            <a:ext cx="1218565" cy="6853555"/>
          </a:xfrm>
          <a:custGeom>
            <a:avLst/>
            <a:gdLst/>
            <a:ahLst/>
            <a:cxnLst/>
            <a:rect l="l" t="t" r="r" b="b"/>
            <a:pathLst>
              <a:path w="1218565" h="6853555" extrusionOk="0">
                <a:moveTo>
                  <a:pt x="0" y="0"/>
                </a:moveTo>
                <a:lnTo>
                  <a:pt x="1218352" y="6853171"/>
                </a:lnTo>
              </a:path>
            </a:pathLst>
          </a:custGeom>
          <a:ln w="9525">
            <a:solidFill>
              <a:srgbClr val="5FCAEE"/>
            </a:solidFill>
          </a:ln>
        </p:spPr>
        <p:txBody>
          <a:bodyPr wrap="square" lIns="0" tIns="0" rIns="0" bIns="0" rtlCol="0"/>
          <a:lstStyle/>
          <a:p>
            <a:pPr>
              <a:defRPr/>
            </a:pPr>
            <a:endParaRPr/>
          </a:p>
        </p:txBody>
      </p:sp>
      <p:sp>
        <p:nvSpPr>
          <p:cNvPr id="17" name="bg object 17"/>
          <p:cNvSpPr/>
          <p:nvPr/>
        </p:nvSpPr>
        <p:spPr bwMode="auto">
          <a:xfrm>
            <a:off x="7448612" y="3694896"/>
            <a:ext cx="4743450" cy="3163570"/>
          </a:xfrm>
          <a:custGeom>
            <a:avLst/>
            <a:gdLst/>
            <a:ahLst/>
            <a:cxnLst/>
            <a:rect l="l" t="t" r="r" b="b"/>
            <a:pathLst>
              <a:path w="4743450" h="3163570" extrusionOk="0">
                <a:moveTo>
                  <a:pt x="4743387" y="0"/>
                </a:moveTo>
                <a:lnTo>
                  <a:pt x="0" y="3163101"/>
                </a:lnTo>
              </a:path>
            </a:pathLst>
          </a:custGeom>
          <a:ln w="9525">
            <a:solidFill>
              <a:srgbClr val="5FCAEE"/>
            </a:solidFill>
          </a:ln>
        </p:spPr>
        <p:txBody>
          <a:bodyPr wrap="square" lIns="0" tIns="0" rIns="0" bIns="0" rtlCol="0"/>
          <a:lstStyle/>
          <a:p>
            <a:pPr>
              <a:defRPr/>
            </a:pPr>
            <a:endParaRPr/>
          </a:p>
        </p:txBody>
      </p:sp>
      <p:sp>
        <p:nvSpPr>
          <p:cNvPr id="18" name="bg object 18"/>
          <p:cNvSpPr/>
          <p:nvPr/>
        </p:nvSpPr>
        <p:spPr bwMode="auto">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19" name="bg object 19"/>
          <p:cNvSpPr/>
          <p:nvPr/>
        </p:nvSpPr>
        <p:spPr bwMode="auto">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20" name="bg object 20"/>
          <p:cNvSpPr/>
          <p:nvPr/>
        </p:nvSpPr>
        <p:spPr bwMode="auto">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21" name="bg object 21"/>
          <p:cNvSpPr/>
          <p:nvPr/>
        </p:nvSpPr>
        <p:spPr bwMode="auto">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22" name="bg object 22"/>
          <p:cNvSpPr/>
          <p:nvPr/>
        </p:nvSpPr>
        <p:spPr bwMode="auto">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23" name="bg object 23"/>
          <p:cNvSpPr/>
          <p:nvPr/>
        </p:nvSpPr>
        <p:spPr bwMode="auto">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24" name="bg object 24"/>
          <p:cNvSpPr/>
          <p:nvPr/>
        </p:nvSpPr>
        <p:spPr bwMode="auto">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sp>
        <p:nvSpPr>
          <p:cNvPr id="25" name="bg object 25"/>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2" name="Holder 2"/>
          <p:cNvSpPr>
            <a:spLocks noGrp="1"/>
          </p:cNvSpPr>
          <p:nvPr>
            <p:ph type="title"/>
          </p:nvPr>
        </p:nvSpPr>
        <p:spPr bwMode="auto">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pPr>
              <a:defRPr/>
            </a:pPr>
            <a:endParaRPr/>
          </a:p>
        </p:txBody>
      </p:sp>
      <p:sp>
        <p:nvSpPr>
          <p:cNvPr id="3" name="Holder 3"/>
          <p:cNvSpPr>
            <a:spLocks noGrp="1"/>
          </p:cNvSpPr>
          <p:nvPr>
            <p:ph type="body" idx="1"/>
          </p:nvPr>
        </p:nvSpPr>
        <p:spPr bwMode="auto">
          <a:xfrm>
            <a:off x="609600" y="1577340"/>
            <a:ext cx="10972800" cy="452628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t>6/13/2024</a:t>
            </a:fld>
            <a:endParaRPr lang="en-US"/>
          </a:p>
        </p:txBody>
      </p:sp>
      <p:sp>
        <p:nvSpPr>
          <p:cNvPr id="6" name="Holder 6"/>
          <p:cNvSpPr>
            <a:spLocks noGrp="1"/>
          </p:cNvSpPr>
          <p:nvPr>
            <p:ph type="sldNum" sz="quarter" idx="7"/>
          </p:nvPr>
        </p:nvSpPr>
        <p:spPr bwMode="auto">
          <a:xfrm>
            <a:off x="11353417" y="6473337"/>
            <a:ext cx="151129" cy="191769"/>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 name="object 2"/>
          <p:cNvGrpSpPr/>
          <p:nvPr/>
        </p:nvGrpSpPr>
        <p:grpSpPr bwMode="auto">
          <a:xfrm>
            <a:off x="410527" y="2371725"/>
            <a:ext cx="9228773" cy="1368422"/>
            <a:chOff x="499198" y="2949983"/>
            <a:chExt cx="9228773" cy="1368422"/>
          </a:xfrm>
        </p:grpSpPr>
        <p:sp>
          <p:nvSpPr>
            <p:cNvPr id="3" name="object 3"/>
            <p:cNvSpPr/>
            <p:nvPr/>
          </p:nvSpPr>
          <p:spPr bwMode="auto">
            <a:xfrm>
              <a:off x="499198" y="2949983"/>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defRPr/>
              </a:pPr>
              <a:endParaRPr/>
            </a:p>
          </p:txBody>
        </p:sp>
        <p:sp>
          <p:nvSpPr>
            <p:cNvPr id="4" name="object 4"/>
            <p:cNvSpPr/>
            <p:nvPr/>
          </p:nvSpPr>
          <p:spPr bwMode="auto">
            <a:xfrm>
              <a:off x="9080271" y="375643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defRPr/>
              </a:pPr>
              <a:endParaRPr/>
            </a:p>
          </p:txBody>
        </p:sp>
      </p:grpSp>
      <p:sp>
        <p:nvSpPr>
          <p:cNvPr id="5" name="object 5"/>
          <p:cNvSpPr/>
          <p:nvPr/>
        </p:nvSpPr>
        <p:spPr bwMode="auto">
          <a:xfrm>
            <a:off x="3657600" y="441917"/>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defRPr/>
            </a:pPr>
            <a:endParaRPr/>
          </a:p>
        </p:txBody>
      </p:sp>
      <p:sp>
        <p:nvSpPr>
          <p:cNvPr id="6"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defRPr/>
            </a:pPr>
            <a:endParaRPr/>
          </a:p>
        </p:txBody>
      </p:sp>
      <p:sp>
        <p:nvSpPr>
          <p:cNvPr id="7" name="object 7"/>
          <p:cNvSpPr txBox="1">
            <a:spLocks noGrp="1"/>
          </p:cNvSpPr>
          <p:nvPr>
            <p:ph type="ctrTitle"/>
          </p:nvPr>
        </p:nvSpPr>
        <p:spPr bwMode="auto">
          <a:xfrm>
            <a:off x="-914400" y="2826936"/>
            <a:ext cx="11671559" cy="626469"/>
          </a:xfrm>
          <a:prstGeom prst="rect">
            <a:avLst/>
          </a:prstGeom>
        </p:spPr>
        <p:txBody>
          <a:bodyPr vert="horz" wrap="square" lIns="0" tIns="16510" rIns="0" bIns="0" rtlCol="0">
            <a:spAutoFit/>
          </a:bodyPr>
          <a:lstStyle/>
          <a:p>
            <a:pPr marL="3213735" algn="l">
              <a:lnSpc>
                <a:spcPct val="100000"/>
              </a:lnSpc>
              <a:spcBef>
                <a:spcPts val="130"/>
              </a:spcBef>
              <a:defRPr/>
            </a:pPr>
            <a:r>
              <a:rPr lang="en-US" sz="4000" spc="15" dirty="0">
                <a:latin typeface="Times New Roman"/>
                <a:cs typeface="Times New Roman"/>
              </a:rPr>
              <a:t>N</a:t>
            </a:r>
            <a:r>
              <a:rPr lang="en-IN" sz="4000" spc="15" dirty="0">
                <a:latin typeface="Times New Roman"/>
                <a:cs typeface="Times New Roman"/>
              </a:rPr>
              <a:t>EELAM DIVYA GANGOTRI</a:t>
            </a:r>
            <a:endParaRPr sz="4000" spc="15" dirty="0">
              <a:latin typeface="Times New Roman"/>
              <a:cs typeface="Times New Roman"/>
            </a:endParaRPr>
          </a:p>
        </p:txBody>
      </p:sp>
      <p:sp>
        <p:nvSpPr>
          <p:cNvPr id="8" name="object 8"/>
          <p:cNvSpPr txBox="1"/>
          <p:nvPr/>
        </p:nvSpPr>
        <p:spPr bwMode="auto">
          <a:xfrm>
            <a:off x="5715000" y="3847696"/>
            <a:ext cx="2362199" cy="443711"/>
          </a:xfrm>
          <a:prstGeom prst="rect">
            <a:avLst/>
          </a:prstGeom>
        </p:spPr>
        <p:txBody>
          <a:bodyPr vert="horz" wrap="square" lIns="0" tIns="12700" rIns="0" bIns="0" rtlCol="0">
            <a:spAutoFit/>
          </a:bodyPr>
          <a:lstStyle/>
          <a:p>
            <a:pPr marL="12700" algn="just">
              <a:lnSpc>
                <a:spcPct val="100000"/>
              </a:lnSpc>
              <a:spcBef>
                <a:spcPts val="100"/>
              </a:spcBef>
              <a:defRPr/>
            </a:pPr>
            <a:r>
              <a:rPr sz="2800" b="1" spc="10">
                <a:solidFill>
                  <a:srgbClr val="2D936B"/>
                </a:solidFill>
                <a:latin typeface="Trebuchet MS"/>
                <a:cs typeface="Trebuchet MS"/>
              </a:rPr>
              <a:t>Final</a:t>
            </a:r>
            <a:r>
              <a:rPr sz="2800" b="1" spc="-165">
                <a:solidFill>
                  <a:srgbClr val="2D936B"/>
                </a:solidFill>
                <a:latin typeface="Trebuchet MS"/>
                <a:cs typeface="Trebuchet MS"/>
              </a:rPr>
              <a:t> </a:t>
            </a:r>
            <a:r>
              <a:rPr sz="2800" b="1" spc="-5">
                <a:solidFill>
                  <a:srgbClr val="2D936B"/>
                </a:solidFill>
                <a:latin typeface="Trebuchet MS"/>
                <a:cs typeface="Trebuchet MS"/>
              </a:rPr>
              <a:t>Project</a:t>
            </a:r>
            <a:endParaRPr sz="2800">
              <a:latin typeface="Trebuchet MS"/>
              <a:cs typeface="Trebuchet MS"/>
            </a:endParaRPr>
          </a:p>
        </p:txBody>
      </p:sp>
      <p:pic>
        <p:nvPicPr>
          <p:cNvPr id="9" name="object 9"/>
          <p:cNvPicPr/>
          <p:nvPr/>
        </p:nvPicPr>
        <p:blipFill>
          <a:blip r:embed="rId2"/>
          <a:stretch/>
        </p:blipFill>
        <p:spPr bwMode="auto">
          <a:xfrm>
            <a:off x="676275" y="6467475"/>
            <a:ext cx="2143125" cy="200025"/>
          </a:xfrm>
          <a:prstGeom prst="rect">
            <a:avLst/>
          </a:prstGeom>
        </p:spPr>
      </p:pic>
      <p:sp>
        <p:nvSpPr>
          <p:cNvPr id="11" name="object 11"/>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1</a:t>
            </a:fld>
            <a:endParaRPr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object 2"/>
          <p:cNvPicPr/>
          <p:nvPr/>
        </p:nvPicPr>
        <p:blipFill>
          <a:blip r:embed="rId2"/>
          <a:stretch/>
        </p:blipFill>
        <p:spPr bwMode="auto">
          <a:xfrm>
            <a:off x="0" y="1524000"/>
            <a:ext cx="2695574" cy="3248025"/>
          </a:xfrm>
          <a:prstGeom prst="rect">
            <a:avLst/>
          </a:prstGeom>
        </p:spPr>
      </p:pic>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5"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6" name="object 6"/>
          <p:cNvSpPr txBox="1">
            <a:spLocks noGrp="1"/>
          </p:cNvSpPr>
          <p:nvPr>
            <p:ph type="title"/>
          </p:nvPr>
        </p:nvSpPr>
        <p:spPr bwMode="auto">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defRPr/>
            </a:pPr>
            <a:r>
              <a:rPr sz="3600" spc="-40">
                <a:solidFill>
                  <a:schemeClr val="accent4"/>
                </a:solidFill>
              </a:rPr>
              <a:t>Y</a:t>
            </a:r>
            <a:r>
              <a:rPr sz="3600" spc="10">
                <a:solidFill>
                  <a:schemeClr val="accent4"/>
                </a:solidFill>
              </a:rPr>
              <a:t>O</a:t>
            </a:r>
            <a:r>
              <a:rPr sz="3600" spc="25">
                <a:solidFill>
                  <a:schemeClr val="accent4"/>
                </a:solidFill>
              </a:rPr>
              <a:t>U</a:t>
            </a:r>
            <a:r>
              <a:rPr sz="3600">
                <a:solidFill>
                  <a:schemeClr val="accent4"/>
                </a:solidFill>
              </a:rPr>
              <a:t>R</a:t>
            </a:r>
            <a:r>
              <a:rPr sz="3600" spc="5">
                <a:solidFill>
                  <a:schemeClr val="accent4"/>
                </a:solidFill>
              </a:rPr>
              <a:t> </a:t>
            </a:r>
            <a:r>
              <a:rPr sz="3600" spc="25">
                <a:solidFill>
                  <a:schemeClr val="accent4"/>
                </a:solidFill>
              </a:rPr>
              <a:t>S</a:t>
            </a:r>
            <a:r>
              <a:rPr sz="3600" spc="10">
                <a:solidFill>
                  <a:schemeClr val="accent4"/>
                </a:solidFill>
              </a:rPr>
              <a:t>O</a:t>
            </a:r>
            <a:r>
              <a:rPr sz="3600" spc="25">
                <a:solidFill>
                  <a:schemeClr val="accent4"/>
                </a:solidFill>
              </a:rPr>
              <a:t>LU</a:t>
            </a:r>
            <a:r>
              <a:rPr sz="3600" spc="-35">
                <a:solidFill>
                  <a:schemeClr val="accent4"/>
                </a:solidFill>
              </a:rPr>
              <a:t>T</a:t>
            </a:r>
            <a:r>
              <a:rPr sz="3600" spc="-30">
                <a:solidFill>
                  <a:schemeClr val="accent4"/>
                </a:solidFill>
              </a:rPr>
              <a:t>I</a:t>
            </a:r>
            <a:r>
              <a:rPr sz="3600" spc="10">
                <a:solidFill>
                  <a:schemeClr val="accent4"/>
                </a:solidFill>
              </a:rPr>
              <a:t>O</a:t>
            </a:r>
            <a:r>
              <a:rPr sz="3600">
                <a:solidFill>
                  <a:schemeClr val="accent4"/>
                </a:solidFill>
              </a:rPr>
              <a:t>N</a:t>
            </a:r>
            <a:r>
              <a:rPr sz="3600" spc="-345">
                <a:solidFill>
                  <a:schemeClr val="accent4"/>
                </a:solidFill>
              </a:rPr>
              <a:t> </a:t>
            </a:r>
            <a:r>
              <a:rPr sz="3600" spc="-35">
                <a:solidFill>
                  <a:schemeClr val="accent4"/>
                </a:solidFill>
              </a:rPr>
              <a:t>A</a:t>
            </a:r>
            <a:r>
              <a:rPr sz="3600" spc="-5">
                <a:solidFill>
                  <a:schemeClr val="accent4"/>
                </a:solidFill>
              </a:rPr>
              <a:t>N</a:t>
            </a:r>
            <a:r>
              <a:rPr sz="3600">
                <a:solidFill>
                  <a:schemeClr val="accent4"/>
                </a:solidFill>
              </a:rPr>
              <a:t>D</a:t>
            </a:r>
            <a:r>
              <a:rPr sz="3600" spc="35">
                <a:solidFill>
                  <a:schemeClr val="accent4"/>
                </a:solidFill>
              </a:rPr>
              <a:t> </a:t>
            </a:r>
            <a:r>
              <a:rPr sz="3600" spc="-30">
                <a:solidFill>
                  <a:schemeClr val="accent4"/>
                </a:solidFill>
              </a:rPr>
              <a:t>I</a:t>
            </a:r>
            <a:r>
              <a:rPr sz="3600" spc="-35">
                <a:solidFill>
                  <a:schemeClr val="accent4"/>
                </a:solidFill>
              </a:rPr>
              <a:t>T</a:t>
            </a:r>
            <a:r>
              <a:rPr sz="3600">
                <a:solidFill>
                  <a:schemeClr val="accent4"/>
                </a:solidFill>
              </a:rPr>
              <a:t>S</a:t>
            </a:r>
            <a:r>
              <a:rPr sz="3600" spc="60">
                <a:solidFill>
                  <a:schemeClr val="accent4"/>
                </a:solidFill>
              </a:rPr>
              <a:t> </a:t>
            </a:r>
            <a:r>
              <a:rPr sz="3600" spc="-295">
                <a:solidFill>
                  <a:schemeClr val="accent4"/>
                </a:solidFill>
              </a:rPr>
              <a:t>V</a:t>
            </a:r>
            <a:r>
              <a:rPr sz="3600" spc="-35">
                <a:solidFill>
                  <a:schemeClr val="accent4"/>
                </a:solidFill>
              </a:rPr>
              <a:t>A</a:t>
            </a:r>
            <a:r>
              <a:rPr sz="3600" spc="25">
                <a:solidFill>
                  <a:schemeClr val="accent4"/>
                </a:solidFill>
              </a:rPr>
              <a:t>LU</a:t>
            </a:r>
            <a:r>
              <a:rPr sz="3600">
                <a:solidFill>
                  <a:schemeClr val="accent4"/>
                </a:solidFill>
              </a:rPr>
              <a:t>E</a:t>
            </a:r>
            <a:r>
              <a:rPr sz="3600" spc="-65">
                <a:solidFill>
                  <a:schemeClr val="accent4"/>
                </a:solidFill>
              </a:rPr>
              <a:t> </a:t>
            </a:r>
            <a:r>
              <a:rPr sz="3600" spc="-15">
                <a:solidFill>
                  <a:schemeClr val="accent4"/>
                </a:solidFill>
              </a:rPr>
              <a:t>P</a:t>
            </a:r>
            <a:r>
              <a:rPr sz="3600" spc="-30">
                <a:solidFill>
                  <a:schemeClr val="accent4"/>
                </a:solidFill>
              </a:rPr>
              <a:t>R</a:t>
            </a:r>
            <a:r>
              <a:rPr sz="3600" spc="10">
                <a:solidFill>
                  <a:schemeClr val="accent4"/>
                </a:solidFill>
              </a:rPr>
              <a:t>O</a:t>
            </a:r>
            <a:r>
              <a:rPr sz="3600" spc="-15">
                <a:solidFill>
                  <a:schemeClr val="accent4"/>
                </a:solidFill>
              </a:rPr>
              <a:t>P</a:t>
            </a:r>
            <a:r>
              <a:rPr sz="3600" spc="10">
                <a:solidFill>
                  <a:schemeClr val="accent4"/>
                </a:solidFill>
              </a:rPr>
              <a:t>O</a:t>
            </a:r>
            <a:r>
              <a:rPr sz="3600" spc="25">
                <a:solidFill>
                  <a:schemeClr val="accent4"/>
                </a:solidFill>
              </a:rPr>
              <a:t>S</a:t>
            </a:r>
            <a:r>
              <a:rPr sz="3600" spc="-30">
                <a:solidFill>
                  <a:schemeClr val="accent4"/>
                </a:solidFill>
              </a:rPr>
              <a:t>I</a:t>
            </a:r>
            <a:r>
              <a:rPr sz="3600" spc="-35">
                <a:solidFill>
                  <a:schemeClr val="accent4"/>
                </a:solidFill>
              </a:rPr>
              <a:t>T</a:t>
            </a:r>
            <a:r>
              <a:rPr sz="3600" spc="-30">
                <a:solidFill>
                  <a:schemeClr val="accent4"/>
                </a:solidFill>
              </a:rPr>
              <a:t>I</a:t>
            </a:r>
            <a:r>
              <a:rPr sz="3600" spc="10">
                <a:solidFill>
                  <a:schemeClr val="accent4"/>
                </a:solidFill>
              </a:rPr>
              <a:t>O</a:t>
            </a:r>
            <a:r>
              <a:rPr sz="3600">
                <a:solidFill>
                  <a:schemeClr val="accent4"/>
                </a:solidFill>
              </a:rPr>
              <a:t>N</a:t>
            </a:r>
            <a:endParaRPr/>
          </a:p>
        </p:txBody>
      </p:sp>
      <p:pic>
        <p:nvPicPr>
          <p:cNvPr id="7" name="object 7"/>
          <p:cNvPicPr/>
          <p:nvPr/>
        </p:nvPicPr>
        <p:blipFill>
          <a:blip r:embed="rId3"/>
          <a:stretch/>
        </p:blipFill>
        <p:spPr bwMode="auto">
          <a:xfrm>
            <a:off x="676275" y="6467475"/>
            <a:ext cx="2143125" cy="200025"/>
          </a:xfrm>
          <a:prstGeom prst="rect">
            <a:avLst/>
          </a:prstGeom>
        </p:spPr>
      </p:pic>
      <p:sp>
        <p:nvSpPr>
          <p:cNvPr id="9" name="object 9"/>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10</a:t>
            </a:fld>
            <a:endParaRPr spc="10"/>
          </a:p>
        </p:txBody>
      </p:sp>
      <p:sp>
        <p:nvSpPr>
          <p:cNvPr id="10" name="TextBox 9"/>
          <p:cNvSpPr txBox="1"/>
          <p:nvPr/>
        </p:nvSpPr>
        <p:spPr bwMode="auto">
          <a:xfrm>
            <a:off x="1762763" y="1348663"/>
            <a:ext cx="7934325" cy="4801314"/>
          </a:xfrm>
          <a:prstGeom prst="rect">
            <a:avLst/>
          </a:prstGeom>
          <a:noFill/>
        </p:spPr>
        <p:txBody>
          <a:bodyPr wrap="square" rtlCol="0">
            <a:spAutoFit/>
          </a:bodyPr>
          <a:lstStyle/>
          <a:p>
            <a:pPr marL="285750" indent="-285750" algn="just">
              <a:buFont typeface="Wingdings"/>
              <a:buChar char="v"/>
              <a:defRPr/>
            </a:pPr>
            <a:r>
              <a:rPr lang="en-US">
                <a:latin typeface="Times New Roman"/>
                <a:cs typeface="Times New Roman"/>
              </a:rPr>
              <a:t>Anti-Key-logger – As the name suggest these are the software which are anti / against key loggers and main task is to detect key-logger from a computer system.</a:t>
            </a:r>
            <a:endParaRPr/>
          </a:p>
          <a:p>
            <a:pPr marL="285750" indent="-285750" algn="just">
              <a:buFont typeface="Wingdings"/>
              <a:buChar char="v"/>
              <a:defRPr/>
            </a:pPr>
            <a:r>
              <a:rPr lang="en-US">
                <a:latin typeface="Times New Roman"/>
                <a:cs typeface="Times New Roman"/>
              </a:rPr>
              <a:t>Anti-Virus – Many anti-virus software also detect key loggers and delete them from the computer system. These are software anti-software so these can not get rid from the hardware key-loggers.</a:t>
            </a:r>
            <a:endParaRPr/>
          </a:p>
          <a:p>
            <a:pPr marL="285750" indent="-285750" algn="just">
              <a:buFont typeface="Wingdings"/>
              <a:buChar char="v"/>
              <a:defRPr/>
            </a:pPr>
            <a:r>
              <a:rPr lang="en-US">
                <a:latin typeface="Times New Roman"/>
                <a:cs typeface="Times New Roman"/>
              </a:rPr>
              <a:t>Automatic form filler – This technique can be used by the user to not fill forms on regular bases instead use automatic form filler which will give a shield against key-loggers as keys will not be pressed .</a:t>
            </a:r>
            <a:endParaRPr/>
          </a:p>
          <a:p>
            <a:pPr marL="285750" indent="-285750" algn="just">
              <a:buFont typeface="Wingdings"/>
              <a:buChar char="v"/>
              <a:defRPr/>
            </a:pPr>
            <a:r>
              <a:rPr lang="en-US">
                <a:latin typeface="Times New Roman"/>
                <a:cs typeface="Times New Roman"/>
              </a:rPr>
              <a:t>One-Time-Passwords – Using OTP’s as password may be safe as every time we login we have to use a new password.</a:t>
            </a:r>
            <a:endParaRPr/>
          </a:p>
          <a:p>
            <a:pPr marL="285750" indent="-285750" algn="just">
              <a:buFont typeface="Wingdings"/>
              <a:buChar char="v"/>
              <a:defRPr/>
            </a:pPr>
            <a:r>
              <a:rPr lang="en-US">
                <a:latin typeface="Times New Roman"/>
                <a:cs typeface="Times New Roman"/>
              </a:rPr>
              <a:t>Patterns or mouse-recognition – On android devices used pattern as a password of applications and on PC use mouse recognition, mouse program uses mouse gestures instead of stylus.</a:t>
            </a:r>
            <a:endParaRPr/>
          </a:p>
          <a:p>
            <a:pPr marL="285750" indent="-285750" algn="just">
              <a:buFont typeface="Wingdings"/>
              <a:buChar char="v"/>
              <a:defRPr/>
            </a:pPr>
            <a:r>
              <a:rPr lang="en-US">
                <a:latin typeface="Times New Roman"/>
                <a:cs typeface="Times New Roman"/>
              </a:rPr>
              <a:t>Voice to Text Converter – This software helps to prevent Keylogging which targets a specific part of our keyboard.</a:t>
            </a:r>
            <a:endParaRPr/>
          </a:p>
          <a:p>
            <a:pPr marL="285750" indent="-285750" algn="just">
              <a:buFont typeface="Wingdings"/>
              <a:buChar char="v"/>
              <a:defRPr/>
            </a:pPr>
            <a:endParaRPr lang="en-IN">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object 2"/>
          <p:cNvSpPr txBox="1"/>
          <p:nvPr/>
        </p:nvSpPr>
        <p:spPr bwMode="auto">
          <a:xfrm>
            <a:off x="752475" y="6486037"/>
            <a:ext cx="1773555" cy="16637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5"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145922" y="3505199"/>
            <a:ext cx="2466975" cy="3419475"/>
          </a:xfrm>
          <a:prstGeom prst="rect">
            <a:avLst/>
          </a:prstGeom>
        </p:spPr>
      </p:pic>
      <p:sp>
        <p:nvSpPr>
          <p:cNvPr id="7" name="object 7"/>
          <p:cNvSpPr txBox="1">
            <a:spLocks noGrp="1"/>
          </p:cNvSpPr>
          <p:nvPr>
            <p:ph type="title"/>
          </p:nvPr>
        </p:nvSpPr>
        <p:spPr bwMode="auto">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defRPr/>
            </a:pPr>
            <a:r>
              <a:rPr sz="4250" spc="15">
                <a:solidFill>
                  <a:schemeClr val="accent4"/>
                </a:solidFill>
              </a:rPr>
              <a:t>THE</a:t>
            </a:r>
            <a:r>
              <a:rPr sz="4250" spc="20">
                <a:solidFill>
                  <a:schemeClr val="accent4"/>
                </a:solidFill>
              </a:rPr>
              <a:t> </a:t>
            </a:r>
            <a:r>
              <a:rPr sz="4250" spc="10">
                <a:solidFill>
                  <a:schemeClr val="accent4"/>
                </a:solidFill>
              </a:rPr>
              <a:t>WOW</a:t>
            </a:r>
            <a:r>
              <a:rPr sz="4250" spc="85">
                <a:solidFill>
                  <a:schemeClr val="accent4"/>
                </a:solidFill>
              </a:rPr>
              <a:t> </a:t>
            </a:r>
            <a:r>
              <a:rPr sz="4250" spc="10">
                <a:solidFill>
                  <a:schemeClr val="accent4"/>
                </a:solidFill>
              </a:rPr>
              <a:t>IN</a:t>
            </a:r>
            <a:r>
              <a:rPr sz="4250" spc="-5">
                <a:solidFill>
                  <a:schemeClr val="accent4"/>
                </a:solidFill>
              </a:rPr>
              <a:t> </a:t>
            </a:r>
            <a:r>
              <a:rPr sz="4250" spc="15">
                <a:solidFill>
                  <a:schemeClr val="accent4"/>
                </a:solidFill>
              </a:rPr>
              <a:t>YOUR</a:t>
            </a:r>
            <a:r>
              <a:rPr sz="4250" spc="-10">
                <a:solidFill>
                  <a:schemeClr val="accent4"/>
                </a:solidFill>
              </a:rPr>
              <a:t> </a:t>
            </a:r>
            <a:r>
              <a:rPr sz="4250" spc="20">
                <a:solidFill>
                  <a:schemeClr val="accent4"/>
                </a:solidFill>
              </a:rPr>
              <a:t>SOLUTION</a:t>
            </a:r>
            <a:endParaRPr sz="4250">
              <a:solidFill>
                <a:schemeClr val="accent4"/>
              </a:solidFill>
            </a:endParaRPr>
          </a:p>
        </p:txBody>
      </p:sp>
      <p:sp>
        <p:nvSpPr>
          <p:cNvPr id="8" name="object 8"/>
          <p:cNvSpPr txBox="1"/>
          <p:nvPr/>
        </p:nvSpPr>
        <p:spPr bwMode="auto">
          <a:xfrm>
            <a:off x="11277218" y="6473337"/>
            <a:ext cx="228600" cy="191769"/>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11</a:t>
            </a:fld>
            <a:endParaRPr sz="1100">
              <a:latin typeface="Trebuchet MS"/>
              <a:cs typeface="Trebuchet MS"/>
            </a:endParaRPr>
          </a:p>
        </p:txBody>
      </p:sp>
      <p:sp>
        <p:nvSpPr>
          <p:cNvPr id="12" name="TextBox 11"/>
          <p:cNvSpPr txBox="1"/>
          <p:nvPr/>
        </p:nvSpPr>
        <p:spPr bwMode="auto">
          <a:xfrm>
            <a:off x="1886390" y="1884807"/>
            <a:ext cx="7829550" cy="3416320"/>
          </a:xfrm>
          <a:prstGeom prst="rect">
            <a:avLst/>
          </a:prstGeom>
          <a:noFill/>
        </p:spPr>
        <p:txBody>
          <a:bodyPr wrap="square" rtlCol="0">
            <a:spAutoFit/>
          </a:bodyPr>
          <a:lstStyle/>
          <a:p>
            <a:pPr marL="285750" indent="-285750" algn="just">
              <a:buFont typeface="Wingdings"/>
              <a:buChar char="v"/>
              <a:defRPr/>
            </a:pPr>
            <a:r>
              <a:rPr lang="en-US" b="1">
                <a:latin typeface="Times New Roman"/>
                <a:cs typeface="Times New Roman"/>
              </a:rPr>
              <a:t>Revolutionary AI-Powered Detection:</a:t>
            </a:r>
            <a:r>
              <a:rPr lang="en-US">
                <a:latin typeface="Times New Roman"/>
                <a:cs typeface="Times New Roman"/>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endParaRPr/>
          </a:p>
          <a:p>
            <a:pPr algn="just">
              <a:defRPr/>
            </a:pPr>
            <a:endParaRPr lang="en-US">
              <a:latin typeface="Times New Roman"/>
              <a:cs typeface="Times New Roman"/>
            </a:endParaRPr>
          </a:p>
          <a:p>
            <a:pPr marL="285750" indent="-285750" algn="just">
              <a:buFont typeface="Wingdings"/>
              <a:buChar char="v"/>
              <a:defRPr/>
            </a:pPr>
            <a:r>
              <a:rPr lang="en-US" b="1">
                <a:latin typeface="Times New Roman"/>
                <a:cs typeface="Times New Roman"/>
              </a:rPr>
              <a:t>Predictive Behavioral Analysis and Auto-Remediation:</a:t>
            </a:r>
            <a:r>
              <a:rPr lang="en-US">
                <a:latin typeface="Times New Roman"/>
                <a:cs typeface="Times New Roman"/>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5"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1666875" y="6467475"/>
            <a:ext cx="76200" cy="177800"/>
          </a:xfrm>
          <a:prstGeom prst="rect">
            <a:avLst/>
          </a:prstGeom>
        </p:spPr>
      </p:pic>
      <p:sp>
        <p:nvSpPr>
          <p:cNvPr id="9" name="object 9"/>
          <p:cNvSpPr txBox="1"/>
          <p:nvPr/>
        </p:nvSpPr>
        <p:spPr bwMode="auto">
          <a:xfrm>
            <a:off x="11277218" y="6473337"/>
            <a:ext cx="228600" cy="191769"/>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bwMode="auto">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defRPr/>
            </a:pPr>
            <a:r>
              <a:rPr sz="4800" b="1" spc="15">
                <a:solidFill>
                  <a:schemeClr val="accent4"/>
                </a:solidFill>
                <a:latin typeface="Trebuchet MS"/>
                <a:cs typeface="Trebuchet MS"/>
              </a:rPr>
              <a:t>M</a:t>
            </a:r>
            <a:r>
              <a:rPr sz="4800" b="1">
                <a:solidFill>
                  <a:schemeClr val="accent4"/>
                </a:solidFill>
                <a:latin typeface="Trebuchet MS"/>
                <a:cs typeface="Trebuchet MS"/>
              </a:rPr>
              <a:t>O</a:t>
            </a:r>
            <a:r>
              <a:rPr sz="4800" b="1" spc="-15">
                <a:solidFill>
                  <a:schemeClr val="accent4"/>
                </a:solidFill>
                <a:latin typeface="Trebuchet MS"/>
                <a:cs typeface="Trebuchet MS"/>
              </a:rPr>
              <a:t>D</a:t>
            </a:r>
            <a:r>
              <a:rPr sz="4800" b="1" spc="-35">
                <a:solidFill>
                  <a:schemeClr val="accent4"/>
                </a:solidFill>
                <a:latin typeface="Trebuchet MS"/>
                <a:cs typeface="Trebuchet MS"/>
              </a:rPr>
              <a:t>E</a:t>
            </a:r>
            <a:r>
              <a:rPr sz="4800" b="1" spc="-30">
                <a:solidFill>
                  <a:schemeClr val="accent4"/>
                </a:solidFill>
                <a:latin typeface="Trebuchet MS"/>
                <a:cs typeface="Trebuchet MS"/>
              </a:rPr>
              <a:t>LL</a:t>
            </a:r>
            <a:r>
              <a:rPr sz="4800" b="1" spc="-5">
                <a:solidFill>
                  <a:schemeClr val="accent4"/>
                </a:solidFill>
                <a:latin typeface="Trebuchet MS"/>
                <a:cs typeface="Trebuchet MS"/>
              </a:rPr>
              <a:t>I</a:t>
            </a:r>
            <a:r>
              <a:rPr sz="4800" b="1" spc="30">
                <a:solidFill>
                  <a:schemeClr val="accent4"/>
                </a:solidFill>
                <a:latin typeface="Trebuchet MS"/>
                <a:cs typeface="Trebuchet MS"/>
              </a:rPr>
              <a:t>N</a:t>
            </a:r>
            <a:r>
              <a:rPr sz="4800" b="1" spc="5">
                <a:solidFill>
                  <a:schemeClr val="accent4"/>
                </a:solidFill>
                <a:latin typeface="Trebuchet MS"/>
                <a:cs typeface="Trebuchet MS"/>
              </a:rPr>
              <a:t>G</a:t>
            </a:r>
            <a:endParaRPr sz="4800">
              <a:solidFill>
                <a:schemeClr val="accent4"/>
              </a:solidFill>
              <a:latin typeface="Trebuchet MS"/>
              <a:cs typeface="Trebuchet MS"/>
            </a:endParaRPr>
          </a:p>
        </p:txBody>
      </p:sp>
      <p:sp>
        <p:nvSpPr>
          <p:cNvPr id="52" name="Rectangle 29"/>
          <p:cNvSpPr>
            <a:spLocks noChangeArrowheads="1"/>
          </p:cNvSpPr>
          <p:nvPr/>
        </p:nvSpPr>
        <p:spPr bwMode="auto">
          <a:xfrm>
            <a:off x="381000" y="1096423"/>
            <a:ext cx="12192000" cy="20313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a:lnSpc>
                <a:spcPct val="100000"/>
              </a:lnSpc>
              <a:spcBef>
                <a:spcPts val="0"/>
              </a:spcBef>
              <a:spcAft>
                <a:spcPts val="0"/>
              </a:spcAft>
              <a:buClrTx/>
              <a:buSzTx/>
              <a:buFontTx/>
              <a:buNone/>
              <a:defRPr/>
            </a:pPr>
            <a:r>
              <a:rPr lang="en-US" sz="1800" b="1" i="0" u="none" strike="noStrike" cap="none">
                <a:ln>
                  <a:noFill/>
                </a:ln>
                <a:solidFill>
                  <a:schemeClr val="tx1"/>
                </a:solidFill>
                <a:latin typeface="Times New Roman"/>
                <a:cs typeface="Times New Roman"/>
              </a:rPr>
              <a:t>Import Required Modules:</a:t>
            </a:r>
            <a:endParaRPr lang="en-US" sz="1800" b="0" i="0" u="none" strike="noStrike" cap="none">
              <a:ln>
                <a:noFill/>
              </a:ln>
              <a:solidFill>
                <a:schemeClr val="tx1"/>
              </a:solidFill>
              <a:latin typeface="Times New Roman"/>
              <a:cs typeface="Times New Roman"/>
            </a:endParaRPr>
          </a:p>
          <a:p>
            <a:pPr marL="285750" marR="0" lvl="0" indent="-285750" algn="just" defTabSz="914400">
              <a:lnSpc>
                <a:spcPct val="100000"/>
              </a:lnSpc>
              <a:spcBef>
                <a:spcPts val="0"/>
              </a:spcBef>
              <a:spcAft>
                <a:spcPts val="0"/>
              </a:spcAft>
              <a:buClrTx/>
              <a:buSzTx/>
              <a:buFont typeface="Arial"/>
              <a:buChar char="•"/>
              <a:defRPr/>
            </a:pPr>
            <a:r>
              <a:rPr lang="en-US" sz="1800" b="0" i="0" u="none" strike="noStrike" cap="none">
                <a:ln>
                  <a:noFill/>
                </a:ln>
                <a:solidFill>
                  <a:schemeClr val="tx1"/>
                </a:solidFill>
                <a:latin typeface="Times New Roman"/>
                <a:cs typeface="Times New Roman"/>
              </a:rPr>
              <a:t>Use Python's </a:t>
            </a:r>
            <a:r>
              <a:rPr lang="en-US" b="0" i="0" u="none" strike="noStrike" cap="none">
                <a:ln>
                  <a:noFill/>
                </a:ln>
                <a:solidFill>
                  <a:schemeClr val="tx1"/>
                </a:solidFill>
                <a:latin typeface="Times New Roman"/>
                <a:cs typeface="Times New Roman"/>
              </a:rPr>
              <a:t>keyboard module to capture keystrokes.</a:t>
            </a:r>
            <a:endParaRPr/>
          </a:p>
          <a:p>
            <a:pPr marL="285750" marR="0" lvl="0" indent="-285750" algn="just" defTabSz="914400">
              <a:lnSpc>
                <a:spcPct val="100000"/>
              </a:lnSpc>
              <a:spcBef>
                <a:spcPts val="0"/>
              </a:spcBef>
              <a:spcAft>
                <a:spcPts val="0"/>
              </a:spcAft>
              <a:buClrTx/>
              <a:buSzTx/>
              <a:buFont typeface="Arial"/>
              <a:buChar char="•"/>
              <a:defRPr/>
            </a:pPr>
            <a:r>
              <a:rPr lang="en-US" sz="1800" b="0" i="0" u="none" strike="noStrike" cap="none">
                <a:ln>
                  <a:noFill/>
                </a:ln>
                <a:solidFill>
                  <a:schemeClr val="tx1"/>
                </a:solidFill>
                <a:latin typeface="Times New Roman"/>
                <a:cs typeface="Times New Roman"/>
              </a:rPr>
              <a:t>Optionally, use other modules for logging, encryption, or network communication</a:t>
            </a:r>
            <a:r>
              <a:rPr lang="en-US" sz="1800" b="0" i="0" u="none" strike="noStrike" cap="none">
                <a:ln>
                  <a:noFill/>
                </a:ln>
                <a:solidFill>
                  <a:schemeClr val="tx1"/>
                </a:solidFill>
                <a:latin typeface="Arial"/>
              </a:rPr>
              <a:t>.</a:t>
            </a:r>
            <a:endParaRPr/>
          </a:p>
          <a:p>
            <a:pPr marL="0" marR="0" lvl="0" indent="0" algn="just" defTabSz="914400">
              <a:lnSpc>
                <a:spcPct val="100000"/>
              </a:lnSpc>
              <a:spcBef>
                <a:spcPts val="0"/>
              </a:spcBef>
              <a:spcAft>
                <a:spcPts val="0"/>
              </a:spcAft>
              <a:buClrTx/>
              <a:buSzTx/>
              <a:defRPr/>
            </a:pPr>
            <a:endParaRPr lang="en-US" sz="1800" b="0" i="0" u="none" strike="noStrike" cap="none">
              <a:ln>
                <a:noFill/>
              </a:ln>
              <a:solidFill>
                <a:schemeClr val="tx1"/>
              </a:solidFill>
              <a:latin typeface="Arial"/>
            </a:endParaRPr>
          </a:p>
          <a:p>
            <a:pPr algn="just">
              <a:spcBef>
                <a:spcPts val="0"/>
              </a:spcBef>
              <a:spcAft>
                <a:spcPts val="0"/>
              </a:spcAft>
              <a:defRPr/>
            </a:pPr>
            <a:r>
              <a:rPr lang="en-US" b="1">
                <a:latin typeface="Times New Roman"/>
                <a:cs typeface="Times New Roman"/>
              </a:rPr>
              <a:t>Set Up Logging:</a:t>
            </a:r>
            <a:endParaRPr lang="en-US">
              <a:latin typeface="Arial"/>
              <a:cs typeface="Times New Roman"/>
            </a:endParaRPr>
          </a:p>
          <a:p>
            <a:pPr marL="285750" indent="-285750" algn="just">
              <a:spcBef>
                <a:spcPts val="0"/>
              </a:spcBef>
              <a:spcAft>
                <a:spcPts val="0"/>
              </a:spcAft>
              <a:buFont typeface="Arial"/>
              <a:buChar char="•"/>
              <a:defRPr/>
            </a:pPr>
            <a:r>
              <a:rPr lang="en-US">
                <a:latin typeface="Times New Roman"/>
                <a:cs typeface="Times New Roman"/>
              </a:rPr>
              <a:t>Configure logging settings to specify the format and destination of log files.</a:t>
            </a:r>
            <a:endParaRPr/>
          </a:p>
          <a:p>
            <a:pPr algn="just">
              <a:spcBef>
                <a:spcPts val="0"/>
              </a:spcBef>
              <a:spcAft>
                <a:spcPts val="0"/>
              </a:spcAft>
              <a:defRPr/>
            </a:pPr>
            <a:endParaRPr lang="en-US">
              <a:latin typeface="Times New Roman"/>
              <a:cs typeface="Times New Roman"/>
            </a:endParaRPr>
          </a:p>
        </p:txBody>
      </p:sp>
      <p:sp>
        <p:nvSpPr>
          <p:cNvPr id="56" name="Rectangle 33"/>
          <p:cNvSpPr>
            <a:spLocks noChangeArrowheads="1"/>
          </p:cNvSpPr>
          <p:nvPr/>
        </p:nvSpPr>
        <p:spPr bwMode="auto">
          <a:xfrm>
            <a:off x="362932" y="3048000"/>
            <a:ext cx="10896218"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a:lnSpc>
                <a:spcPct val="100000"/>
              </a:lnSpc>
              <a:spcBef>
                <a:spcPts val="0"/>
              </a:spcBef>
              <a:spcAft>
                <a:spcPts val="0"/>
              </a:spcAft>
              <a:buClrTx/>
              <a:buSzTx/>
              <a:buFontTx/>
              <a:buNone/>
              <a:defRPr/>
            </a:pPr>
            <a:r>
              <a:rPr lang="en-US" sz="1800" b="1" i="0" u="none" strike="noStrike" cap="none">
                <a:ln>
                  <a:noFill/>
                </a:ln>
                <a:solidFill>
                  <a:schemeClr val="tx1"/>
                </a:solidFill>
                <a:latin typeface="Times New Roman"/>
                <a:cs typeface="Times New Roman"/>
              </a:rPr>
              <a:t>Define Keylogger Function:</a:t>
            </a:r>
            <a:endParaRPr lang="en-US" sz="1800" b="0" i="0" u="none" strike="noStrike" cap="none">
              <a:ln>
                <a:noFill/>
              </a:ln>
              <a:solidFill>
                <a:schemeClr val="tx1"/>
              </a:solidFill>
              <a:latin typeface="Times New Roman"/>
              <a:cs typeface="Times New Roman"/>
            </a:endParaRPr>
          </a:p>
          <a:p>
            <a:pPr marL="285750" marR="0" lvl="0" indent="-285750" algn="l" defTabSz="914400">
              <a:lnSpc>
                <a:spcPct val="100000"/>
              </a:lnSpc>
              <a:spcBef>
                <a:spcPts val="0"/>
              </a:spcBef>
              <a:spcAft>
                <a:spcPts val="0"/>
              </a:spcAft>
              <a:buClrTx/>
              <a:buSzTx/>
              <a:buFont typeface="Arial"/>
              <a:buChar char="•"/>
              <a:defRPr/>
            </a:pPr>
            <a:r>
              <a:rPr lang="en-US" sz="1800" b="0" i="0" u="none" strike="noStrike" cap="none">
                <a:ln>
                  <a:noFill/>
                </a:ln>
                <a:solidFill>
                  <a:schemeClr val="tx1"/>
                </a:solidFill>
                <a:latin typeface="Times New Roman"/>
                <a:cs typeface="Times New Roman"/>
              </a:rPr>
              <a:t>Create a function to capture and log keystrokes.</a:t>
            </a:r>
            <a:endParaRPr/>
          </a:p>
          <a:p>
            <a:pPr marL="285750" marR="0" lvl="0" indent="-285750" algn="l" defTabSz="914400">
              <a:lnSpc>
                <a:spcPct val="100000"/>
              </a:lnSpc>
              <a:spcBef>
                <a:spcPts val="0"/>
              </a:spcBef>
              <a:spcAft>
                <a:spcPts val="0"/>
              </a:spcAft>
              <a:buClrTx/>
              <a:buSzTx/>
              <a:buFont typeface="Arial"/>
              <a:buChar char="•"/>
              <a:defRPr/>
            </a:pPr>
            <a:r>
              <a:rPr lang="en-US" sz="1800" b="0" i="0" u="none" strike="noStrike" cap="none">
                <a:ln>
                  <a:noFill/>
                </a:ln>
                <a:solidFill>
                  <a:schemeClr val="tx1"/>
                </a:solidFill>
                <a:latin typeface="Times New Roman"/>
                <a:cs typeface="Times New Roman"/>
              </a:rPr>
              <a:t>Use the </a:t>
            </a:r>
            <a:r>
              <a:rPr lang="en-US" b="0" i="0" u="none" strike="noStrike" cap="none">
                <a:ln>
                  <a:noFill/>
                </a:ln>
                <a:solidFill>
                  <a:schemeClr val="tx1"/>
                </a:solidFill>
                <a:latin typeface="Times New Roman"/>
                <a:cs typeface="Times New Roman"/>
              </a:rPr>
              <a:t>keyboard.on_press() method to register a callback function to capture each key press event.</a:t>
            </a:r>
            <a:endParaRPr/>
          </a:p>
          <a:p>
            <a:pPr>
              <a:spcBef>
                <a:spcPts val="0"/>
              </a:spcBef>
              <a:spcAft>
                <a:spcPts val="0"/>
              </a:spcAft>
              <a:defRPr/>
            </a:pPr>
            <a:endParaRPr lang="en-US" b="1"/>
          </a:p>
          <a:p>
            <a:pPr>
              <a:spcBef>
                <a:spcPts val="0"/>
              </a:spcBef>
              <a:spcAft>
                <a:spcPts val="0"/>
              </a:spcAft>
              <a:defRPr/>
            </a:pPr>
            <a:r>
              <a:rPr lang="en-US" b="1">
                <a:latin typeface="Times New Roman"/>
                <a:cs typeface="Times New Roman"/>
              </a:rPr>
              <a:t>Main Function:</a:t>
            </a:r>
            <a:endParaRPr/>
          </a:p>
          <a:p>
            <a:pPr marL="285750" indent="-285750">
              <a:spcBef>
                <a:spcPts val="0"/>
              </a:spcBef>
              <a:spcAft>
                <a:spcPts val="0"/>
              </a:spcAft>
              <a:buFont typeface="Arial"/>
              <a:buChar char="•"/>
              <a:defRPr/>
            </a:pPr>
            <a:r>
              <a:rPr lang="en-US">
                <a:latin typeface="Times New Roman"/>
                <a:cs typeface="Times New Roman"/>
              </a:rPr>
              <a:t>Create a main function to start the keylogger and keep it running indefinitely.</a:t>
            </a:r>
            <a:endParaRPr/>
          </a:p>
          <a:p>
            <a:pPr>
              <a:spcBef>
                <a:spcPts val="0"/>
              </a:spcBef>
              <a:spcAft>
                <a:spcPts val="0"/>
              </a:spcAft>
              <a:defRPr/>
            </a:pPr>
            <a:endParaRPr lang="en-US" b="1"/>
          </a:p>
          <a:p>
            <a:pPr>
              <a:defRPr/>
            </a:pPr>
            <a:r>
              <a:rPr lang="en-US" b="1">
                <a:latin typeface="Times New Roman"/>
                <a:cs typeface="Times New Roman"/>
              </a:rPr>
              <a:t>Testing and Deployment:</a:t>
            </a:r>
            <a:endParaRPr/>
          </a:p>
          <a:p>
            <a:pPr marL="285750" indent="-285750">
              <a:buFont typeface="Arial"/>
              <a:buChar char="•"/>
              <a:defRPr/>
            </a:pPr>
            <a:r>
              <a:rPr lang="en-US">
                <a:latin typeface="Times New Roman"/>
                <a:cs typeface="Times New Roman"/>
              </a:rPr>
              <a:t>Test the keylogger program to ensure it captures keystrokes correctly.</a:t>
            </a:r>
            <a:endParaRPr/>
          </a:p>
          <a:p>
            <a:pPr marL="285750" indent="-285750" algn="just">
              <a:buFont typeface="Arial"/>
              <a:buChar char="•"/>
              <a:defRPr/>
            </a:pPr>
            <a:r>
              <a:rPr lang="en-US">
                <a:latin typeface="Times New Roman"/>
                <a:cs typeface="Times New Roman"/>
              </a:rPr>
              <a:t>Deploy the keylogger on target systems if necessary, ensuring compliance with legal and ethical considerations.</a:t>
            </a:r>
            <a:endParaRPr/>
          </a:p>
          <a:p>
            <a:pPr>
              <a:spcBef>
                <a:spcPts val="0"/>
              </a:spcBef>
              <a:spcAft>
                <a:spcPts val="0"/>
              </a:spcAft>
              <a:defRPr/>
            </a:pPr>
            <a:endParaRPr 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1666875" y="6467475"/>
            <a:ext cx="76200" cy="177800"/>
          </a:xfrm>
          <a:prstGeom prst="rect">
            <a:avLst/>
          </a:prstGeom>
        </p:spPr>
      </p:pic>
      <p:sp>
        <p:nvSpPr>
          <p:cNvPr id="7" name="object 7"/>
          <p:cNvSpPr txBox="1">
            <a:spLocks noGrp="1"/>
          </p:cNvSpPr>
          <p:nvPr>
            <p:ph type="title"/>
          </p:nvPr>
        </p:nvSpPr>
        <p:spPr bwMode="auto">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defRPr/>
            </a:pPr>
            <a:r>
              <a:rPr sz="4000">
                <a:solidFill>
                  <a:schemeClr val="accent4"/>
                </a:solidFill>
              </a:rPr>
              <a:t>R</a:t>
            </a:r>
            <a:r>
              <a:rPr sz="4000" spc="-40">
                <a:solidFill>
                  <a:schemeClr val="accent4"/>
                </a:solidFill>
              </a:rPr>
              <a:t>E</a:t>
            </a:r>
            <a:r>
              <a:rPr sz="4000" spc="15">
                <a:solidFill>
                  <a:schemeClr val="accent4"/>
                </a:solidFill>
              </a:rPr>
              <a:t>S</a:t>
            </a:r>
            <a:r>
              <a:rPr sz="4000" spc="-30">
                <a:solidFill>
                  <a:schemeClr val="accent4"/>
                </a:solidFill>
              </a:rPr>
              <a:t>U</a:t>
            </a:r>
            <a:r>
              <a:rPr sz="4000" spc="-405">
                <a:solidFill>
                  <a:schemeClr val="accent4"/>
                </a:solidFill>
              </a:rPr>
              <a:t>L</a:t>
            </a:r>
            <a:r>
              <a:rPr sz="4000">
                <a:solidFill>
                  <a:schemeClr val="accent4"/>
                </a:solidFill>
              </a:rPr>
              <a:t>TS</a:t>
            </a:r>
            <a:endParaRPr/>
          </a:p>
        </p:txBody>
      </p:sp>
      <p:sp>
        <p:nvSpPr>
          <p:cNvPr id="9" name="object 9"/>
          <p:cNvSpPr txBox="1"/>
          <p:nvPr/>
        </p:nvSpPr>
        <p:spPr bwMode="auto">
          <a:xfrm>
            <a:off x="11277218" y="6473337"/>
            <a:ext cx="228600" cy="191769"/>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13</a:t>
            </a:fld>
            <a:endParaRPr sz="1100">
              <a:latin typeface="Trebuchet MS"/>
              <a:cs typeface="Trebuchet MS"/>
            </a:endParaRPr>
          </a:p>
        </p:txBody>
      </p:sp>
      <p:pic>
        <p:nvPicPr>
          <p:cNvPr id="10" name="Picture 9"/>
          <p:cNvPicPr>
            <a:picLocks noChangeAspect="1"/>
          </p:cNvPicPr>
          <p:nvPr/>
        </p:nvPicPr>
        <p:blipFill>
          <a:blip r:embed="rId3"/>
          <a:stretch/>
        </p:blipFill>
        <p:spPr bwMode="auto">
          <a:xfrm>
            <a:off x="3646208" y="982892"/>
            <a:ext cx="2910134" cy="3123566"/>
          </a:xfrm>
          <a:prstGeom prst="rect">
            <a:avLst/>
          </a:prstGeom>
        </p:spPr>
      </p:pic>
      <p:pic>
        <p:nvPicPr>
          <p:cNvPr id="12" name="Picture 11"/>
          <p:cNvPicPr>
            <a:picLocks noChangeAspect="1"/>
          </p:cNvPicPr>
          <p:nvPr/>
        </p:nvPicPr>
        <p:blipFill>
          <a:blip r:embed="rId4"/>
          <a:stretch/>
        </p:blipFill>
        <p:spPr bwMode="auto">
          <a:xfrm>
            <a:off x="324341" y="982892"/>
            <a:ext cx="3115755" cy="3123566"/>
          </a:xfrm>
          <a:prstGeom prst="rect">
            <a:avLst/>
          </a:prstGeom>
        </p:spPr>
      </p:pic>
      <p:pic>
        <p:nvPicPr>
          <p:cNvPr id="14" name="Picture 13"/>
          <p:cNvPicPr>
            <a:picLocks noChangeAspect="1"/>
          </p:cNvPicPr>
          <p:nvPr/>
        </p:nvPicPr>
        <p:blipFill>
          <a:blip r:embed="rId5"/>
          <a:stretch/>
        </p:blipFill>
        <p:spPr bwMode="auto">
          <a:xfrm>
            <a:off x="6814304" y="984456"/>
            <a:ext cx="2720221" cy="3122002"/>
          </a:xfrm>
          <a:prstGeom prst="rect">
            <a:avLst/>
          </a:prstGeom>
        </p:spPr>
      </p:pic>
      <p:sp>
        <p:nvSpPr>
          <p:cNvPr id="16" name="TextBox 15"/>
          <p:cNvSpPr txBox="1"/>
          <p:nvPr/>
        </p:nvSpPr>
        <p:spPr bwMode="auto">
          <a:xfrm>
            <a:off x="223690" y="4362980"/>
            <a:ext cx="9682310" cy="1754326"/>
          </a:xfrm>
          <a:prstGeom prst="rect">
            <a:avLst/>
          </a:prstGeom>
          <a:noFill/>
        </p:spPr>
        <p:txBody>
          <a:bodyPr wrap="square" rtlCol="0">
            <a:spAutoFit/>
          </a:bodyPr>
          <a:lstStyle/>
          <a:p>
            <a:pPr algn="just">
              <a:defRPr/>
            </a:pPr>
            <a:r>
              <a:rPr lang="en-US">
                <a:latin typeface="Times New Roman"/>
                <a:cs typeface="Times New Roman"/>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object 2"/>
          <p:cNvSpPr/>
          <p:nvPr/>
        </p:nvSpPr>
        <p:spPr bwMode="auto">
          <a:xfrm>
            <a:off x="-39238" y="-109538"/>
            <a:ext cx="12192000" cy="6967537"/>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defRPr/>
            </a:pPr>
            <a:endParaRPr lang="en-IN"/>
          </a:p>
          <a:p>
            <a:pPr>
              <a:defRPr/>
            </a:pPr>
            <a:endParaRPr lang="en-IN"/>
          </a:p>
          <a:p>
            <a:pPr>
              <a:defRPr/>
            </a:pPr>
            <a:endParaRPr lang="en-IN"/>
          </a:p>
          <a:p>
            <a:pPr>
              <a:defRPr/>
            </a:pPr>
            <a:endParaRPr/>
          </a:p>
        </p:txBody>
      </p:sp>
      <p:grpSp>
        <p:nvGrpSpPr>
          <p:cNvPr id="3" name="object 3"/>
          <p:cNvGrpSpPr/>
          <p:nvPr/>
        </p:nvGrpSpPr>
        <p:grpSpPr bwMode="auto">
          <a:xfrm>
            <a:off x="7443849" y="0"/>
            <a:ext cx="4752975" cy="6863080"/>
            <a:chOff x="7443849" y="0"/>
            <a:chExt cx="4752975" cy="6863080"/>
          </a:xfrm>
        </p:grpSpPr>
        <p:sp>
          <p:nvSpPr>
            <p:cNvPr id="4" name="object 4"/>
            <p:cNvSpPr/>
            <p:nvPr/>
          </p:nvSpPr>
          <p:spPr bwMode="auto">
            <a:xfrm>
              <a:off x="9377425" y="4825"/>
              <a:ext cx="1218565" cy="6853555"/>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7448612" y="3694896"/>
              <a:ext cx="4743450" cy="3163570"/>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16" name="object 16"/>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grpSp>
        <p:nvGrpSpPr>
          <p:cNvPr id="18" name="object 18"/>
          <p:cNvGrpSpPr/>
          <p:nvPr/>
        </p:nvGrpSpPr>
        <p:grpSpPr bwMode="auto">
          <a:xfrm>
            <a:off x="466725" y="6410325"/>
            <a:ext cx="3705225" cy="295274"/>
            <a:chOff x="466725" y="6410325"/>
            <a:chExt cx="3705225" cy="295274"/>
          </a:xfrm>
        </p:grpSpPr>
        <p:pic>
          <p:nvPicPr>
            <p:cNvPr id="19" name="object 19"/>
            <p:cNvPicPr/>
            <p:nvPr/>
          </p:nvPicPr>
          <p:blipFill>
            <a:blip r:embed="rId2"/>
            <a:stretch/>
          </p:blipFill>
          <p:spPr bwMode="auto">
            <a:xfrm>
              <a:off x="676275" y="6467475"/>
              <a:ext cx="2143125" cy="200025"/>
            </a:xfrm>
            <a:prstGeom prst="rect">
              <a:avLst/>
            </a:prstGeom>
          </p:spPr>
        </p:pic>
        <p:pic>
          <p:nvPicPr>
            <p:cNvPr id="20" name="object 20"/>
            <p:cNvPicPr/>
            <p:nvPr/>
          </p:nvPicPr>
          <p:blipFill>
            <a:blip r:embed="rId3"/>
            <a:stretch/>
          </p:blipFill>
          <p:spPr bwMode="auto">
            <a:xfrm>
              <a:off x="466725" y="6410325"/>
              <a:ext cx="3705225" cy="295274"/>
            </a:xfrm>
            <a:prstGeom prst="rect">
              <a:avLst/>
            </a:prstGeom>
          </p:spPr>
        </p:pic>
      </p:gr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2</a:t>
            </a:fld>
            <a:endParaRPr spc="10"/>
          </a:p>
        </p:txBody>
      </p:sp>
      <p:sp>
        <p:nvSpPr>
          <p:cNvPr id="23" name="TextBox 22"/>
          <p:cNvSpPr txBox="1"/>
          <p:nvPr/>
        </p:nvSpPr>
        <p:spPr bwMode="auto">
          <a:xfrm>
            <a:off x="739775" y="409738"/>
            <a:ext cx="6176482" cy="830997"/>
          </a:xfrm>
          <a:prstGeom prst="rect">
            <a:avLst/>
          </a:prstGeom>
          <a:noFill/>
        </p:spPr>
        <p:txBody>
          <a:bodyPr wrap="square" rtlCol="0">
            <a:spAutoFit/>
          </a:bodyPr>
          <a:lstStyle/>
          <a:p>
            <a:pPr>
              <a:defRPr/>
            </a:pPr>
            <a:r>
              <a:rPr lang="en-IN" sz="4800" b="1" i="1">
                <a:solidFill>
                  <a:schemeClr val="accent6">
                    <a:lumMod val="50000"/>
                  </a:schemeClr>
                </a:solidFill>
                <a:latin typeface="Times New Roman"/>
                <a:cs typeface="Times New Roman"/>
              </a:rPr>
              <a:t>Keylogger &amp; Security</a:t>
            </a:r>
            <a:endParaRPr/>
          </a:p>
        </p:txBody>
      </p:sp>
      <p:sp>
        <p:nvSpPr>
          <p:cNvPr id="25" name="TextBox 24"/>
          <p:cNvSpPr txBox="1"/>
          <p:nvPr/>
        </p:nvSpPr>
        <p:spPr bwMode="auto">
          <a:xfrm>
            <a:off x="336103" y="1787209"/>
            <a:ext cx="8780339" cy="3693319"/>
          </a:xfrm>
          <a:prstGeom prst="rect">
            <a:avLst/>
          </a:prstGeom>
          <a:noFill/>
        </p:spPr>
        <p:txBody>
          <a:bodyPr wrap="square" rtlCol="0">
            <a:spAutoFit/>
          </a:bodyPr>
          <a:lstStyle/>
          <a:p>
            <a:pPr algn="just">
              <a:defRPr/>
            </a:pPr>
            <a:r>
              <a:rPr lang="en-US"/>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a:latin typeface="Times New Roman"/>
              <a:cs typeface="Times New Roman"/>
            </a:endParaRPr>
          </a:p>
          <a:p>
            <a:pPr algn="just">
              <a:defRPr/>
            </a:pPr>
            <a:endParaRPr lang="en-IN">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533400" y="381000"/>
            <a:ext cx="8763000" cy="2308324"/>
          </a:xfrm>
          <a:prstGeom prst="rect">
            <a:avLst/>
          </a:prstGeom>
          <a:noFill/>
        </p:spPr>
        <p:txBody>
          <a:bodyPr wrap="square" rtlCol="0">
            <a:spAutoFit/>
          </a:bodyPr>
          <a:lstStyle/>
          <a:p>
            <a:pPr algn="just">
              <a:defRPr/>
            </a:pPr>
            <a:r>
              <a:rPr lang="en-US">
                <a:latin typeface="Times New Roman"/>
                <a:cs typeface="Times New Roman"/>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a:latin typeface="Times New Roman"/>
              <a:cs typeface="Times New Roman"/>
            </a:endParaRPr>
          </a:p>
        </p:txBody>
      </p:sp>
      <p:pic>
        <p:nvPicPr>
          <p:cNvPr id="1028" name="Picture 4" descr="Cyber experts express concern about data security in India, Telecom News,  ET Telecom"/>
          <p:cNvPicPr>
            <a:picLocks noChangeAspect="1" noChangeArrowheads="1"/>
          </p:cNvPicPr>
          <p:nvPr/>
        </p:nvPicPr>
        <p:blipFill>
          <a:blip r:embed="rId2"/>
          <a:stretch/>
        </p:blipFill>
        <p:spPr bwMode="auto">
          <a:xfrm>
            <a:off x="1905000" y="2819400"/>
            <a:ext cx="5926138" cy="338591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object 2"/>
          <p:cNvSpPr/>
          <p:nvPr/>
        </p:nvSpPr>
        <p:spPr bwMode="auto">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defRPr/>
            </a:pPr>
            <a:endParaRPr/>
          </a:p>
        </p:txBody>
      </p:sp>
      <p:grpSp>
        <p:nvGrpSpPr>
          <p:cNvPr id="3" name="object 3"/>
          <p:cNvGrpSpPr/>
          <p:nvPr/>
        </p:nvGrpSpPr>
        <p:grpSpPr bwMode="auto">
          <a:xfrm>
            <a:off x="7443849" y="0"/>
            <a:ext cx="4752975" cy="6863080"/>
            <a:chOff x="7443849" y="0"/>
            <a:chExt cx="4752975" cy="6863080"/>
          </a:xfrm>
        </p:grpSpPr>
        <p:sp>
          <p:nvSpPr>
            <p:cNvPr id="4" name="object 4"/>
            <p:cNvSpPr/>
            <p:nvPr/>
          </p:nvSpPr>
          <p:spPr bwMode="auto">
            <a:xfrm>
              <a:off x="9377425" y="4825"/>
              <a:ext cx="1218565" cy="6853555"/>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7448612" y="3694896"/>
              <a:ext cx="4743450" cy="3163570"/>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txBox="1"/>
          <p:nvPr/>
        </p:nvSpPr>
        <p:spPr bwMode="auto">
          <a:xfrm>
            <a:off x="752475" y="6486037"/>
            <a:ext cx="1773555" cy="16637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bwMode="auto">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defRPr/>
            </a:pPr>
            <a:endParaRPr/>
          </a:p>
        </p:txBody>
      </p:sp>
      <p:sp>
        <p:nvSpPr>
          <p:cNvPr id="16"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defRPr/>
            </a:pPr>
            <a:endParaRPr/>
          </a:p>
        </p:txBody>
      </p:sp>
      <p:pic>
        <p:nvPicPr>
          <p:cNvPr id="17" name="object 17"/>
          <p:cNvPicPr/>
          <p:nvPr/>
        </p:nvPicPr>
        <p:blipFill>
          <a:blip r:embed="rId2"/>
          <a:stretch/>
        </p:blipFill>
        <p:spPr bwMode="auto">
          <a:xfrm>
            <a:off x="10687050" y="6134100"/>
            <a:ext cx="247650" cy="247650"/>
          </a:xfrm>
          <a:prstGeom prst="rect">
            <a:avLst/>
          </a:prstGeom>
        </p:spPr>
      </p:pic>
      <p:grpSp>
        <p:nvGrpSpPr>
          <p:cNvPr id="18" name="object 18"/>
          <p:cNvGrpSpPr/>
          <p:nvPr/>
        </p:nvGrpSpPr>
        <p:grpSpPr bwMode="auto">
          <a:xfrm>
            <a:off x="47625" y="3819523"/>
            <a:ext cx="4124325" cy="3009900"/>
            <a:chOff x="47625" y="3819523"/>
            <a:chExt cx="4124325" cy="3009900"/>
          </a:xfrm>
        </p:grpSpPr>
        <p:pic>
          <p:nvPicPr>
            <p:cNvPr id="19" name="object 19"/>
            <p:cNvPicPr/>
            <p:nvPr/>
          </p:nvPicPr>
          <p:blipFill>
            <a:blip r:embed="rId3"/>
            <a:stretch/>
          </p:blipFill>
          <p:spPr bwMode="auto">
            <a:xfrm>
              <a:off x="466725" y="6410325"/>
              <a:ext cx="3705225" cy="295274"/>
            </a:xfrm>
            <a:prstGeom prst="rect">
              <a:avLst/>
            </a:prstGeom>
          </p:spPr>
        </p:pic>
        <p:pic>
          <p:nvPicPr>
            <p:cNvPr id="20" name="object 20"/>
            <p:cNvPicPr/>
            <p:nvPr/>
          </p:nvPicPr>
          <p:blipFill>
            <a:blip r:embed="rId4"/>
            <a:stretch/>
          </p:blipFill>
          <p:spPr bwMode="auto">
            <a:xfrm>
              <a:off x="47625" y="3819523"/>
              <a:ext cx="1733550" cy="3009898"/>
            </a:xfrm>
            <a:prstGeom prst="rect">
              <a:avLst/>
            </a:prstGeom>
          </p:spPr>
        </p:pic>
      </p:grpSp>
      <p:sp>
        <p:nvSpPr>
          <p:cNvPr id="21" name="object 21"/>
          <p:cNvSpPr txBox="1">
            <a:spLocks noGrp="1"/>
          </p:cNvSpPr>
          <p:nvPr>
            <p:ph type="title"/>
          </p:nvPr>
        </p:nvSpPr>
        <p:spPr bwMode="auto">
          <a:xfrm>
            <a:off x="739775" y="445387"/>
            <a:ext cx="2357120" cy="758190"/>
          </a:xfrm>
          <a:prstGeom prst="rect">
            <a:avLst/>
          </a:prstGeom>
        </p:spPr>
        <p:txBody>
          <a:bodyPr vert="horz" wrap="square" lIns="0" tIns="13335" rIns="0" bIns="0" rtlCol="0">
            <a:spAutoFit/>
          </a:bodyPr>
          <a:lstStyle/>
          <a:p>
            <a:pPr marL="12700">
              <a:lnSpc>
                <a:spcPct val="100000"/>
              </a:lnSpc>
              <a:spcBef>
                <a:spcPts val="105"/>
              </a:spcBef>
              <a:defRPr/>
            </a:pPr>
            <a:r>
              <a:rPr spc="25">
                <a:solidFill>
                  <a:schemeClr val="accent4"/>
                </a:solidFill>
              </a:rPr>
              <a:t>A</a:t>
            </a:r>
            <a:r>
              <a:rPr spc="-5">
                <a:solidFill>
                  <a:schemeClr val="accent4"/>
                </a:solidFill>
              </a:rPr>
              <a:t>G</a:t>
            </a:r>
            <a:r>
              <a:rPr spc="-35">
                <a:solidFill>
                  <a:schemeClr val="accent4"/>
                </a:solidFill>
              </a:rPr>
              <a:t>E</a:t>
            </a:r>
            <a:r>
              <a:rPr spc="15">
                <a:solidFill>
                  <a:schemeClr val="accent4"/>
                </a:solidFill>
              </a:rPr>
              <a:t>N</a:t>
            </a:r>
            <a:r>
              <a:rPr>
                <a:solidFill>
                  <a:schemeClr val="accent4"/>
                </a:solidFill>
              </a:rPr>
              <a:t>DA</a:t>
            </a:r>
            <a:endParaRPr/>
          </a:p>
        </p:txBody>
      </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4</a:t>
            </a:fld>
            <a:endParaRPr spc="10"/>
          </a:p>
        </p:txBody>
      </p:sp>
      <p:sp>
        <p:nvSpPr>
          <p:cNvPr id="24" name="TextBox 23"/>
          <p:cNvSpPr txBox="1"/>
          <p:nvPr/>
        </p:nvSpPr>
        <p:spPr bwMode="auto">
          <a:xfrm>
            <a:off x="2109756" y="1480874"/>
            <a:ext cx="5953125" cy="3785652"/>
          </a:xfrm>
          <a:prstGeom prst="rect">
            <a:avLst/>
          </a:prstGeom>
          <a:noFill/>
        </p:spPr>
        <p:txBody>
          <a:bodyPr wrap="square" rtlCol="0">
            <a:spAutoFit/>
          </a:bodyPr>
          <a:lstStyle/>
          <a:p>
            <a:pPr marL="342900" indent="-342900" algn="just">
              <a:buAutoNum type="arabicPeriod"/>
              <a:defRPr/>
            </a:pPr>
            <a:r>
              <a:rPr lang="en-IN" sz="2400">
                <a:latin typeface="Times New Roman"/>
                <a:cs typeface="Times New Roman"/>
              </a:rPr>
              <a:t>Introduction to Keyloggers</a:t>
            </a:r>
            <a:endParaRPr/>
          </a:p>
          <a:p>
            <a:pPr marL="342900" indent="-342900" algn="just">
              <a:buAutoNum type="arabicPeriod"/>
              <a:defRPr/>
            </a:pPr>
            <a:r>
              <a:rPr lang="en-IN" sz="2400">
                <a:latin typeface="Times New Roman"/>
                <a:cs typeface="Times New Roman"/>
              </a:rPr>
              <a:t>Problem statement</a:t>
            </a:r>
            <a:endParaRPr/>
          </a:p>
          <a:p>
            <a:pPr marL="342900" indent="-342900" algn="just">
              <a:buAutoNum type="arabicPeriod"/>
              <a:defRPr/>
            </a:pPr>
            <a:r>
              <a:rPr lang="en-IN" sz="2400">
                <a:latin typeface="Times New Roman"/>
                <a:cs typeface="Times New Roman"/>
              </a:rPr>
              <a:t>Project overview</a:t>
            </a:r>
            <a:endParaRPr/>
          </a:p>
          <a:p>
            <a:pPr marL="342900" indent="-342900" algn="just">
              <a:buAutoNum type="arabicPeriod"/>
              <a:defRPr/>
            </a:pPr>
            <a:r>
              <a:rPr lang="en-IN" sz="2400">
                <a:latin typeface="Times New Roman"/>
                <a:cs typeface="Times New Roman"/>
              </a:rPr>
              <a:t>Who are the end users?</a:t>
            </a:r>
            <a:endParaRPr/>
          </a:p>
          <a:p>
            <a:pPr marL="342900" indent="-342900" algn="just">
              <a:buAutoNum type="arabicPeriod"/>
              <a:defRPr/>
            </a:pPr>
            <a:r>
              <a:rPr lang="en-IN" sz="2400">
                <a:latin typeface="Times New Roman"/>
                <a:cs typeface="Times New Roman"/>
              </a:rPr>
              <a:t>Solution and its value proposition</a:t>
            </a:r>
            <a:endParaRPr/>
          </a:p>
          <a:p>
            <a:pPr marL="342900" indent="-342900" algn="just">
              <a:buAutoNum type="arabicPeriod"/>
              <a:defRPr/>
            </a:pPr>
            <a:r>
              <a:rPr lang="en-IN" sz="2400">
                <a:latin typeface="Times New Roman"/>
                <a:cs typeface="Times New Roman"/>
              </a:rPr>
              <a:t>The wow in your solution</a:t>
            </a:r>
            <a:endParaRPr/>
          </a:p>
          <a:p>
            <a:pPr marL="342900" indent="-342900" algn="just">
              <a:buAutoNum type="arabicPeriod"/>
              <a:defRPr/>
            </a:pPr>
            <a:r>
              <a:rPr lang="en-IN" sz="2400">
                <a:latin typeface="Times New Roman"/>
                <a:cs typeface="Times New Roman"/>
              </a:rPr>
              <a:t>Detection of Keyloggers</a:t>
            </a:r>
            <a:endParaRPr/>
          </a:p>
          <a:p>
            <a:pPr marL="342900" indent="-342900" algn="just">
              <a:buAutoNum type="arabicPeriod"/>
              <a:defRPr/>
            </a:pPr>
            <a:r>
              <a:rPr lang="en-IN" sz="2400">
                <a:latin typeface="Times New Roman"/>
                <a:cs typeface="Times New Roman"/>
              </a:rPr>
              <a:t>Prevention and Protection Strategies</a:t>
            </a:r>
            <a:endParaRPr/>
          </a:p>
          <a:p>
            <a:pPr marL="342900" indent="-342900" algn="just">
              <a:buAutoNum type="arabicPeriod"/>
              <a:defRPr/>
            </a:pPr>
            <a:r>
              <a:rPr lang="en-IN" sz="2400">
                <a:latin typeface="Times New Roman"/>
                <a:cs typeface="Times New Roman"/>
              </a:rPr>
              <a:t>Modelling</a:t>
            </a:r>
            <a:endParaRPr/>
          </a:p>
          <a:p>
            <a:pPr marL="342900" indent="-342900" algn="just">
              <a:buAutoNum type="arabicPeriod"/>
              <a:defRPr/>
            </a:pPr>
            <a:r>
              <a:rPr lang="en-IN" sz="2400">
                <a:latin typeface="Times New Roman"/>
                <a:cs typeface="Times New Roman"/>
              </a:rPr>
              <a:t>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 name="object 2"/>
          <p:cNvGrpSpPr/>
          <p:nvPr/>
        </p:nvGrpSpPr>
        <p:grpSpPr bwMode="auto">
          <a:xfrm>
            <a:off x="7991475" y="2933699"/>
            <a:ext cx="2762250" cy="3257550"/>
            <a:chOff x="7991475" y="2933699"/>
            <a:chExt cx="2762250" cy="3257550"/>
          </a:xfrm>
        </p:grpSpPr>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7991475" y="2933699"/>
              <a:ext cx="2762250" cy="3257550"/>
            </a:xfrm>
            <a:prstGeom prst="rect">
              <a:avLst/>
            </a:prstGeom>
          </p:spPr>
        </p:pic>
      </p:grpSp>
      <p:sp>
        <p:nvSpPr>
          <p:cNvPr id="7" name="object 7"/>
          <p:cNvSpPr txBox="1">
            <a:spLocks noGrp="1"/>
          </p:cNvSpPr>
          <p:nvPr>
            <p:ph type="title"/>
          </p:nvPr>
        </p:nvSpPr>
        <p:spPr bwMode="auto">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defRPr/>
            </a:pPr>
            <a:r>
              <a:rPr sz="4250" spc="-20">
                <a:solidFill>
                  <a:schemeClr val="accent4"/>
                </a:solidFill>
              </a:rPr>
              <a:t>P</a:t>
            </a:r>
            <a:r>
              <a:rPr sz="4250" spc="15">
                <a:solidFill>
                  <a:schemeClr val="accent4"/>
                </a:solidFill>
              </a:rPr>
              <a:t>ROB</a:t>
            </a:r>
            <a:r>
              <a:rPr sz="4250" spc="55">
                <a:solidFill>
                  <a:schemeClr val="accent4"/>
                </a:solidFill>
              </a:rPr>
              <a:t>L</a:t>
            </a:r>
            <a:r>
              <a:rPr sz="4250" spc="-20">
                <a:solidFill>
                  <a:schemeClr val="accent4"/>
                </a:solidFill>
              </a:rPr>
              <a:t>E</a:t>
            </a:r>
            <a:r>
              <a:rPr sz="4250" spc="20">
                <a:solidFill>
                  <a:schemeClr val="accent4"/>
                </a:solidFill>
              </a:rPr>
              <a:t>M</a:t>
            </a:r>
            <a:r>
              <a:rPr sz="4250">
                <a:solidFill>
                  <a:schemeClr val="accent4"/>
                </a:solidFill>
              </a:rPr>
              <a:t>	</a:t>
            </a:r>
            <a:r>
              <a:rPr sz="4250" spc="10">
                <a:solidFill>
                  <a:schemeClr val="accent4"/>
                </a:solidFill>
              </a:rPr>
              <a:t>S</a:t>
            </a:r>
            <a:r>
              <a:rPr sz="4250" spc="-370">
                <a:solidFill>
                  <a:schemeClr val="accent4"/>
                </a:solidFill>
              </a:rPr>
              <a:t>T</a:t>
            </a:r>
            <a:r>
              <a:rPr sz="4250" spc="-375">
                <a:solidFill>
                  <a:schemeClr val="accent4"/>
                </a:solidFill>
              </a:rPr>
              <a:t>A</a:t>
            </a:r>
            <a:r>
              <a:rPr sz="4250" spc="15">
                <a:solidFill>
                  <a:schemeClr val="accent4"/>
                </a:solidFill>
              </a:rPr>
              <a:t>T</a:t>
            </a:r>
            <a:r>
              <a:rPr sz="4250" spc="-10">
                <a:solidFill>
                  <a:schemeClr val="accent4"/>
                </a:solidFill>
              </a:rPr>
              <a:t>E</a:t>
            </a:r>
            <a:r>
              <a:rPr sz="4250" spc="-20">
                <a:solidFill>
                  <a:schemeClr val="accent4"/>
                </a:solidFill>
              </a:rPr>
              <a:t>ME</a:t>
            </a:r>
            <a:r>
              <a:rPr sz="4250" spc="10">
                <a:solidFill>
                  <a:schemeClr val="accent4"/>
                </a:solidFill>
              </a:rPr>
              <a:t>NT</a:t>
            </a:r>
            <a:endParaRPr sz="4250">
              <a:solidFill>
                <a:schemeClr val="accent4"/>
              </a:solidFill>
            </a:endParaRPr>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5</a:t>
            </a:fld>
            <a:endParaRPr spc="10"/>
          </a:p>
        </p:txBody>
      </p:sp>
      <p:sp>
        <p:nvSpPr>
          <p:cNvPr id="14" name="TextBox 13"/>
          <p:cNvSpPr txBox="1"/>
          <p:nvPr/>
        </p:nvSpPr>
        <p:spPr bwMode="auto">
          <a:xfrm>
            <a:off x="457200" y="1390650"/>
            <a:ext cx="6858000" cy="4247317"/>
          </a:xfrm>
          <a:prstGeom prst="rect">
            <a:avLst/>
          </a:prstGeom>
          <a:noFill/>
        </p:spPr>
        <p:txBody>
          <a:bodyPr wrap="square" rtlCol="0">
            <a:spAutoFit/>
          </a:bodyPr>
          <a:lstStyle/>
          <a:p>
            <a:pPr marL="285750" indent="-285750" algn="just">
              <a:buFont typeface="Wingdings"/>
              <a:buChar char="v"/>
              <a:defRPr/>
            </a:pPr>
            <a:r>
              <a:rPr lang="en-US">
                <a:latin typeface="Times New Roman"/>
                <a:cs typeface="Times New Roman"/>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endParaRPr/>
          </a:p>
          <a:p>
            <a:pPr algn="just">
              <a:defRPr/>
            </a:pPr>
            <a:endParaRPr lang="en-US"/>
          </a:p>
          <a:p>
            <a:pPr marL="285750" indent="-285750" algn="just">
              <a:buFont typeface="Wingdings"/>
              <a:buChar char="v"/>
              <a:defRPr/>
            </a:pPr>
            <a:r>
              <a:rPr lang="en-US">
                <a:latin typeface="Times New Roman"/>
                <a:cs typeface="Times New Roman"/>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 name="object 2"/>
          <p:cNvGrpSpPr/>
          <p:nvPr/>
        </p:nvGrpSpPr>
        <p:grpSpPr bwMode="auto">
          <a:xfrm>
            <a:off x="8658225" y="2647949"/>
            <a:ext cx="3533775" cy="3810000"/>
            <a:chOff x="8658225" y="2647949"/>
            <a:chExt cx="3533775" cy="3810000"/>
          </a:xfrm>
        </p:grpSpPr>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8658225" y="2647949"/>
              <a:ext cx="3533775" cy="3810000"/>
            </a:xfrm>
            <a:prstGeom prst="rect">
              <a:avLst/>
            </a:prstGeom>
          </p:spPr>
        </p:pic>
      </p:grpSp>
      <p:sp>
        <p:nvSpPr>
          <p:cNvPr id="7" name="object 7"/>
          <p:cNvSpPr txBox="1">
            <a:spLocks noGrp="1"/>
          </p:cNvSpPr>
          <p:nvPr>
            <p:ph type="title"/>
          </p:nvPr>
        </p:nvSpPr>
        <p:spPr bwMode="auto">
          <a:xfrm>
            <a:off x="381000" y="228600"/>
            <a:ext cx="51111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defRPr/>
            </a:pPr>
            <a:r>
              <a:rPr sz="4000" spc="5">
                <a:solidFill>
                  <a:schemeClr val="accent4"/>
                </a:solidFill>
              </a:rPr>
              <a:t>PROJECT</a:t>
            </a:r>
            <a:r>
              <a:rPr lang="en-IN" sz="4000" spc="5">
                <a:solidFill>
                  <a:schemeClr val="accent4"/>
                </a:solidFill>
              </a:rPr>
              <a:t> </a:t>
            </a:r>
            <a:r>
              <a:rPr sz="3600" spc="-20">
                <a:solidFill>
                  <a:schemeClr val="accent4"/>
                </a:solidFill>
              </a:rPr>
              <a:t>OVERVIEW</a:t>
            </a:r>
            <a:endParaRPr sz="4000">
              <a:solidFill>
                <a:schemeClr val="accent4"/>
              </a:solidFill>
            </a:endParaRPr>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6</a:t>
            </a:fld>
            <a:endParaRPr spc="10"/>
          </a:p>
        </p:txBody>
      </p:sp>
      <p:sp>
        <p:nvSpPr>
          <p:cNvPr id="12" name="TextBox 11"/>
          <p:cNvSpPr txBox="1"/>
          <p:nvPr/>
        </p:nvSpPr>
        <p:spPr bwMode="auto">
          <a:xfrm>
            <a:off x="381000" y="1035153"/>
            <a:ext cx="8686800" cy="5355312"/>
          </a:xfrm>
          <a:prstGeom prst="rect">
            <a:avLst/>
          </a:prstGeom>
          <a:noFill/>
        </p:spPr>
        <p:txBody>
          <a:bodyPr wrap="square" rtlCol="0">
            <a:spAutoFit/>
          </a:bodyPr>
          <a:lstStyle/>
          <a:p>
            <a:pPr algn="just">
              <a:defRPr/>
            </a:pPr>
            <a:r>
              <a:rPr lang="en-US" b="1">
                <a:latin typeface="Times New Roman"/>
                <a:cs typeface="Times New Roman"/>
              </a:rPr>
              <a:t>Keyloggers:</a:t>
            </a:r>
            <a:endParaRPr lang="en-US">
              <a:latin typeface="Times New Roman"/>
              <a:cs typeface="Times New Roman"/>
            </a:endParaRPr>
          </a:p>
          <a:p>
            <a:pPr algn="just">
              <a:buFont typeface="Arial"/>
              <a:buChar char="•"/>
              <a:defRPr/>
            </a:pPr>
            <a:r>
              <a:rPr lang="en-US">
                <a:latin typeface="Times New Roman"/>
                <a:cs typeface="Times New Roman"/>
              </a:rPr>
              <a:t>Keyloggers are software or hardware tools designed to capture and record keystrokes made on a keyboard.</a:t>
            </a:r>
            <a:endParaRPr/>
          </a:p>
          <a:p>
            <a:pPr algn="just">
              <a:buFont typeface="Arial"/>
              <a:buChar char="•"/>
              <a:defRPr/>
            </a:pPr>
            <a:r>
              <a:rPr lang="en-US">
                <a:latin typeface="Times New Roman"/>
                <a:cs typeface="Times New Roman"/>
              </a:rPr>
              <a:t>They can be used for legitimate purposes such as monitoring employee activity or recovering lost data, but are often associated with malicious activities.</a:t>
            </a:r>
            <a:endParaRPr/>
          </a:p>
          <a:p>
            <a:pPr algn="just">
              <a:buFont typeface="Arial"/>
              <a:buChar char="•"/>
              <a:defRPr/>
            </a:pPr>
            <a:r>
              <a:rPr lang="en-US">
                <a:latin typeface="Times New Roman"/>
                <a:cs typeface="Times New Roman"/>
              </a:rPr>
              <a:t>Software keyloggers are installed covertly on a computer or mobile device and can capture a wide range of information including passwords, messages, and other personal data.</a:t>
            </a:r>
            <a:endParaRPr/>
          </a:p>
          <a:p>
            <a:pPr algn="just">
              <a:buFont typeface="Arial"/>
              <a:buChar char="•"/>
              <a:defRPr/>
            </a:pPr>
            <a:r>
              <a:rPr lang="en-US">
                <a:latin typeface="Times New Roman"/>
                <a:cs typeface="Times New Roman"/>
              </a:rPr>
              <a:t>Hardware keyloggers are physical devices connected to a computer that intercept and record keystrokes as they are typed.</a:t>
            </a:r>
            <a:endParaRPr/>
          </a:p>
          <a:p>
            <a:pPr>
              <a:defRPr/>
            </a:pPr>
            <a:endParaRPr lang="en-US" b="1">
              <a:latin typeface="Times New Roman"/>
              <a:cs typeface="Times New Roman"/>
            </a:endParaRPr>
          </a:p>
          <a:p>
            <a:pPr algn="just">
              <a:defRPr/>
            </a:pPr>
            <a:r>
              <a:rPr lang="en-US" b="1">
                <a:latin typeface="Times New Roman"/>
                <a:cs typeface="Times New Roman"/>
              </a:rPr>
              <a:t>Security Measures:</a:t>
            </a:r>
            <a:endParaRPr lang="en-US">
              <a:latin typeface="Times New Roman"/>
              <a:cs typeface="Times New Roman"/>
            </a:endParaRPr>
          </a:p>
          <a:p>
            <a:pPr algn="just">
              <a:buFont typeface="Arial"/>
              <a:buChar char="•"/>
              <a:defRPr/>
            </a:pPr>
            <a:r>
              <a:rPr lang="en-US">
                <a:latin typeface="Times New Roman"/>
                <a:cs typeface="Times New Roman"/>
              </a:rPr>
              <a:t>Security measures are protocols and tools implemented to protect against threats such as keyloggers and other forms of cyberattacks.</a:t>
            </a:r>
            <a:endParaRPr/>
          </a:p>
          <a:p>
            <a:pPr algn="just">
              <a:buFont typeface="Arial"/>
              <a:buChar char="•"/>
              <a:defRPr/>
            </a:pPr>
            <a:r>
              <a:rPr lang="en-US">
                <a:latin typeface="Times New Roman"/>
                <a:cs typeface="Times New Roman"/>
              </a:rPr>
              <a:t>Antivirus and anti-malware software can detect and remove keyloggers and other malicious software from a system.</a:t>
            </a:r>
            <a:endParaRPr/>
          </a:p>
          <a:p>
            <a:pPr algn="just">
              <a:buFont typeface="Arial"/>
              <a:buChar char="•"/>
              <a:defRPr/>
            </a:pPr>
            <a:r>
              <a:rPr lang="en-US">
                <a:latin typeface="Times New Roman"/>
                <a:cs typeface="Times New Roman"/>
              </a:rPr>
              <a:t>Regular system monitoring and audits help to identify any unauthorized access or suspicious activity.</a:t>
            </a:r>
            <a:endParaRPr/>
          </a:p>
          <a:p>
            <a:pPr algn="just">
              <a:buFont typeface="Arial"/>
              <a:buChar char="•"/>
              <a:defRPr/>
            </a:pPr>
            <a:r>
              <a:rPr lang="en-US">
                <a:latin typeface="Times New Roman"/>
                <a:cs typeface="Times New Roman"/>
              </a:rPr>
              <a:t>Strong and unique passwords, along with multi-factor authentication, can prevent unauthorized access even if a keylogger captures login credentials.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 name="object 2"/>
          <p:cNvGrpSpPr/>
          <p:nvPr/>
        </p:nvGrpSpPr>
        <p:grpSpPr bwMode="auto">
          <a:xfrm>
            <a:off x="9353550" y="5362575"/>
            <a:ext cx="457200" cy="714375"/>
            <a:chOff x="9353550" y="5362575"/>
            <a:chExt cx="457200" cy="714375"/>
          </a:xfrm>
        </p:grpSpPr>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grpSp>
      <p:sp>
        <p:nvSpPr>
          <p:cNvPr id="8" name="TextBox 7"/>
          <p:cNvSpPr txBox="1"/>
          <p:nvPr/>
        </p:nvSpPr>
        <p:spPr bwMode="auto">
          <a:xfrm>
            <a:off x="304800" y="684371"/>
            <a:ext cx="8534400" cy="4678204"/>
          </a:xfrm>
          <a:prstGeom prst="rect">
            <a:avLst/>
          </a:prstGeom>
          <a:noFill/>
        </p:spPr>
        <p:txBody>
          <a:bodyPr wrap="square" rtlCol="0">
            <a:spAutoFit/>
          </a:bodyPr>
          <a:lstStyle/>
          <a:p>
            <a:pPr>
              <a:defRPr/>
            </a:pPr>
            <a:r>
              <a:rPr lang="en-US" sz="3200" b="1">
                <a:solidFill>
                  <a:schemeClr val="accent4"/>
                </a:solidFill>
                <a:latin typeface="Times New Roman"/>
                <a:cs typeface="Times New Roman"/>
              </a:rPr>
              <a:t>Advantages of Keyloggers:</a:t>
            </a:r>
            <a:endParaRPr/>
          </a:p>
          <a:p>
            <a:pPr algn="just">
              <a:defRPr/>
            </a:pPr>
            <a:endParaRPr lang="en-US" sz="3200" b="1">
              <a:latin typeface="Times New Roman"/>
              <a:cs typeface="Times New Roman"/>
            </a:endParaRPr>
          </a:p>
          <a:p>
            <a:pPr marL="285750" indent="-285750" algn="just">
              <a:buFont typeface="Wingdings"/>
              <a:buChar char="Ø"/>
              <a:defRPr/>
            </a:pPr>
            <a:r>
              <a:rPr lang="en-US" b="1">
                <a:latin typeface="Times New Roman"/>
                <a:cs typeface="Times New Roman"/>
              </a:rPr>
              <a:t>Monitoring and Surveillance:</a:t>
            </a:r>
            <a:r>
              <a:rPr lang="en-US">
                <a:latin typeface="Times New Roman"/>
                <a:cs typeface="Times New Roman"/>
              </a:rPr>
              <a:t> Keyloggers can be used for legitimate monitoring purposes, such as parental control to ensure children's online safety or employee monitoring to track productivity and adherence to company policies.</a:t>
            </a:r>
            <a:endParaRPr/>
          </a:p>
          <a:p>
            <a:pPr algn="just">
              <a:defRPr/>
            </a:pPr>
            <a:endParaRPr lang="en-US">
              <a:latin typeface="Times New Roman"/>
              <a:cs typeface="Times New Roman"/>
            </a:endParaRPr>
          </a:p>
          <a:p>
            <a:pPr marL="285750" indent="-285750" algn="just">
              <a:buFont typeface="Wingdings"/>
              <a:buChar char="Ø"/>
              <a:defRPr/>
            </a:pPr>
            <a:r>
              <a:rPr lang="en-US" b="1">
                <a:latin typeface="Times New Roman"/>
                <a:cs typeface="Times New Roman"/>
              </a:rPr>
              <a:t>Data Recovery:</a:t>
            </a:r>
            <a:r>
              <a:rPr lang="en-US">
                <a:latin typeface="Times New Roman"/>
                <a:cs typeface="Times New Roman"/>
              </a:rPr>
              <a:t> In situations where data is accidentally lost, keyloggers can sometimes help recover the lost information by capturing keystrokes before they are deleted.</a:t>
            </a:r>
            <a:endParaRPr/>
          </a:p>
          <a:p>
            <a:pPr algn="just">
              <a:defRPr/>
            </a:pPr>
            <a:endParaRPr lang="en-IN">
              <a:latin typeface="Times New Roman"/>
              <a:cs typeface="Times New Roman"/>
            </a:endParaRPr>
          </a:p>
          <a:p>
            <a:pPr marL="285750" indent="-285750" algn="just">
              <a:buFont typeface="Wingdings"/>
              <a:buChar char="Ø"/>
              <a:defRPr/>
            </a:pPr>
            <a:r>
              <a:rPr lang="en-US" b="1">
                <a:latin typeface="Times New Roman"/>
                <a:cs typeface="Times New Roman"/>
              </a:rPr>
              <a:t>Investigative Tool:</a:t>
            </a:r>
            <a:r>
              <a:rPr lang="en-US">
                <a:latin typeface="Times New Roman"/>
                <a:cs typeface="Times New Roman"/>
              </a:rPr>
              <a:t> Law enforcement agencies and legal professionals can use keyloggers as part of their investigative toolkit to gather evidence in criminal cases or track suspicious activities.</a:t>
            </a:r>
            <a:endParaRPr/>
          </a:p>
          <a:p>
            <a:pPr marL="285750" indent="-285750" algn="just">
              <a:buFont typeface="Wingdings"/>
              <a:buChar char="Ø"/>
              <a:defRPr/>
            </a:pPr>
            <a:endParaRPr lang="en-US">
              <a:latin typeface="Times New Roman"/>
              <a:cs typeface="Times New Roman"/>
            </a:endParaRPr>
          </a:p>
          <a:p>
            <a:pPr marL="285750" indent="-285750" algn="just">
              <a:buFont typeface="Wingdings"/>
              <a:buChar char="Ø"/>
              <a:defRPr/>
            </a:pPr>
            <a:r>
              <a:rPr lang="en-US" b="1">
                <a:latin typeface="Times New Roman"/>
                <a:cs typeface="Times New Roman"/>
              </a:rPr>
              <a:t>System Diagnostics:</a:t>
            </a:r>
            <a:r>
              <a:rPr lang="en-US">
                <a:latin typeface="Times New Roman"/>
                <a:cs typeface="Times New Roman"/>
              </a:rPr>
              <a:t> Keyloggers can assist IT professionals in diagnosing technical issues and troubleshooting problems by providing a detailed log of user interactions.</a:t>
            </a:r>
            <a:endParaRPr/>
          </a:p>
        </p:txBody>
      </p:sp>
      <p:pic>
        <p:nvPicPr>
          <p:cNvPr id="9" name="object 6"/>
          <p:cNvPicPr/>
          <p:nvPr/>
        </p:nvPicPr>
        <p:blipFill>
          <a:blip r:embed="rId2"/>
          <a:stretch/>
        </p:blipFill>
        <p:spPr bwMode="auto">
          <a:xfrm>
            <a:off x="8915400" y="3438525"/>
            <a:ext cx="2466975" cy="3419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5" name="object 5"/>
          <p:cNvPicPr/>
          <p:nvPr/>
        </p:nvPicPr>
        <p:blipFill>
          <a:blip r:embed="rId2"/>
          <a:stretch/>
        </p:blipFill>
        <p:spPr bwMode="auto">
          <a:xfrm>
            <a:off x="8839200" y="3022076"/>
            <a:ext cx="3533775" cy="3810000"/>
          </a:xfrm>
          <a:prstGeom prst="rect">
            <a:avLst/>
          </a:prstGeom>
        </p:spPr>
      </p:pic>
      <p:sp>
        <p:nvSpPr>
          <p:cNvPr id="45" name="TextBox 44"/>
          <p:cNvSpPr txBox="1"/>
          <p:nvPr/>
        </p:nvSpPr>
        <p:spPr bwMode="auto">
          <a:xfrm>
            <a:off x="381000" y="304800"/>
            <a:ext cx="8915400" cy="5847755"/>
          </a:xfrm>
          <a:prstGeom prst="rect">
            <a:avLst/>
          </a:prstGeom>
          <a:noFill/>
        </p:spPr>
        <p:txBody>
          <a:bodyPr wrap="square" rtlCol="0">
            <a:spAutoFit/>
          </a:bodyPr>
          <a:lstStyle/>
          <a:p>
            <a:pPr algn="just">
              <a:defRPr/>
            </a:pPr>
            <a:r>
              <a:rPr lang="en-IN" sz="3200" b="1">
                <a:solidFill>
                  <a:schemeClr val="accent4"/>
                </a:solidFill>
                <a:latin typeface="Times New Roman"/>
                <a:cs typeface="Times New Roman"/>
              </a:rPr>
              <a:t>Disadvantages of Keyloggers:</a:t>
            </a:r>
            <a:endParaRPr/>
          </a:p>
          <a:p>
            <a:pPr algn="just">
              <a:defRPr/>
            </a:pPr>
            <a:endParaRPr lang="en-IN" b="1">
              <a:latin typeface="Times New Roman"/>
              <a:cs typeface="Times New Roman"/>
            </a:endParaRPr>
          </a:p>
          <a:p>
            <a:pPr marL="285750" indent="-285750" algn="just">
              <a:buFont typeface="Wingdings"/>
              <a:buChar char="Ø"/>
              <a:defRPr/>
            </a:pPr>
            <a:r>
              <a:rPr lang="en-US" b="1">
                <a:latin typeface="Times New Roman"/>
                <a:cs typeface="Times New Roman"/>
              </a:rPr>
              <a:t>Privacy Invasion:</a:t>
            </a:r>
            <a:r>
              <a:rPr lang="en-US">
                <a:latin typeface="Times New Roman"/>
                <a:cs typeface="Times New Roman"/>
              </a:rPr>
              <a:t> Keyloggers have the potential to infringe on individuals' privacy by capturing sensitive information, such as passwords, personal messages, and browsing history, without their consent or knowledge.</a:t>
            </a:r>
            <a:endParaRPr/>
          </a:p>
          <a:p>
            <a:pPr algn="just">
              <a:defRPr/>
            </a:pPr>
            <a:endParaRPr lang="en-US">
              <a:latin typeface="Times New Roman"/>
              <a:cs typeface="Times New Roman"/>
            </a:endParaRPr>
          </a:p>
          <a:p>
            <a:pPr marL="285750" indent="-285750" algn="just">
              <a:buFont typeface="Wingdings"/>
              <a:buChar char="Ø"/>
              <a:defRPr/>
            </a:pPr>
            <a:r>
              <a:rPr lang="en-US" b="1">
                <a:latin typeface="Times New Roman"/>
                <a:cs typeface="Times New Roman"/>
              </a:rPr>
              <a:t>Misuse and Abuse:</a:t>
            </a:r>
            <a:r>
              <a:rPr lang="en-US">
                <a:latin typeface="Times New Roman"/>
                <a:cs typeface="Times New Roman"/>
              </a:rPr>
              <a:t> Keyloggers can be misused for malicious purposes, such as stealing passwords, financial information, or intellectual property, leading to identity theft, financial fraud, or corporate espionage.</a:t>
            </a:r>
            <a:endParaRPr/>
          </a:p>
          <a:p>
            <a:pPr algn="just">
              <a:defRPr/>
            </a:pPr>
            <a:endParaRPr lang="en-US">
              <a:latin typeface="Times New Roman"/>
              <a:cs typeface="Times New Roman"/>
            </a:endParaRPr>
          </a:p>
          <a:p>
            <a:pPr marL="285750" indent="-285750" algn="just">
              <a:buFont typeface="Wingdings"/>
              <a:buChar char="Ø"/>
              <a:defRPr/>
            </a:pPr>
            <a:r>
              <a:rPr lang="en-US" b="1">
                <a:latin typeface="Times New Roman"/>
                <a:cs typeface="Times New Roman"/>
              </a:rPr>
              <a:t>Legal and Ethical Concerns:</a:t>
            </a:r>
            <a:r>
              <a:rPr lang="en-US">
                <a:latin typeface="Times New Roman"/>
                <a:cs typeface="Times New Roman"/>
              </a:rPr>
              <a:t> The use of keyloggers without proper authorization or consent may violate privacy laws and ethical principles, resulting in legal repercussions and damage to reputation if discovered.</a:t>
            </a:r>
            <a:endParaRPr/>
          </a:p>
          <a:p>
            <a:pPr marL="285750" indent="-285750" algn="just">
              <a:buFont typeface="Wingdings"/>
              <a:buChar char="Ø"/>
              <a:defRPr/>
            </a:pPr>
            <a:r>
              <a:rPr lang="en-US" b="1">
                <a:latin typeface="Times New Roman"/>
                <a:cs typeface="Times New Roman"/>
              </a:rPr>
              <a:t>Security Vulnerabilities:</a:t>
            </a:r>
            <a:r>
              <a:rPr lang="en-US">
                <a:latin typeface="Times New Roman"/>
                <a:cs typeface="Times New Roman"/>
              </a:rPr>
              <a:t> Keyloggers themselves can become targets for exploitation by cybercriminals, leading to security vulnerabilities and potential breaches if not properly secured or maintained.</a:t>
            </a:r>
            <a:endParaRPr/>
          </a:p>
          <a:p>
            <a:pPr marL="285750" indent="-285750" algn="just">
              <a:buFont typeface="Wingdings"/>
              <a:buChar char="Ø"/>
              <a:defRPr/>
            </a:pPr>
            <a:endParaRPr lang="en-US">
              <a:latin typeface="Times New Roman"/>
              <a:cs typeface="Times New Roman"/>
            </a:endParaRPr>
          </a:p>
          <a:p>
            <a:pPr marL="285750" indent="-285750" algn="just">
              <a:buFont typeface="Wingdings"/>
              <a:buChar char="Ø"/>
              <a:defRPr/>
            </a:pPr>
            <a:r>
              <a:rPr lang="en-US" b="1">
                <a:latin typeface="Times New Roman"/>
                <a:cs typeface="Times New Roman"/>
              </a:rPr>
              <a:t>Cost and Complexity:</a:t>
            </a:r>
            <a:r>
              <a:rPr lang="en-US">
                <a:latin typeface="Times New Roman"/>
                <a:cs typeface="Times New Roman"/>
              </a:rPr>
              <a:t> Implementing comprehensive security measures can be costly and complex, requiring investment in software, hardware, personnel training, and ongoing maintenance.</a:t>
            </a:r>
            <a:endParaRPr lang="en-IN">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5" name="object 5"/>
          <p:cNvSpPr txBox="1">
            <a:spLocks noGrp="1"/>
          </p:cNvSpPr>
          <p:nvPr>
            <p:ph type="title"/>
          </p:nvPr>
        </p:nvSpPr>
        <p:spPr bwMode="auto">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defRPr/>
            </a:pPr>
            <a:r>
              <a:rPr sz="3200" spc="25">
                <a:solidFill>
                  <a:schemeClr val="accent4"/>
                </a:solidFill>
              </a:rPr>
              <a:t>W</a:t>
            </a:r>
            <a:r>
              <a:rPr sz="3200" spc="-20">
                <a:solidFill>
                  <a:schemeClr val="accent4"/>
                </a:solidFill>
              </a:rPr>
              <a:t>H</a:t>
            </a:r>
            <a:r>
              <a:rPr sz="3200" spc="20">
                <a:solidFill>
                  <a:schemeClr val="accent4"/>
                </a:solidFill>
              </a:rPr>
              <a:t>O</a:t>
            </a:r>
            <a:r>
              <a:rPr sz="3200" spc="-235">
                <a:solidFill>
                  <a:schemeClr val="accent4"/>
                </a:solidFill>
              </a:rPr>
              <a:t> </a:t>
            </a:r>
            <a:r>
              <a:rPr sz="3200" spc="-10">
                <a:solidFill>
                  <a:schemeClr val="accent4"/>
                </a:solidFill>
              </a:rPr>
              <a:t>AR</a:t>
            </a:r>
            <a:r>
              <a:rPr sz="3200" spc="15">
                <a:solidFill>
                  <a:schemeClr val="accent4"/>
                </a:solidFill>
              </a:rPr>
              <a:t>E</a:t>
            </a:r>
            <a:r>
              <a:rPr sz="3200" spc="-35">
                <a:solidFill>
                  <a:schemeClr val="accent4"/>
                </a:solidFill>
              </a:rPr>
              <a:t> </a:t>
            </a:r>
            <a:r>
              <a:rPr sz="3200" spc="-10">
                <a:solidFill>
                  <a:schemeClr val="accent4"/>
                </a:solidFill>
              </a:rPr>
              <a:t>T</a:t>
            </a:r>
            <a:r>
              <a:rPr sz="3200" spc="-15">
                <a:solidFill>
                  <a:schemeClr val="accent4"/>
                </a:solidFill>
              </a:rPr>
              <a:t>H</a:t>
            </a:r>
            <a:r>
              <a:rPr sz="3200" spc="15">
                <a:solidFill>
                  <a:schemeClr val="accent4"/>
                </a:solidFill>
              </a:rPr>
              <a:t>E</a:t>
            </a:r>
            <a:r>
              <a:rPr sz="3200" spc="-35">
                <a:solidFill>
                  <a:schemeClr val="accent4"/>
                </a:solidFill>
              </a:rPr>
              <a:t> </a:t>
            </a:r>
            <a:r>
              <a:rPr sz="3200" spc="-20">
                <a:solidFill>
                  <a:schemeClr val="accent4"/>
                </a:solidFill>
              </a:rPr>
              <a:t>E</a:t>
            </a:r>
            <a:r>
              <a:rPr sz="3200" spc="30">
                <a:solidFill>
                  <a:schemeClr val="accent4"/>
                </a:solidFill>
              </a:rPr>
              <a:t>N</a:t>
            </a:r>
            <a:r>
              <a:rPr sz="3200" spc="15">
                <a:solidFill>
                  <a:schemeClr val="accent4"/>
                </a:solidFill>
              </a:rPr>
              <a:t>D</a:t>
            </a:r>
            <a:r>
              <a:rPr sz="3200" spc="-45">
                <a:solidFill>
                  <a:schemeClr val="accent4"/>
                </a:solidFill>
              </a:rPr>
              <a:t> </a:t>
            </a:r>
            <a:r>
              <a:rPr sz="3200">
                <a:solidFill>
                  <a:schemeClr val="accent4"/>
                </a:solidFill>
              </a:rPr>
              <a:t>U</a:t>
            </a:r>
            <a:r>
              <a:rPr sz="3200" spc="10">
                <a:solidFill>
                  <a:schemeClr val="accent4"/>
                </a:solidFill>
              </a:rPr>
              <a:t>S</a:t>
            </a:r>
            <a:r>
              <a:rPr sz="3200" spc="-25">
                <a:solidFill>
                  <a:schemeClr val="accent4"/>
                </a:solidFill>
              </a:rPr>
              <a:t>E</a:t>
            </a:r>
            <a:r>
              <a:rPr sz="3200" spc="-10">
                <a:solidFill>
                  <a:schemeClr val="accent4"/>
                </a:solidFill>
              </a:rPr>
              <a:t>R</a:t>
            </a:r>
            <a:r>
              <a:rPr sz="3200" spc="5">
                <a:solidFill>
                  <a:schemeClr val="accent4"/>
                </a:solidFill>
              </a:rPr>
              <a:t>S?</a:t>
            </a:r>
            <a:endParaRPr sz="3200">
              <a:solidFill>
                <a:schemeClr val="accent4"/>
              </a:solidFill>
            </a:endParaRPr>
          </a:p>
        </p:txBody>
      </p:sp>
      <p:pic>
        <p:nvPicPr>
          <p:cNvPr id="6" name="object 6"/>
          <p:cNvPicPr/>
          <p:nvPr/>
        </p:nvPicPr>
        <p:blipFill>
          <a:blip r:embed="rId2"/>
          <a:stretch/>
        </p:blipFill>
        <p:spPr bwMode="auto">
          <a:xfrm>
            <a:off x="723900" y="6172200"/>
            <a:ext cx="2181225" cy="485775"/>
          </a:xfrm>
          <a:prstGeom prst="rect">
            <a:avLst/>
          </a:prstGeom>
        </p:spPr>
      </p:pic>
      <p:sp>
        <p:nvSpPr>
          <p:cNvPr id="8" name="object 8"/>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9</a:t>
            </a:fld>
            <a:endParaRPr spc="10"/>
          </a:p>
        </p:txBody>
      </p:sp>
      <p:sp>
        <p:nvSpPr>
          <p:cNvPr id="16" name="TextBox 15"/>
          <p:cNvSpPr txBox="1"/>
          <p:nvPr/>
        </p:nvSpPr>
        <p:spPr bwMode="auto">
          <a:xfrm>
            <a:off x="408038" y="1143000"/>
            <a:ext cx="9126487" cy="4524315"/>
          </a:xfrm>
          <a:prstGeom prst="rect">
            <a:avLst/>
          </a:prstGeom>
          <a:noFill/>
        </p:spPr>
        <p:txBody>
          <a:bodyPr wrap="square" rtlCol="0">
            <a:spAutoFit/>
          </a:bodyPr>
          <a:lstStyle/>
          <a:p>
            <a:pPr algn="just">
              <a:defRPr/>
            </a:pPr>
            <a:r>
              <a:rPr lang="en-US" b="1">
                <a:latin typeface="Times New Roman"/>
                <a:cs typeface="Times New Roman"/>
              </a:rPr>
              <a:t>Ethical Hackers and Security Professionals:</a:t>
            </a:r>
            <a:endParaRPr lang="en-US">
              <a:latin typeface="Times New Roman"/>
              <a:cs typeface="Times New Roman"/>
            </a:endParaRPr>
          </a:p>
          <a:p>
            <a:pPr algn="just">
              <a:buFont typeface="Arial"/>
              <a:buChar char="•"/>
              <a:defRPr/>
            </a:pPr>
            <a:r>
              <a:rPr lang="en-US">
                <a:latin typeface="Times New Roman"/>
                <a:cs typeface="Times New Roman"/>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a:p>
          <a:p>
            <a:pPr algn="just">
              <a:defRPr/>
            </a:pPr>
            <a:endParaRPr lang="en-US">
              <a:latin typeface="Times New Roman"/>
              <a:cs typeface="Times New Roman"/>
            </a:endParaRPr>
          </a:p>
          <a:p>
            <a:pPr algn="just">
              <a:defRPr/>
            </a:pPr>
            <a:r>
              <a:rPr lang="en-US" b="1">
                <a:latin typeface="Times New Roman"/>
                <a:cs typeface="Times New Roman"/>
              </a:rPr>
              <a:t>IT Administrators:</a:t>
            </a:r>
            <a:endParaRPr lang="en-US">
              <a:latin typeface="Times New Roman"/>
              <a:cs typeface="Times New Roman"/>
            </a:endParaRPr>
          </a:p>
          <a:p>
            <a:pPr algn="just">
              <a:buFont typeface="Arial"/>
              <a:buChar char="•"/>
              <a:defRPr/>
            </a:pPr>
            <a:r>
              <a:rPr lang="en-US">
                <a:latin typeface="Times New Roman"/>
                <a:cs typeface="Times New Roman"/>
              </a:rPr>
              <a:t>IT administrators may utilize keyloggers to troubleshoot technical issues, diagnose problems, or monitor system usage within their organization's network.</a:t>
            </a:r>
            <a:endParaRPr/>
          </a:p>
          <a:p>
            <a:pPr algn="just">
              <a:defRPr/>
            </a:pPr>
            <a:endParaRPr lang="en-US">
              <a:latin typeface="Times New Roman"/>
              <a:cs typeface="Times New Roman"/>
            </a:endParaRPr>
          </a:p>
          <a:p>
            <a:pPr algn="just">
              <a:defRPr/>
            </a:pPr>
            <a:r>
              <a:rPr lang="en-US" b="1">
                <a:latin typeface="Times New Roman"/>
                <a:cs typeface="Times New Roman"/>
              </a:rPr>
              <a:t>Cybercriminals:</a:t>
            </a:r>
            <a:endParaRPr lang="en-US">
              <a:latin typeface="Times New Roman"/>
              <a:cs typeface="Times New Roman"/>
            </a:endParaRPr>
          </a:p>
          <a:p>
            <a:pPr algn="just">
              <a:buFont typeface="Arial"/>
              <a:buChar char="•"/>
              <a:defRPr/>
            </a:pPr>
            <a:r>
              <a:rPr lang="en-US">
                <a:latin typeface="Times New Roman"/>
                <a:cs typeface="Times New Roman"/>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a:p>
          <a:p>
            <a:pPr>
              <a:defRPr/>
            </a:pP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solidFill>
          <a:srgbClr val="2D83C3"/>
        </a:solidFill>
      </a:spPr>
      <a:bodyPr/>
      <a:lstStyle/>
    </a:spDef>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1548</Words>
  <Application>Microsoft Office PowerPoint</Application>
  <DocSecurity>0</DocSecurity>
  <PresentationFormat>Widescreen</PresentationFormat>
  <Paragraphs>104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NEELAM DIVYA GANGOTRI</vt:lpstr>
      <vt:lpstr>PowerPoint Presentation</vt:lpstr>
      <vt:lpstr>PowerPoint Presentation</vt:lpstr>
      <vt:lpstr>AGENDA</vt:lpstr>
      <vt:lpstr>PROBLEM STATEMENT</vt:lpstr>
      <vt:lpstr>PROJECT OVERVIEW</vt:lpstr>
      <vt:lpstr>PowerPoint Presentation</vt:lpstr>
      <vt:lpstr>PowerPoint Presentation</vt:lpstr>
      <vt:lpstr>WHO ARE THE END USERS?</vt:lpstr>
      <vt:lpstr>YOUR SOLUTION AND ITS VALUE PROPOSITION</vt:lpstr>
      <vt:lpstr>THE WOW IN YOUR SOLUTION</vt:lpstr>
      <vt:lpstr>PowerPoint Presentation</vt:lpstr>
      <vt:lpstr>RESULTS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dell</dc:creator>
  <cp:keywords/>
  <dc:description/>
  <cp:lastModifiedBy>Ramesh Neelam</cp:lastModifiedBy>
  <cp:revision>11</cp:revision>
  <dcterms:created xsi:type="dcterms:W3CDTF">2024-06-03T05:48:59Z</dcterms:created>
  <dcterms:modified xsi:type="dcterms:W3CDTF">2024-06-13T14:45:20Z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