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3" r:id="rId3"/>
    <p:sldId id="261" r:id="rId4"/>
    <p:sldId id="262"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163" y="876788"/>
            <a:ext cx="8710847" cy="12773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2006079" y="2599743"/>
            <a:ext cx="7959013"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INFORMATION TECHNOLOGY</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9190655" cy="212365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Project name : </a:t>
            </a:r>
            <a:r>
              <a:rPr lang="en-IN" sz="2000" dirty="0">
                <a:latin typeface="Times New Roman" panose="02020603050405020304" pitchFamily="18" charset="0"/>
                <a:cs typeface="Times New Roman" panose="02020603050405020304" pitchFamily="18" charset="0"/>
              </a:rPr>
              <a:t>FLOOD MONITORING AND EARLY WARNING SYSTEM</a:t>
            </a:r>
          </a:p>
          <a:p>
            <a:r>
              <a:rPr lang="en-IN" sz="2000" b="1" dirty="0">
                <a:latin typeface="Times New Roman" panose="02020603050405020304" pitchFamily="18" charset="0"/>
                <a:cs typeface="Times New Roman" panose="02020603050405020304" pitchFamily="18" charset="0"/>
              </a:rPr>
              <a:t>Team name : </a:t>
            </a:r>
            <a:r>
              <a:rPr lang="en-IN" sz="2000" dirty="0">
                <a:latin typeface="Times New Roman" panose="02020603050405020304" pitchFamily="18" charset="0"/>
                <a:cs typeface="Times New Roman" panose="02020603050405020304" pitchFamily="18" charset="0"/>
              </a:rPr>
              <a:t>Proj_224785_Team_5</a:t>
            </a:r>
          </a:p>
          <a:p>
            <a:r>
              <a:rPr lang="en-IN" sz="2000" b="1" dirty="0">
                <a:latin typeface="Times New Roman" panose="02020603050405020304" pitchFamily="18" charset="0"/>
                <a:cs typeface="Times New Roman" panose="02020603050405020304" pitchFamily="18" charset="0"/>
              </a:rPr>
              <a:t>Team members :</a:t>
            </a:r>
          </a:p>
          <a:p>
            <a:pPr algn="just"/>
            <a:r>
              <a:rPr lang="en-IN" dirty="0">
                <a:latin typeface="Times New Roman" panose="02020603050405020304" pitchFamily="18" charset="0"/>
                <a:cs typeface="Times New Roman" panose="02020603050405020304" pitchFamily="18" charset="0"/>
              </a:rPr>
              <a:t>	DIVYA.G(113321205012)</a:t>
            </a:r>
          </a:p>
          <a:p>
            <a:pPr algn="just"/>
            <a:r>
              <a:rPr lang="en-IN" dirty="0">
                <a:latin typeface="Times New Roman" panose="02020603050405020304" pitchFamily="18" charset="0"/>
                <a:cs typeface="Times New Roman" panose="02020603050405020304" pitchFamily="18" charset="0"/>
              </a:rPr>
              <a:t>                KEERTHANA.M(113321205023)</a:t>
            </a:r>
          </a:p>
          <a:p>
            <a:pPr algn="just"/>
            <a:r>
              <a:rPr lang="en-IN" dirty="0">
                <a:latin typeface="Times New Roman" panose="02020603050405020304" pitchFamily="18" charset="0"/>
                <a:cs typeface="Times New Roman" panose="02020603050405020304" pitchFamily="18" charset="0"/>
              </a:rPr>
              <a:t>                SAI SREE.M(113321205044)</a:t>
            </a:r>
          </a:p>
          <a:p>
            <a:pPr algn="just"/>
            <a:r>
              <a:rPr lang="en-IN" dirty="0">
                <a:latin typeface="Times New Roman" panose="02020603050405020304" pitchFamily="18" charset="0"/>
                <a:cs typeface="Times New Roman" panose="02020603050405020304" pitchFamily="18" charset="0"/>
              </a:rPr>
              <a:t>                VIJAYALAKSHMI.S(113321205055)</a:t>
            </a:r>
          </a:p>
        </p:txBody>
      </p:sp>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050472" y="134938"/>
            <a:ext cx="5760875" cy="900760"/>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050471" y="1268964"/>
            <a:ext cx="9819691" cy="4376056"/>
          </a:xfrm>
        </p:spPr>
        <p:txBody>
          <a:bodyPr>
            <a:normAutofit/>
          </a:bodyPr>
          <a:lstStyle/>
          <a:p>
            <a:pPr algn="l">
              <a:lnSpc>
                <a:spcPct val="170000"/>
              </a:lnSpc>
            </a:pPr>
            <a:r>
              <a:rPr lang="en-US" sz="2000" dirty="0">
                <a:latin typeface="Times New Roman" panose="02020603050405020304" pitchFamily="18" charset="0"/>
                <a:cs typeface="Times New Roman" panose="02020603050405020304" pitchFamily="18" charset="0"/>
              </a:rPr>
              <a:t>The project, titled "Flood Monitoring and Early Warning System (FMEDS)," aims to develop an integrated system for monitoring and detecting flood conditions in flood-prone regions. This comprehensive system will encompass the deployment of IoT sensors, real-time data processing, and alert generation to provide timely warnings to residents, local authorities, and emergency services. The project's primary objectives include enhancing disaster preparedness, reducing flood-related risks, and safeguarding lives and property in the targeted flood-prone area.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425677"/>
            <a:ext cx="8371114" cy="755423"/>
          </a:xfrm>
        </p:spPr>
        <p:txBody>
          <a:bodyPr>
            <a:normAutofit/>
          </a:bodyPr>
          <a:lstStyle/>
          <a:p>
            <a:pPr algn="l"/>
            <a:r>
              <a:rPr lang="en-IN" sz="2400" b="1" dirty="0">
                <a:latin typeface="Bell MT" panose="02020503060305020303"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810139" y="1181100"/>
            <a:ext cx="6690050" cy="4772998"/>
          </a:xfrm>
        </p:spPr>
        <p:txBody>
          <a:bodyPr/>
          <a:lstStyle/>
          <a:p>
            <a:pPr algn="l"/>
            <a:endParaRPr lang="en-US" dirty="0">
              <a:latin typeface="Bell MT" panose="02020503060305020303" pitchFamily="18" charset="0"/>
            </a:endParaRPr>
          </a:p>
          <a:p>
            <a:pPr algn="l"/>
            <a:r>
              <a:rPr lang="en-US" dirty="0">
                <a:latin typeface="Bell MT" panose="02020503060305020303" pitchFamily="18" charset="0"/>
              </a:rPr>
              <a:t>1. Real-time Flood Monitoring</a:t>
            </a:r>
          </a:p>
          <a:p>
            <a:pPr algn="l"/>
            <a:r>
              <a:rPr lang="en-US" dirty="0">
                <a:latin typeface="Bell MT" panose="02020503060305020303" pitchFamily="18" charset="0"/>
              </a:rPr>
              <a:t>2. Early Warning System</a:t>
            </a:r>
          </a:p>
          <a:p>
            <a:pPr algn="l"/>
            <a:r>
              <a:rPr lang="en-US" dirty="0">
                <a:latin typeface="Bell MT" panose="02020503060305020303" pitchFamily="18" charset="0"/>
              </a:rPr>
              <a:t>3. Accuracy and Reliability</a:t>
            </a:r>
          </a:p>
          <a:p>
            <a:pPr algn="l"/>
            <a:r>
              <a:rPr lang="en-US" dirty="0">
                <a:latin typeface="Bell MT" panose="02020503060305020303" pitchFamily="18" charset="0"/>
              </a:rPr>
              <a:t>4. Transit Information Integration</a:t>
            </a:r>
          </a:p>
          <a:p>
            <a:pPr algn="l"/>
            <a:r>
              <a:rPr lang="en-US" dirty="0">
                <a:latin typeface="Bell MT" panose="02020503060305020303" pitchFamily="18" charset="0"/>
              </a:rPr>
              <a:t>5. Multi-channel Alerting</a:t>
            </a:r>
          </a:p>
          <a:p>
            <a:pPr algn="l"/>
            <a:r>
              <a:rPr lang="en-US" dirty="0">
                <a:latin typeface="Bell MT" panose="02020503060305020303" pitchFamily="18" charset="0"/>
              </a:rPr>
              <a:t>6. Data collection and analysis</a:t>
            </a:r>
          </a:p>
          <a:p>
            <a:pPr algn="l"/>
            <a:r>
              <a:rPr lang="en-US" dirty="0">
                <a:latin typeface="Bell MT" panose="02020503060305020303" pitchFamily="18" charset="0"/>
              </a:rPr>
              <a:t>7. Cost savings</a:t>
            </a:r>
          </a:p>
          <a:p>
            <a:pPr algn="l"/>
            <a:r>
              <a:rPr lang="en-US" dirty="0">
                <a:latin typeface="Bell MT" panose="02020503060305020303" pitchFamily="18" charset="0"/>
              </a:rPr>
              <a:t>8. Stakeholder Collaboration</a:t>
            </a:r>
          </a:p>
          <a:p>
            <a:pPr algn="l"/>
            <a:r>
              <a:rPr lang="en-US" dirty="0">
                <a:latin typeface="Bell MT" panose="02020503060305020303" pitchFamily="18" charset="0"/>
              </a:rPr>
              <a:t>9. Testing and Validation</a:t>
            </a:r>
            <a:endParaRPr lang="en-IN" dirty="0">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603379" y="1240552"/>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288402" y="1974202"/>
            <a:ext cx="9192985" cy="3880757"/>
          </a:xfrm>
        </p:spPr>
        <p:txBody>
          <a:bodyPr/>
          <a:lstStyle/>
          <a:p>
            <a:pPr algn="l">
              <a:lnSpc>
                <a:spcPct val="100000"/>
              </a:lnSpc>
            </a:pPr>
            <a:r>
              <a:rPr lang="en-IN" sz="2000" dirty="0">
                <a:latin typeface="Times New Roman" panose="02020603050405020304" pitchFamily="18" charset="0"/>
                <a:cs typeface="Times New Roman" panose="02020603050405020304" pitchFamily="18" charset="0"/>
              </a:rPr>
              <a:t>There are several IoT sensors and components that are used in the flood monitoring and early warning system using IoT. Some of them are as follows.</a:t>
            </a:r>
            <a:endParaRPr lang="en-US" b="1" dirty="0">
              <a:latin typeface="Times New Roman" panose="02020603050405020304" pitchFamily="18" charset="0"/>
              <a:cs typeface="Times New Roman" panose="02020603050405020304" pitchFamily="18" charset="0"/>
            </a:endParaRPr>
          </a:p>
          <a:p>
            <a:pPr algn="l">
              <a:lnSpc>
                <a:spcPct val="100000"/>
              </a:lnSpc>
            </a:pPr>
            <a:r>
              <a:rPr lang="en-US" sz="2000" dirty="0">
                <a:latin typeface="Times New Roman" panose="02020603050405020304" pitchFamily="18" charset="0"/>
                <a:cs typeface="Times New Roman" panose="02020603050405020304" pitchFamily="18" charset="0"/>
              </a:rPr>
              <a:t>1. Water Level Sensors</a:t>
            </a:r>
          </a:p>
          <a:p>
            <a:pPr algn="l">
              <a:lnSpc>
                <a:spcPct val="100000"/>
              </a:lnSpc>
            </a:pPr>
            <a:r>
              <a:rPr lang="en-US" sz="2000" dirty="0">
                <a:latin typeface="Times New Roman" panose="02020603050405020304" pitchFamily="18" charset="0"/>
                <a:cs typeface="Times New Roman" panose="02020603050405020304" pitchFamily="18" charset="0"/>
              </a:rPr>
              <a:t>2. Rain Gauges</a:t>
            </a:r>
          </a:p>
          <a:p>
            <a:pPr algn="l">
              <a:lnSpc>
                <a:spcPct val="100000"/>
              </a:lnSpc>
            </a:pPr>
            <a:r>
              <a:rPr lang="en-US" sz="2000" dirty="0">
                <a:latin typeface="Times New Roman" panose="02020603050405020304" pitchFamily="18" charset="0"/>
                <a:cs typeface="Times New Roman" panose="02020603050405020304" pitchFamily="18" charset="0"/>
              </a:rPr>
              <a:t>3. Weather Stations</a:t>
            </a:r>
          </a:p>
          <a:p>
            <a:pPr algn="l">
              <a:lnSpc>
                <a:spcPct val="100000"/>
              </a:lnSpc>
            </a:pPr>
            <a:r>
              <a:rPr lang="en-US" sz="2000" dirty="0">
                <a:latin typeface="Times New Roman" panose="02020603050405020304" pitchFamily="18" charset="0"/>
                <a:cs typeface="Times New Roman" panose="02020603050405020304" pitchFamily="18" charset="0"/>
              </a:rPr>
              <a:t>4. River Flow Sensors</a:t>
            </a:r>
          </a:p>
          <a:p>
            <a:pPr algn="l">
              <a:lnSpc>
                <a:spcPct val="100000"/>
              </a:lnSpc>
            </a:pPr>
            <a:r>
              <a:rPr lang="en-US" sz="2000" dirty="0">
                <a:latin typeface="Times New Roman" panose="02020603050405020304" pitchFamily="18" charset="0"/>
                <a:cs typeface="Times New Roman" panose="02020603050405020304" pitchFamily="18" charset="0"/>
              </a:rPr>
              <a:t>5. Soil moisturizer sensor</a:t>
            </a:r>
          </a:p>
          <a:p>
            <a:pPr algn="l">
              <a:lnSpc>
                <a:spcPct val="100000"/>
              </a:lnSpc>
            </a:pPr>
            <a:r>
              <a:rPr lang="en-US" sz="2000" dirty="0">
                <a:latin typeface="Times New Roman" panose="02020603050405020304" pitchFamily="18" charset="0"/>
                <a:cs typeface="Times New Roman" panose="02020603050405020304" pitchFamily="18" charset="0"/>
              </a:rPr>
              <a:t>6. Temperature sensor</a:t>
            </a:r>
          </a:p>
          <a:p>
            <a:pPr algn="l"/>
            <a:endParaRPr lang="en-IN" sz="2000" dirty="0"/>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438539" y="987847"/>
            <a:ext cx="6326156" cy="896937"/>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3280488" y="1765040"/>
            <a:ext cx="5919496" cy="3940629"/>
          </a:xfrm>
        </p:spPr>
        <p:txBody>
          <a:bodyPr>
            <a:normAutofit lnSpcReduction="10000"/>
          </a:bodyPr>
          <a:lstStyle/>
          <a:p>
            <a:endParaRPr lang="en-US" dirty="0"/>
          </a:p>
          <a:p>
            <a:pPr algn="l"/>
            <a:r>
              <a:rPr lang="en-US" dirty="0"/>
              <a:t>1. Data Integration</a:t>
            </a:r>
          </a:p>
          <a:p>
            <a:pPr algn="l"/>
            <a:r>
              <a:rPr lang="en-US" dirty="0"/>
              <a:t>2. Accessibility</a:t>
            </a:r>
          </a:p>
          <a:p>
            <a:pPr algn="l"/>
            <a:r>
              <a:rPr lang="en-US" dirty="0"/>
              <a:t>3. Road Condition Updates</a:t>
            </a:r>
          </a:p>
          <a:p>
            <a:pPr algn="l"/>
            <a:r>
              <a:rPr lang="en-US" dirty="0"/>
              <a:t>4. Public Transportation Updates</a:t>
            </a:r>
          </a:p>
          <a:p>
            <a:pPr algn="l"/>
            <a:r>
              <a:rPr lang="en-US" dirty="0"/>
              <a:t>5. Evacuation Route Planning</a:t>
            </a:r>
          </a:p>
          <a:p>
            <a:pPr algn="l"/>
            <a:r>
              <a:rPr lang="en-US" dirty="0"/>
              <a:t>6. Alerts and Notifications</a:t>
            </a:r>
          </a:p>
          <a:p>
            <a:pPr algn="l"/>
            <a:r>
              <a:rPr lang="en-US" dirty="0"/>
              <a:t>7. Collaboration with Emergency Services</a:t>
            </a:r>
          </a:p>
          <a:p>
            <a:pPr algn="l"/>
            <a:r>
              <a:rPr lang="en-US" dirty="0"/>
              <a:t>8. Customization</a:t>
            </a:r>
            <a:endParaRPr lang="en-IN" dirty="0"/>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602601" y="697463"/>
            <a:ext cx="5089072"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250303" y="1261966"/>
            <a:ext cx="9190652" cy="5159829"/>
          </a:xfrm>
        </p:spPr>
        <p:txBody>
          <a:bodyPr>
            <a:normAutofit fontScale="70000" lnSpcReduction="20000"/>
          </a:bodyPr>
          <a:lstStyle/>
          <a:p>
            <a:pPr algn="just">
              <a:lnSpc>
                <a:spcPct val="160000"/>
              </a:lnSpc>
            </a:pPr>
            <a:r>
              <a:rPr lang="en-US" sz="2400" dirty="0">
                <a:latin typeface="Times New Roman" panose="02020603050405020304" pitchFamily="18" charset="0"/>
                <a:cs typeface="Times New Roman" panose="02020603050405020304" pitchFamily="18" charset="0"/>
              </a:rPr>
              <a:t>The Flood Monitoring and Early Detection System (FMEDS) project aims to bolster resilience in flood-prone regions by implementing a comprehensive flood monitoring and early warning system. FMEDS integrates a network of IoT sensors, including water level sensors, rain gauges, weather stations, and river flow sensors, strategically placed across the flood-prone area. These sensors continuously collect data, which is transmitted wirelessly to a central data hub for real-time processing. Advanced algorithms are applied to detect unusual trends and conditions, facilitating early flood detection. When abnormal conditions are identified, the system triggers alerts and notifications through multiple communication channels, including SMS, mobile apps, and public address systems. Additionally, FMEDS integrates real-time transit information to assist residents and emergency responders during flood events. This project represents a critical step towards enhancing disaster preparedness and response, reducing flood-related risks, and safeguarding lives and property in flood-prone regions.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0944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459</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Bell MT</vt:lpstr>
      <vt:lpstr>Calibri</vt:lpstr>
      <vt:lpstr>Calibri Light</vt:lpstr>
      <vt:lpstr>Times New Roman</vt:lpstr>
      <vt:lpstr>Office Theme</vt:lpstr>
      <vt:lpstr>PowerPoint Presentation</vt:lpstr>
      <vt:lpstr>Project Definition:</vt:lpstr>
      <vt:lpstr>Objectives:</vt:lpstr>
      <vt:lpstr>IoT Sensor Design: </vt:lpstr>
      <vt:lpstr>Real-Time Transit Information Platform:</vt:lpstr>
      <vt:lpstr>Integration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Divya G</cp:lastModifiedBy>
  <cp:revision>3</cp:revision>
  <dcterms:created xsi:type="dcterms:W3CDTF">2023-09-29T07:14:55Z</dcterms:created>
  <dcterms:modified xsi:type="dcterms:W3CDTF">2023-10-10T14:15:25Z</dcterms:modified>
</cp:coreProperties>
</file>