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34" r:id="rId2"/>
    <p:sldId id="336" r:id="rId3"/>
    <p:sldId id="258" r:id="rId4"/>
    <p:sldId id="338" r:id="rId5"/>
    <p:sldId id="280" r:id="rId6"/>
    <p:sldId id="259" r:id="rId7"/>
    <p:sldId id="268" r:id="rId8"/>
    <p:sldId id="264" r:id="rId9"/>
    <p:sldId id="260" r:id="rId10"/>
    <p:sldId id="269" r:id="rId11"/>
    <p:sldId id="266" r:id="rId12"/>
    <p:sldId id="270" r:id="rId13"/>
    <p:sldId id="271" r:id="rId14"/>
    <p:sldId id="273" r:id="rId15"/>
    <p:sldId id="277" r:id="rId16"/>
    <p:sldId id="278" r:id="rId17"/>
    <p:sldId id="279" r:id="rId18"/>
    <p:sldId id="262" r:id="rId19"/>
    <p:sldId id="33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B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C1731-47CD-1EB8-4B68-1DC3D0BEFA41}" v="258" dt="2024-04-28T21:55:48.842"/>
    <p1510:client id="{0BE6ABA7-ED0B-4F25-B76B-685F9FD81AEA}" v="19" dt="2024-04-29T03:41:50.193"/>
    <p1510:client id="{467CE7C3-D37C-4B39-B46D-EAAD4CDD335E}" v="635" dt="2024-04-29T03:15:16.977"/>
    <p1510:client id="{47C92237-25B3-881F-2245-311426CC1436}" v="16" dt="2024-04-28T07:23:18.513"/>
    <p1510:client id="{5F6A6B2E-F4BA-46A9-9CD4-B1B80AD25085}" v="471" dt="2024-04-29T04:55:56.731"/>
    <p1510:client id="{670D7D4B-EEFB-74CF-B226-FE5C827F8E27}" v="43" dt="2024-04-29T00:11:22.642"/>
    <p1510:client id="{6F157899-9C8B-AD49-A293-E2FCC2E14A3A}" v="2" dt="2024-04-29T07:34:27.808"/>
    <p1510:client id="{95516D3B-1380-43E4-B1B6-119A2088C384}" v="60" dt="2024-04-29T03:51:00.796"/>
    <p1510:client id="{985ED16B-46C9-9405-E4EC-7ED4B130FCE3}" v="95" dt="2024-04-29T08:33:54.633"/>
    <p1510:client id="{BBE6880D-F660-4C72-8A11-BEC9E76425AD}" v="375" dt="2024-04-29T06:17:33.697"/>
    <p1510:client id="{CB44F959-4579-5EC5-A024-D8EA2B58D7C1}" v="641" dt="2024-04-29T07:20:30.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ker, Rajat" userId="S::rajats3@illinois.edu::b2de004c-95eb-456b-910b-95796a956153" providerId="AD" clId="Web-{0BE6ABA7-ED0B-4F25-B76B-685F9FD81AEA}"/>
    <pc:docChg chg="modSld">
      <pc:chgData name="Shanker, Rajat" userId="S::rajats3@illinois.edu::b2de004c-95eb-456b-910b-95796a956153" providerId="AD" clId="Web-{0BE6ABA7-ED0B-4F25-B76B-685F9FD81AEA}" dt="2024-04-29T03:41:50.193" v="16" actId="20577"/>
      <pc:docMkLst>
        <pc:docMk/>
      </pc:docMkLst>
      <pc:sldChg chg="addSp delSp modSp">
        <pc:chgData name="Shanker, Rajat" userId="S::rajats3@illinois.edu::b2de004c-95eb-456b-910b-95796a956153" providerId="AD" clId="Web-{0BE6ABA7-ED0B-4F25-B76B-685F9FD81AEA}" dt="2024-04-29T03:41:50.193" v="16" actId="20577"/>
        <pc:sldMkLst>
          <pc:docMk/>
          <pc:sldMk cId="3031967211" sldId="257"/>
        </pc:sldMkLst>
        <pc:spChg chg="mod">
          <ac:chgData name="Shanker, Rajat" userId="S::rajats3@illinois.edu::b2de004c-95eb-456b-910b-95796a956153" providerId="AD" clId="Web-{0BE6ABA7-ED0B-4F25-B76B-685F9FD81AEA}" dt="2024-04-29T03:41:43.771" v="12" actId="1076"/>
          <ac:spMkLst>
            <pc:docMk/>
            <pc:sldMk cId="3031967211" sldId="257"/>
            <ac:spMk id="16" creationId="{F5C6F013-B0FA-4197-2EA7-B3A12B7FBEFC}"/>
          </ac:spMkLst>
        </pc:spChg>
        <pc:spChg chg="mod">
          <ac:chgData name="Shanker, Rajat" userId="S::rajats3@illinois.edu::b2de004c-95eb-456b-910b-95796a956153" providerId="AD" clId="Web-{0BE6ABA7-ED0B-4F25-B76B-685F9FD81AEA}" dt="2024-04-29T03:41:50.193" v="16" actId="20577"/>
          <ac:spMkLst>
            <pc:docMk/>
            <pc:sldMk cId="3031967211" sldId="257"/>
            <ac:spMk id="19" creationId="{5B8C30D6-E0EB-C767-3452-21CF3358571E}"/>
          </ac:spMkLst>
        </pc:spChg>
        <pc:spChg chg="topLvl">
          <ac:chgData name="Shanker, Rajat" userId="S::rajats3@illinois.edu::b2de004c-95eb-456b-910b-95796a956153" providerId="AD" clId="Web-{0BE6ABA7-ED0B-4F25-B76B-685F9FD81AEA}" dt="2024-04-29T03:41:33.193" v="9"/>
          <ac:spMkLst>
            <pc:docMk/>
            <pc:sldMk cId="3031967211" sldId="257"/>
            <ac:spMk id="50" creationId="{18873D23-2DCF-4B31-A009-95721C06E8E1}"/>
          </ac:spMkLst>
        </pc:spChg>
        <pc:spChg chg="topLvl">
          <ac:chgData name="Shanker, Rajat" userId="S::rajats3@illinois.edu::b2de004c-95eb-456b-910b-95796a956153" providerId="AD" clId="Web-{0BE6ABA7-ED0B-4F25-B76B-685F9FD81AEA}" dt="2024-04-29T03:41:33.193" v="9"/>
          <ac:spMkLst>
            <pc:docMk/>
            <pc:sldMk cId="3031967211" sldId="257"/>
            <ac:spMk id="51" creationId="{C13EF075-D4EF-4929-ADBC-91B27DA19955}"/>
          </ac:spMkLst>
        </pc:spChg>
        <pc:grpChg chg="add del">
          <ac:chgData name="Shanker, Rajat" userId="S::rajats3@illinois.edu::b2de004c-95eb-456b-910b-95796a956153" providerId="AD" clId="Web-{0BE6ABA7-ED0B-4F25-B76B-685F9FD81AEA}" dt="2024-04-29T03:41:33.193" v="9"/>
          <ac:grpSpMkLst>
            <pc:docMk/>
            <pc:sldMk cId="3031967211" sldId="257"/>
            <ac:grpSpMk id="3" creationId="{7F3C4DEE-6A84-8EEF-097B-0E3EC798DD18}"/>
          </ac:grpSpMkLst>
        </pc:grpChg>
        <pc:picChg chg="mod">
          <ac:chgData name="Shanker, Rajat" userId="S::rajats3@illinois.edu::b2de004c-95eb-456b-910b-95796a956153" providerId="AD" clId="Web-{0BE6ABA7-ED0B-4F25-B76B-685F9FD81AEA}" dt="2024-04-29T03:40:45.816" v="0" actId="1076"/>
          <ac:picMkLst>
            <pc:docMk/>
            <pc:sldMk cId="3031967211" sldId="257"/>
            <ac:picMk id="5" creationId="{CAFB90C9-5741-0E1A-C91E-A874DE43012D}"/>
          </ac:picMkLst>
        </pc:picChg>
        <pc:picChg chg="topLvl">
          <ac:chgData name="Shanker, Rajat" userId="S::rajats3@illinois.edu::b2de004c-95eb-456b-910b-95796a956153" providerId="AD" clId="Web-{0BE6ABA7-ED0B-4F25-B76B-685F9FD81AEA}" dt="2024-04-29T03:41:33.193" v="9"/>
          <ac:picMkLst>
            <pc:docMk/>
            <pc:sldMk cId="3031967211" sldId="257"/>
            <ac:picMk id="15" creationId="{61D8E245-91AB-3862-3D25-CA9A2A920D0C}"/>
          </ac:picMkLst>
        </pc:picChg>
        <pc:picChg chg="mod topLvl">
          <ac:chgData name="Shanker, Rajat" userId="S::rajats3@illinois.edu::b2de004c-95eb-456b-910b-95796a956153" providerId="AD" clId="Web-{0BE6ABA7-ED0B-4F25-B76B-685F9FD81AEA}" dt="2024-04-29T03:41:41.349" v="11" actId="1076"/>
          <ac:picMkLst>
            <pc:docMk/>
            <pc:sldMk cId="3031967211" sldId="257"/>
            <ac:picMk id="17" creationId="{68ED26DE-307B-04A5-4955-814985E7A36C}"/>
          </ac:picMkLst>
        </pc:picChg>
        <pc:picChg chg="mod">
          <ac:chgData name="Shanker, Rajat" userId="S::rajats3@illinois.edu::b2de004c-95eb-456b-910b-95796a956153" providerId="AD" clId="Web-{0BE6ABA7-ED0B-4F25-B76B-685F9FD81AEA}" dt="2024-04-29T03:41:47.396" v="13" actId="1076"/>
          <ac:picMkLst>
            <pc:docMk/>
            <pc:sldMk cId="3031967211" sldId="257"/>
            <ac:picMk id="18" creationId="{010769CE-99BC-2E99-AEF1-E47AC369CFD9}"/>
          </ac:picMkLst>
        </pc:picChg>
      </pc:sldChg>
    </pc:docChg>
  </pc:docChgLst>
  <pc:docChgLst>
    <pc:chgData name="Shanker, Rajat" userId="S::rajats3@illinois.edu::b2de004c-95eb-456b-910b-95796a956153" providerId="AD" clId="Web-{467CE7C3-D37C-4B39-B46D-EAAD4CDD335E}"/>
    <pc:docChg chg="modSld">
      <pc:chgData name="Shanker, Rajat" userId="S::rajats3@illinois.edu::b2de004c-95eb-456b-910b-95796a956153" providerId="AD" clId="Web-{467CE7C3-D37C-4B39-B46D-EAAD4CDD335E}" dt="2024-04-29T03:15:16.977" v="495" actId="1076"/>
      <pc:docMkLst>
        <pc:docMk/>
      </pc:docMkLst>
      <pc:sldChg chg="addSp delSp modSp">
        <pc:chgData name="Shanker, Rajat" userId="S::rajats3@illinois.edu::b2de004c-95eb-456b-910b-95796a956153" providerId="AD" clId="Web-{467CE7C3-D37C-4B39-B46D-EAAD4CDD335E}" dt="2024-04-29T03:15:16.977" v="495" actId="1076"/>
        <pc:sldMkLst>
          <pc:docMk/>
          <pc:sldMk cId="3031967211" sldId="257"/>
        </pc:sldMkLst>
        <pc:spChg chg="del">
          <ac:chgData name="Shanker, Rajat" userId="S::rajats3@illinois.edu::b2de004c-95eb-456b-910b-95796a956153" providerId="AD" clId="Web-{467CE7C3-D37C-4B39-B46D-EAAD4CDD335E}" dt="2024-04-29T02:31:02.187" v="0"/>
          <ac:spMkLst>
            <pc:docMk/>
            <pc:sldMk cId="3031967211" sldId="257"/>
            <ac:spMk id="3" creationId="{9A9635DF-FC7A-0879-51A6-0AF30E1E8092}"/>
          </ac:spMkLst>
        </pc:spChg>
        <pc:spChg chg="add mod topLvl">
          <ac:chgData name="Shanker, Rajat" userId="S::rajats3@illinois.edu::b2de004c-95eb-456b-910b-95796a956153" providerId="AD" clId="Web-{467CE7C3-D37C-4B39-B46D-EAAD4CDD335E}" dt="2024-04-29T03:10:41.525" v="347"/>
          <ac:spMkLst>
            <pc:docMk/>
            <pc:sldMk cId="3031967211" sldId="257"/>
            <ac:spMk id="12" creationId="{1CDA2C97-FFAA-1A94-187F-A2879C3BF171}"/>
          </ac:spMkLst>
        </pc:spChg>
        <pc:spChg chg="add mod topLvl">
          <ac:chgData name="Shanker, Rajat" userId="S::rajats3@illinois.edu::b2de004c-95eb-456b-910b-95796a956153" providerId="AD" clId="Web-{467CE7C3-D37C-4B39-B46D-EAAD4CDD335E}" dt="2024-04-29T03:10:41.525" v="347"/>
          <ac:spMkLst>
            <pc:docMk/>
            <pc:sldMk cId="3031967211" sldId="257"/>
            <ac:spMk id="14" creationId="{4DC986FA-EA62-96AF-BB7C-497CD59E0E2B}"/>
          </ac:spMkLst>
        </pc:spChg>
        <pc:spChg chg="add mod topLvl">
          <ac:chgData name="Shanker, Rajat" userId="S::rajats3@illinois.edu::b2de004c-95eb-456b-910b-95796a956153" providerId="AD" clId="Web-{467CE7C3-D37C-4B39-B46D-EAAD4CDD335E}" dt="2024-04-29T03:15:16.977" v="495" actId="1076"/>
          <ac:spMkLst>
            <pc:docMk/>
            <pc:sldMk cId="3031967211" sldId="257"/>
            <ac:spMk id="16" creationId="{F5C6F013-B0FA-4197-2EA7-B3A12B7FBEFC}"/>
          </ac:spMkLst>
        </pc:spChg>
        <pc:spChg chg="add mod topLvl">
          <ac:chgData name="Shanker, Rajat" userId="S::rajats3@illinois.edu::b2de004c-95eb-456b-910b-95796a956153" providerId="AD" clId="Web-{467CE7C3-D37C-4B39-B46D-EAAD4CDD335E}" dt="2024-04-29T03:11:14.355" v="453" actId="20577"/>
          <ac:spMkLst>
            <pc:docMk/>
            <pc:sldMk cId="3031967211" sldId="257"/>
            <ac:spMk id="19" creationId="{5B8C30D6-E0EB-C767-3452-21CF3358571E}"/>
          </ac:spMkLst>
        </pc:spChg>
        <pc:spChg chg="add mod">
          <ac:chgData name="Shanker, Rajat" userId="S::rajats3@illinois.edu::b2de004c-95eb-456b-910b-95796a956153" providerId="AD" clId="Web-{467CE7C3-D37C-4B39-B46D-EAAD4CDD335E}" dt="2024-04-29T03:12:45.421" v="480" actId="20577"/>
          <ac:spMkLst>
            <pc:docMk/>
            <pc:sldMk cId="3031967211" sldId="257"/>
            <ac:spMk id="22" creationId="{0910B07B-3387-F3A1-9A5F-FB5A9F4F54CB}"/>
          </ac:spMkLst>
        </pc:spChg>
        <pc:spChg chg="topLvl">
          <ac:chgData name="Shanker, Rajat" userId="S::rajats3@illinois.edu::b2de004c-95eb-456b-910b-95796a956153" providerId="AD" clId="Web-{467CE7C3-D37C-4B39-B46D-EAAD4CDD335E}" dt="2024-04-29T03:10:41.525" v="347"/>
          <ac:spMkLst>
            <pc:docMk/>
            <pc:sldMk cId="3031967211" sldId="257"/>
            <ac:spMk id="50" creationId="{18873D23-2DCF-4B31-A009-95721C06E8E1}"/>
          </ac:spMkLst>
        </pc:spChg>
        <pc:spChg chg="topLvl">
          <ac:chgData name="Shanker, Rajat" userId="S::rajats3@illinois.edu::b2de004c-95eb-456b-910b-95796a956153" providerId="AD" clId="Web-{467CE7C3-D37C-4B39-B46D-EAAD4CDD335E}" dt="2024-04-29T03:10:41.525" v="347"/>
          <ac:spMkLst>
            <pc:docMk/>
            <pc:sldMk cId="3031967211" sldId="257"/>
            <ac:spMk id="51" creationId="{C13EF075-D4EF-4929-ADBC-91B27DA19955}"/>
          </ac:spMkLst>
        </pc:spChg>
        <pc:grpChg chg="add del">
          <ac:chgData name="Shanker, Rajat" userId="S::rajats3@illinois.edu::b2de004c-95eb-456b-910b-95796a956153" providerId="AD" clId="Web-{467CE7C3-D37C-4B39-B46D-EAAD4CDD335E}" dt="2024-04-29T03:10:41.525" v="347"/>
          <ac:grpSpMkLst>
            <pc:docMk/>
            <pc:sldMk cId="3031967211" sldId="257"/>
            <ac:grpSpMk id="20" creationId="{68A5FE95-D7F8-6374-44BE-FE4684985F71}"/>
          </ac:grpSpMkLst>
        </pc:grpChg>
        <pc:grpChg chg="topLvl">
          <ac:chgData name="Shanker, Rajat" userId="S::rajats3@illinois.edu::b2de004c-95eb-456b-910b-95796a956153" providerId="AD" clId="Web-{467CE7C3-D37C-4B39-B46D-EAAD4CDD335E}" dt="2024-04-29T03:10:41.525" v="347"/>
          <ac:grpSpMkLst>
            <pc:docMk/>
            <pc:sldMk cId="3031967211" sldId="257"/>
            <ac:grpSpMk id="45" creationId="{DAA26DFA-AAB2-4973-9C17-16D587C7B198}"/>
          </ac:grpSpMkLst>
        </pc:grpChg>
        <pc:picChg chg="add del mod">
          <ac:chgData name="Shanker, Rajat" userId="S::rajats3@illinois.edu::b2de004c-95eb-456b-910b-95796a956153" providerId="AD" clId="Web-{467CE7C3-D37C-4B39-B46D-EAAD4CDD335E}" dt="2024-04-29T03:00:15.658" v="183"/>
          <ac:picMkLst>
            <pc:docMk/>
            <pc:sldMk cId="3031967211" sldId="257"/>
            <ac:picMk id="4" creationId="{285DF29B-6CF8-1D5A-CBB5-544E06FAD373}"/>
          </ac:picMkLst>
        </pc:picChg>
        <pc:picChg chg="add mod topLvl modCrop">
          <ac:chgData name="Shanker, Rajat" userId="S::rajats3@illinois.edu::b2de004c-95eb-456b-910b-95796a956153" providerId="AD" clId="Web-{467CE7C3-D37C-4B39-B46D-EAAD4CDD335E}" dt="2024-04-29T03:13:01.812" v="482" actId="1076"/>
          <ac:picMkLst>
            <pc:docMk/>
            <pc:sldMk cId="3031967211" sldId="257"/>
            <ac:picMk id="5" creationId="{CAFB90C9-5741-0E1A-C91E-A874DE43012D}"/>
          </ac:picMkLst>
        </pc:picChg>
        <pc:picChg chg="add del mod">
          <ac:chgData name="Shanker, Rajat" userId="S::rajats3@illinois.edu::b2de004c-95eb-456b-910b-95796a956153" providerId="AD" clId="Web-{467CE7C3-D37C-4B39-B46D-EAAD4CDD335E}" dt="2024-04-29T03:01:22.176" v="190"/>
          <ac:picMkLst>
            <pc:docMk/>
            <pc:sldMk cId="3031967211" sldId="257"/>
            <ac:picMk id="6" creationId="{9F42E33A-AE94-0EA6-53E0-B584C0292269}"/>
          </ac:picMkLst>
        </pc:picChg>
        <pc:picChg chg="add del mod">
          <ac:chgData name="Shanker, Rajat" userId="S::rajats3@illinois.edu::b2de004c-95eb-456b-910b-95796a956153" providerId="AD" clId="Web-{467CE7C3-D37C-4B39-B46D-EAAD4CDD335E}" dt="2024-04-29T03:02:36.023" v="201"/>
          <ac:picMkLst>
            <pc:docMk/>
            <pc:sldMk cId="3031967211" sldId="257"/>
            <ac:picMk id="7" creationId="{727EA833-91A4-1F74-BDFD-69E723D028EC}"/>
          </ac:picMkLst>
        </pc:picChg>
        <pc:picChg chg="add del mod">
          <ac:chgData name="Shanker, Rajat" userId="S::rajats3@illinois.edu::b2de004c-95eb-456b-910b-95796a956153" providerId="AD" clId="Web-{467CE7C3-D37C-4B39-B46D-EAAD4CDD335E}" dt="2024-04-29T03:02:32.523" v="200"/>
          <ac:picMkLst>
            <pc:docMk/>
            <pc:sldMk cId="3031967211" sldId="257"/>
            <ac:picMk id="8" creationId="{A95C450D-A736-6B99-7787-81F80C2DFF4B}"/>
          </ac:picMkLst>
        </pc:picChg>
        <pc:picChg chg="add del">
          <ac:chgData name="Shanker, Rajat" userId="S::rajats3@illinois.edu::b2de004c-95eb-456b-910b-95796a956153" providerId="AD" clId="Web-{467CE7C3-D37C-4B39-B46D-EAAD4CDD335E}" dt="2024-04-29T03:02:30.351" v="197"/>
          <ac:picMkLst>
            <pc:docMk/>
            <pc:sldMk cId="3031967211" sldId="257"/>
            <ac:picMk id="9" creationId="{463C0AFF-263F-A21C-EDCB-EDAF68DBC281}"/>
          </ac:picMkLst>
        </pc:picChg>
        <pc:picChg chg="add del mod">
          <ac:chgData name="Shanker, Rajat" userId="S::rajats3@illinois.edu::b2de004c-95eb-456b-910b-95796a956153" providerId="AD" clId="Web-{467CE7C3-D37C-4B39-B46D-EAAD4CDD335E}" dt="2024-04-29T03:03:00.461" v="203"/>
          <ac:picMkLst>
            <pc:docMk/>
            <pc:sldMk cId="3031967211" sldId="257"/>
            <ac:picMk id="10" creationId="{811E8C15-A033-BD57-3A93-0F1055324DF8}"/>
          </ac:picMkLst>
        </pc:picChg>
        <pc:picChg chg="add mod topLvl modCrop">
          <ac:chgData name="Shanker, Rajat" userId="S::rajats3@illinois.edu::b2de004c-95eb-456b-910b-95796a956153" providerId="AD" clId="Web-{467CE7C3-D37C-4B39-B46D-EAAD4CDD335E}" dt="2024-04-29T03:10:41.525" v="347"/>
          <ac:picMkLst>
            <pc:docMk/>
            <pc:sldMk cId="3031967211" sldId="257"/>
            <ac:picMk id="11" creationId="{09F3593E-267E-BD4F-6EE3-E650AE80F92F}"/>
          </ac:picMkLst>
        </pc:picChg>
        <pc:picChg chg="add mod topLvl modCrop">
          <ac:chgData name="Shanker, Rajat" userId="S::rajats3@illinois.edu::b2de004c-95eb-456b-910b-95796a956153" providerId="AD" clId="Web-{467CE7C3-D37C-4B39-B46D-EAAD4CDD335E}" dt="2024-04-29T03:10:41.525" v="347"/>
          <ac:picMkLst>
            <pc:docMk/>
            <pc:sldMk cId="3031967211" sldId="257"/>
            <ac:picMk id="13" creationId="{4E4A7962-BC38-76B7-A2ED-3CB77755EC33}"/>
          </ac:picMkLst>
        </pc:picChg>
        <pc:picChg chg="add mod topLvl">
          <ac:chgData name="Shanker, Rajat" userId="S::rajats3@illinois.edu::b2de004c-95eb-456b-910b-95796a956153" providerId="AD" clId="Web-{467CE7C3-D37C-4B39-B46D-EAAD4CDD335E}" dt="2024-04-29T03:10:41.525" v="347"/>
          <ac:picMkLst>
            <pc:docMk/>
            <pc:sldMk cId="3031967211" sldId="257"/>
            <ac:picMk id="15" creationId="{61D8E245-91AB-3862-3D25-CA9A2A920D0C}"/>
          </ac:picMkLst>
        </pc:picChg>
        <pc:picChg chg="add mod topLvl">
          <ac:chgData name="Shanker, Rajat" userId="S::rajats3@illinois.edu::b2de004c-95eb-456b-910b-95796a956153" providerId="AD" clId="Web-{467CE7C3-D37C-4B39-B46D-EAAD4CDD335E}" dt="2024-04-29T03:10:41.525" v="347"/>
          <ac:picMkLst>
            <pc:docMk/>
            <pc:sldMk cId="3031967211" sldId="257"/>
            <ac:picMk id="17" creationId="{68ED26DE-307B-04A5-4955-814985E7A36C}"/>
          </ac:picMkLst>
        </pc:picChg>
        <pc:picChg chg="add mod topLvl">
          <ac:chgData name="Shanker, Rajat" userId="S::rajats3@illinois.edu::b2de004c-95eb-456b-910b-95796a956153" providerId="AD" clId="Web-{467CE7C3-D37C-4B39-B46D-EAAD4CDD335E}" dt="2024-04-29T03:10:41.525" v="347"/>
          <ac:picMkLst>
            <pc:docMk/>
            <pc:sldMk cId="3031967211" sldId="257"/>
            <ac:picMk id="18" creationId="{010769CE-99BC-2E99-AEF1-E47AC369CFD9}"/>
          </ac:picMkLst>
        </pc:picChg>
      </pc:sldChg>
      <pc:sldChg chg="addSp delSp modSp">
        <pc:chgData name="Shanker, Rajat" userId="S::rajats3@illinois.edu::b2de004c-95eb-456b-910b-95796a956153" providerId="AD" clId="Web-{467CE7C3-D37C-4B39-B46D-EAAD4CDD335E}" dt="2024-04-29T02:56:50.198" v="165" actId="1076"/>
        <pc:sldMkLst>
          <pc:docMk/>
          <pc:sldMk cId="667268517" sldId="258"/>
        </pc:sldMkLst>
        <pc:spChg chg="del">
          <ac:chgData name="Shanker, Rajat" userId="S::rajats3@illinois.edu::b2de004c-95eb-456b-910b-95796a956153" providerId="AD" clId="Web-{467CE7C3-D37C-4B39-B46D-EAAD4CDD335E}" dt="2024-04-29T02:31:06.312" v="1"/>
          <ac:spMkLst>
            <pc:docMk/>
            <pc:sldMk cId="667268517" sldId="258"/>
            <ac:spMk id="3" creationId="{B5DB0681-7955-3097-B6C6-B42A196368AC}"/>
          </ac:spMkLst>
        </pc:spChg>
        <pc:spChg chg="add del mod">
          <ac:chgData name="Shanker, Rajat" userId="S::rajats3@illinois.edu::b2de004c-95eb-456b-910b-95796a956153" providerId="AD" clId="Web-{467CE7C3-D37C-4B39-B46D-EAAD4CDD335E}" dt="2024-04-29T02:35:39.541" v="5"/>
          <ac:spMkLst>
            <pc:docMk/>
            <pc:sldMk cId="667268517" sldId="258"/>
            <ac:spMk id="5" creationId="{366F5F1C-2CA2-36B1-C46C-E75A72202365}"/>
          </ac:spMkLst>
        </pc:spChg>
        <pc:spChg chg="add mod">
          <ac:chgData name="Shanker, Rajat" userId="S::rajats3@illinois.edu::b2de004c-95eb-456b-910b-95796a956153" providerId="AD" clId="Web-{467CE7C3-D37C-4B39-B46D-EAAD4CDD335E}" dt="2024-04-29T02:39:53.331" v="65" actId="20577"/>
          <ac:spMkLst>
            <pc:docMk/>
            <pc:sldMk cId="667268517" sldId="258"/>
            <ac:spMk id="6" creationId="{41A38CA9-626D-6B2D-58D6-0758E3253792}"/>
          </ac:spMkLst>
        </pc:spChg>
        <pc:spChg chg="add del mod">
          <ac:chgData name="Shanker, Rajat" userId="S::rajats3@illinois.edu::b2de004c-95eb-456b-910b-95796a956153" providerId="AD" clId="Web-{467CE7C3-D37C-4B39-B46D-EAAD4CDD335E}" dt="2024-04-29T02:37:14.419" v="21"/>
          <ac:spMkLst>
            <pc:docMk/>
            <pc:sldMk cId="667268517" sldId="258"/>
            <ac:spMk id="7" creationId="{10B9295B-CFC8-1A0B-BD6C-C36303CC8918}"/>
          </ac:spMkLst>
        </pc:spChg>
        <pc:spChg chg="add mod">
          <ac:chgData name="Shanker, Rajat" userId="S::rajats3@illinois.edu::b2de004c-95eb-456b-910b-95796a956153" providerId="AD" clId="Web-{467CE7C3-D37C-4B39-B46D-EAAD4CDD335E}" dt="2024-04-29T02:56:06.774" v="160" actId="20577"/>
          <ac:spMkLst>
            <pc:docMk/>
            <pc:sldMk cId="667268517" sldId="258"/>
            <ac:spMk id="9" creationId="{BF93712C-16CF-EF62-E61A-8943915B44FC}"/>
          </ac:spMkLst>
        </pc:spChg>
        <pc:spChg chg="add del mod">
          <ac:chgData name="Shanker, Rajat" userId="S::rajats3@illinois.edu::b2de004c-95eb-456b-910b-95796a956153" providerId="AD" clId="Web-{467CE7C3-D37C-4B39-B46D-EAAD4CDD335E}" dt="2024-04-29T02:45:48.642" v="97"/>
          <ac:spMkLst>
            <pc:docMk/>
            <pc:sldMk cId="667268517" sldId="258"/>
            <ac:spMk id="90" creationId="{7EF01C6F-D79F-F360-8F41-EA9AE8F838D5}"/>
          </ac:spMkLst>
        </pc:spChg>
        <pc:spChg chg="add del mod">
          <ac:chgData name="Shanker, Rajat" userId="S::rajats3@illinois.edu::b2de004c-95eb-456b-910b-95796a956153" providerId="AD" clId="Web-{467CE7C3-D37C-4B39-B46D-EAAD4CDD335E}" dt="2024-04-29T02:47:04.910" v="114"/>
          <ac:spMkLst>
            <pc:docMk/>
            <pc:sldMk cId="667268517" sldId="258"/>
            <ac:spMk id="91" creationId="{ECD06BC2-8E83-285D-287B-CDA7A43AF477}"/>
          </ac:spMkLst>
        </pc:spChg>
        <pc:graphicFrameChg chg="add del mod modGraphic">
          <ac:chgData name="Shanker, Rajat" userId="S::rajats3@illinois.edu::b2de004c-95eb-456b-910b-95796a956153" providerId="AD" clId="Web-{467CE7C3-D37C-4B39-B46D-EAAD4CDD335E}" dt="2024-04-29T02:45:40.001" v="96"/>
          <ac:graphicFrameMkLst>
            <pc:docMk/>
            <pc:sldMk cId="667268517" sldId="258"/>
            <ac:graphicFrameMk id="19" creationId="{990C75F6-4174-9784-6896-8C7A315D1C20}"/>
          </ac:graphicFrameMkLst>
        </pc:graphicFrameChg>
        <pc:picChg chg="add mod">
          <ac:chgData name="Shanker, Rajat" userId="S::rajats3@illinois.edu::b2de004c-95eb-456b-910b-95796a956153" providerId="AD" clId="Web-{467CE7C3-D37C-4B39-B46D-EAAD4CDD335E}" dt="2024-04-29T02:56:50.198" v="165" actId="1076"/>
          <ac:picMkLst>
            <pc:docMk/>
            <pc:sldMk cId="667268517" sldId="258"/>
            <ac:picMk id="11" creationId="{136E4BAD-F804-E2FE-81BD-BC7C10040BA0}"/>
          </ac:picMkLst>
        </pc:picChg>
        <pc:picChg chg="add del mod">
          <ac:chgData name="Shanker, Rajat" userId="S::rajats3@illinois.edu::b2de004c-95eb-456b-910b-95796a956153" providerId="AD" clId="Web-{467CE7C3-D37C-4B39-B46D-EAAD4CDD335E}" dt="2024-04-29T02:49:58.792" v="116"/>
          <ac:picMkLst>
            <pc:docMk/>
            <pc:sldMk cId="667268517" sldId="258"/>
            <ac:picMk id="92" creationId="{8A13E460-527B-F72E-D981-2806D33A8FC7}"/>
          </ac:picMkLst>
        </pc:picChg>
        <pc:picChg chg="add del mod modCrop">
          <ac:chgData name="Shanker, Rajat" userId="S::rajats3@illinois.edu::b2de004c-95eb-456b-910b-95796a956153" providerId="AD" clId="Web-{467CE7C3-D37C-4B39-B46D-EAAD4CDD335E}" dt="2024-04-29T02:51:34.811" v="127"/>
          <ac:picMkLst>
            <pc:docMk/>
            <pc:sldMk cId="667268517" sldId="258"/>
            <ac:picMk id="93" creationId="{B6090542-610A-12C6-173B-9E70E18CA435}"/>
          </ac:picMkLst>
        </pc:picChg>
        <pc:picChg chg="add mod">
          <ac:chgData name="Shanker, Rajat" userId="S::rajats3@illinois.edu::b2de004c-95eb-456b-910b-95796a956153" providerId="AD" clId="Web-{467CE7C3-D37C-4B39-B46D-EAAD4CDD335E}" dt="2024-04-29T02:56:39.791" v="162" actId="1076"/>
          <ac:picMkLst>
            <pc:docMk/>
            <pc:sldMk cId="667268517" sldId="258"/>
            <ac:picMk id="94" creationId="{A03CA02C-3137-FF7A-7221-2FCF483022A7}"/>
          </ac:picMkLst>
        </pc:picChg>
      </pc:sldChg>
      <pc:sldChg chg="modSp">
        <pc:chgData name="Shanker, Rajat" userId="S::rajats3@illinois.edu::b2de004c-95eb-456b-910b-95796a956153" providerId="AD" clId="Web-{467CE7C3-D37C-4B39-B46D-EAAD4CDD335E}" dt="2024-04-29T02:57:42.293" v="176" actId="20577"/>
        <pc:sldMkLst>
          <pc:docMk/>
          <pc:sldMk cId="2000391958" sldId="273"/>
        </pc:sldMkLst>
        <pc:spChg chg="mod">
          <ac:chgData name="Shanker, Rajat" userId="S::rajats3@illinois.edu::b2de004c-95eb-456b-910b-95796a956153" providerId="AD" clId="Web-{467CE7C3-D37C-4B39-B46D-EAAD4CDD335E}" dt="2024-04-29T02:57:42.293" v="176" actId="20577"/>
          <ac:spMkLst>
            <pc:docMk/>
            <pc:sldMk cId="2000391958" sldId="273"/>
            <ac:spMk id="6" creationId="{65F9FFBB-6367-3A2A-4FB3-1A5FF8D2B516}"/>
          </ac:spMkLst>
        </pc:spChg>
      </pc:sldChg>
    </pc:docChg>
  </pc:docChgLst>
  <pc:docChgLst>
    <pc:chgData name="prithvi reddy" userId="b006a5aaf52a8712" providerId="LiveId" clId="{7FD819EE-8C15-4B44-BF7B-A60CE2D2E373}"/>
    <pc:docChg chg="addSld modSld">
      <pc:chgData name="prithvi reddy" userId="b006a5aaf52a8712" providerId="LiveId" clId="{7FD819EE-8C15-4B44-BF7B-A60CE2D2E373}" dt="2024-04-27T17:46:29.613" v="46"/>
      <pc:docMkLst>
        <pc:docMk/>
      </pc:docMkLst>
      <pc:sldChg chg="new">
        <pc:chgData name="prithvi reddy" userId="b006a5aaf52a8712" providerId="LiveId" clId="{7FD819EE-8C15-4B44-BF7B-A60CE2D2E373}" dt="2024-04-27T17:44:16.250" v="0" actId="680"/>
        <pc:sldMkLst>
          <pc:docMk/>
          <pc:sldMk cId="1862106866" sldId="256"/>
        </pc:sldMkLst>
      </pc:sldChg>
      <pc:sldChg chg="modSp new mod">
        <pc:chgData name="prithvi reddy" userId="b006a5aaf52a8712" providerId="LiveId" clId="{7FD819EE-8C15-4B44-BF7B-A60CE2D2E373}" dt="2024-04-27T17:44:38.129" v="6"/>
        <pc:sldMkLst>
          <pc:docMk/>
          <pc:sldMk cId="3031967211" sldId="257"/>
        </pc:sldMkLst>
        <pc:spChg chg="mod">
          <ac:chgData name="prithvi reddy" userId="b006a5aaf52a8712" providerId="LiveId" clId="{7FD819EE-8C15-4B44-BF7B-A60CE2D2E373}" dt="2024-04-27T17:44:38.129" v="6"/>
          <ac:spMkLst>
            <pc:docMk/>
            <pc:sldMk cId="3031967211" sldId="257"/>
            <ac:spMk id="2" creationId="{95CA0BF1-35A2-06E2-4F00-BF98CEABC0EB}"/>
          </ac:spMkLst>
        </pc:spChg>
      </pc:sldChg>
      <pc:sldChg chg="modSp new mod">
        <pc:chgData name="prithvi reddy" userId="b006a5aaf52a8712" providerId="LiveId" clId="{7FD819EE-8C15-4B44-BF7B-A60CE2D2E373}" dt="2024-04-27T17:44:46.359" v="7"/>
        <pc:sldMkLst>
          <pc:docMk/>
          <pc:sldMk cId="667268517" sldId="258"/>
        </pc:sldMkLst>
        <pc:spChg chg="mod">
          <ac:chgData name="prithvi reddy" userId="b006a5aaf52a8712" providerId="LiveId" clId="{7FD819EE-8C15-4B44-BF7B-A60CE2D2E373}" dt="2024-04-27T17:44:46.359" v="7"/>
          <ac:spMkLst>
            <pc:docMk/>
            <pc:sldMk cId="667268517" sldId="258"/>
            <ac:spMk id="2" creationId="{0703A25A-F7DE-A439-EFB1-F52571277373}"/>
          </ac:spMkLst>
        </pc:spChg>
      </pc:sldChg>
      <pc:sldChg chg="modSp new mod">
        <pc:chgData name="prithvi reddy" userId="b006a5aaf52a8712" providerId="LiveId" clId="{7FD819EE-8C15-4B44-BF7B-A60CE2D2E373}" dt="2024-04-27T17:44:53.159" v="8"/>
        <pc:sldMkLst>
          <pc:docMk/>
          <pc:sldMk cId="2030944505" sldId="259"/>
        </pc:sldMkLst>
        <pc:spChg chg="mod">
          <ac:chgData name="prithvi reddy" userId="b006a5aaf52a8712" providerId="LiveId" clId="{7FD819EE-8C15-4B44-BF7B-A60CE2D2E373}" dt="2024-04-27T17:44:53.159" v="8"/>
          <ac:spMkLst>
            <pc:docMk/>
            <pc:sldMk cId="2030944505" sldId="259"/>
            <ac:spMk id="2" creationId="{10F71C93-4AD6-88E3-C749-5CB27A647370}"/>
          </ac:spMkLst>
        </pc:spChg>
      </pc:sldChg>
      <pc:sldChg chg="modSp new mod">
        <pc:chgData name="prithvi reddy" userId="b006a5aaf52a8712" providerId="LiveId" clId="{7FD819EE-8C15-4B44-BF7B-A60CE2D2E373}" dt="2024-04-27T17:45:04.849" v="10" actId="20577"/>
        <pc:sldMkLst>
          <pc:docMk/>
          <pc:sldMk cId="1179691393" sldId="260"/>
        </pc:sldMkLst>
        <pc:spChg chg="mod">
          <ac:chgData name="prithvi reddy" userId="b006a5aaf52a8712" providerId="LiveId" clId="{7FD819EE-8C15-4B44-BF7B-A60CE2D2E373}" dt="2024-04-27T17:45:04.849" v="10" actId="20577"/>
          <ac:spMkLst>
            <pc:docMk/>
            <pc:sldMk cId="1179691393" sldId="260"/>
            <ac:spMk id="2" creationId="{250778B0-1611-B9E7-A8B2-FD186C6E0CDF}"/>
          </ac:spMkLst>
        </pc:spChg>
      </pc:sldChg>
      <pc:sldChg chg="modSp new mod">
        <pc:chgData name="prithvi reddy" userId="b006a5aaf52a8712" providerId="LiveId" clId="{7FD819EE-8C15-4B44-BF7B-A60CE2D2E373}" dt="2024-04-27T17:45:23.989" v="43" actId="20577"/>
        <pc:sldMkLst>
          <pc:docMk/>
          <pc:sldMk cId="2051005113" sldId="261"/>
        </pc:sldMkLst>
        <pc:spChg chg="mod">
          <ac:chgData name="prithvi reddy" userId="b006a5aaf52a8712" providerId="LiveId" clId="{7FD819EE-8C15-4B44-BF7B-A60CE2D2E373}" dt="2024-04-27T17:45:12.427" v="11"/>
          <ac:spMkLst>
            <pc:docMk/>
            <pc:sldMk cId="2051005113" sldId="261"/>
            <ac:spMk id="2" creationId="{412E2EF5-71F6-ABE5-2F3E-8F1D46794D0A}"/>
          </ac:spMkLst>
        </pc:spChg>
        <pc:spChg chg="mod">
          <ac:chgData name="prithvi reddy" userId="b006a5aaf52a8712" providerId="LiveId" clId="{7FD819EE-8C15-4B44-BF7B-A60CE2D2E373}" dt="2024-04-27T17:45:23.989" v="43" actId="20577"/>
          <ac:spMkLst>
            <pc:docMk/>
            <pc:sldMk cId="2051005113" sldId="261"/>
            <ac:spMk id="3" creationId="{5DFDF76D-0C86-15B6-476F-A2D570EBFEA9}"/>
          </ac:spMkLst>
        </pc:spChg>
      </pc:sldChg>
      <pc:sldChg chg="modSp new mod">
        <pc:chgData name="prithvi reddy" userId="b006a5aaf52a8712" providerId="LiveId" clId="{7FD819EE-8C15-4B44-BF7B-A60CE2D2E373}" dt="2024-04-27T17:46:29.613" v="46"/>
        <pc:sldMkLst>
          <pc:docMk/>
          <pc:sldMk cId="2592290592" sldId="262"/>
        </pc:sldMkLst>
        <pc:spChg chg="mod">
          <ac:chgData name="prithvi reddy" userId="b006a5aaf52a8712" providerId="LiveId" clId="{7FD819EE-8C15-4B44-BF7B-A60CE2D2E373}" dt="2024-04-27T17:46:29.613" v="46"/>
          <ac:spMkLst>
            <pc:docMk/>
            <pc:sldMk cId="2592290592" sldId="262"/>
            <ac:spMk id="2" creationId="{F6709875-9D44-F6E0-44E7-CA34551906C4}"/>
          </ac:spMkLst>
        </pc:spChg>
      </pc:sldChg>
    </pc:docChg>
  </pc:docChgLst>
  <pc:docChgLst>
    <pc:chgData name="Urfi, Aman" userId="S::aurfi2@illinois.edu::38002277-8535-44ca-8692-3eadd08235ce" providerId="AD" clId="Web-{CB44F959-4579-5EC5-A024-D8EA2B58D7C1}"/>
    <pc:docChg chg="addSld delSld modSld sldOrd">
      <pc:chgData name="Urfi, Aman" userId="S::aurfi2@illinois.edu::38002277-8535-44ca-8692-3eadd08235ce" providerId="AD" clId="Web-{CB44F959-4579-5EC5-A024-D8EA2B58D7C1}" dt="2024-04-29T07:20:30.421" v="399" actId="20577"/>
      <pc:docMkLst>
        <pc:docMk/>
      </pc:docMkLst>
      <pc:sldChg chg="del">
        <pc:chgData name="Urfi, Aman" userId="S::aurfi2@illinois.edu::38002277-8535-44ca-8692-3eadd08235ce" providerId="AD" clId="Web-{CB44F959-4579-5EC5-A024-D8EA2B58D7C1}" dt="2024-04-29T01:41:22.162" v="389"/>
        <pc:sldMkLst>
          <pc:docMk/>
          <pc:sldMk cId="2051005113" sldId="261"/>
        </pc:sldMkLst>
      </pc:sldChg>
      <pc:sldChg chg="modSp">
        <pc:chgData name="Urfi, Aman" userId="S::aurfi2@illinois.edu::38002277-8535-44ca-8692-3eadd08235ce" providerId="AD" clId="Web-{CB44F959-4579-5EC5-A024-D8EA2B58D7C1}" dt="2024-04-29T01:43:48.197" v="397" actId="20577"/>
        <pc:sldMkLst>
          <pc:docMk/>
          <pc:sldMk cId="2592290592" sldId="262"/>
        </pc:sldMkLst>
        <pc:spChg chg="mod">
          <ac:chgData name="Urfi, Aman" userId="S::aurfi2@illinois.edu::38002277-8535-44ca-8692-3eadd08235ce" providerId="AD" clId="Web-{CB44F959-4579-5EC5-A024-D8EA2B58D7C1}" dt="2024-04-29T01:43:48.197" v="397" actId="20577"/>
          <ac:spMkLst>
            <pc:docMk/>
            <pc:sldMk cId="2592290592" sldId="262"/>
            <ac:spMk id="804" creationId="{B7268A15-081D-08EC-0CC7-DC217E6AA2EA}"/>
          </ac:spMkLst>
        </pc:spChg>
      </pc:sldChg>
      <pc:sldChg chg="del">
        <pc:chgData name="Urfi, Aman" userId="S::aurfi2@illinois.edu::38002277-8535-44ca-8692-3eadd08235ce" providerId="AD" clId="Web-{CB44F959-4579-5EC5-A024-D8EA2B58D7C1}" dt="2024-04-29T01:41:24.147" v="390"/>
        <pc:sldMkLst>
          <pc:docMk/>
          <pc:sldMk cId="3126214926" sldId="263"/>
        </pc:sldMkLst>
      </pc:sldChg>
      <pc:sldChg chg="modSp add ord replId">
        <pc:chgData name="Urfi, Aman" userId="S::aurfi2@illinois.edu::38002277-8535-44ca-8692-3eadd08235ce" providerId="AD" clId="Web-{CB44F959-4579-5EC5-A024-D8EA2B58D7C1}" dt="2024-04-29T00:57:38.039" v="10" actId="1076"/>
        <pc:sldMkLst>
          <pc:docMk/>
          <pc:sldMk cId="2036880912" sldId="271"/>
        </pc:sldMkLst>
        <pc:spChg chg="mod">
          <ac:chgData name="Urfi, Aman" userId="S::aurfi2@illinois.edu::38002277-8535-44ca-8692-3eadd08235ce" providerId="AD" clId="Web-{CB44F959-4579-5EC5-A024-D8EA2B58D7C1}" dt="2024-04-29T00:57:38.039" v="10" actId="1076"/>
          <ac:spMkLst>
            <pc:docMk/>
            <pc:sldMk cId="2036880912" sldId="271"/>
            <ac:spMk id="2" creationId="{120273F1-6F78-8181-7EBA-284D89002B92}"/>
          </ac:spMkLst>
        </pc:spChg>
      </pc:sldChg>
      <pc:sldChg chg="modSp add del ord replId">
        <pc:chgData name="Urfi, Aman" userId="S::aurfi2@illinois.edu::38002277-8535-44ca-8692-3eadd08235ce" providerId="AD" clId="Web-{CB44F959-4579-5EC5-A024-D8EA2B58D7C1}" dt="2024-04-29T00:58:54.744" v="19"/>
        <pc:sldMkLst>
          <pc:docMk/>
          <pc:sldMk cId="2868720387" sldId="272"/>
        </pc:sldMkLst>
        <pc:spChg chg="mod">
          <ac:chgData name="Urfi, Aman" userId="S::aurfi2@illinois.edu::38002277-8535-44ca-8692-3eadd08235ce" providerId="AD" clId="Web-{CB44F959-4579-5EC5-A024-D8EA2B58D7C1}" dt="2024-04-29T00:57:58.211" v="14" actId="20577"/>
          <ac:spMkLst>
            <pc:docMk/>
            <pc:sldMk cId="2868720387" sldId="272"/>
            <ac:spMk id="2" creationId="{652D4AB2-D92A-DAA5-B2BE-1AA355EC6CA5}"/>
          </ac:spMkLst>
        </pc:spChg>
      </pc:sldChg>
      <pc:sldChg chg="addSp delSp modSp add ord replId delAnim">
        <pc:chgData name="Urfi, Aman" userId="S::aurfi2@illinois.edu::38002277-8535-44ca-8692-3eadd08235ce" providerId="AD" clId="Web-{CB44F959-4579-5EC5-A024-D8EA2B58D7C1}" dt="2024-04-29T01:42:09.335" v="391" actId="1076"/>
        <pc:sldMkLst>
          <pc:docMk/>
          <pc:sldMk cId="2000391958" sldId="273"/>
        </pc:sldMkLst>
        <pc:spChg chg="mod">
          <ac:chgData name="Urfi, Aman" userId="S::aurfi2@illinois.edu::38002277-8535-44ca-8692-3eadd08235ce" providerId="AD" clId="Web-{CB44F959-4579-5EC5-A024-D8EA2B58D7C1}" dt="2024-04-29T01:42:09.335" v="391" actId="1076"/>
          <ac:spMkLst>
            <pc:docMk/>
            <pc:sldMk cId="2000391958" sldId="273"/>
            <ac:spMk id="6" creationId="{65F9FFBB-6367-3A2A-4FB3-1A5FF8D2B516}"/>
          </ac:spMkLst>
        </pc:spChg>
        <pc:spChg chg="del">
          <ac:chgData name="Urfi, Aman" userId="S::aurfi2@illinois.edu::38002277-8535-44ca-8692-3eadd08235ce" providerId="AD" clId="Web-{CB44F959-4579-5EC5-A024-D8EA2B58D7C1}" dt="2024-04-29T01:06:54.757" v="36"/>
          <ac:spMkLst>
            <pc:docMk/>
            <pc:sldMk cId="2000391958" sldId="273"/>
            <ac:spMk id="7" creationId="{99CD5B70-11FF-078F-7C06-05EDA3A9B3BC}"/>
          </ac:spMkLst>
        </pc:spChg>
        <pc:spChg chg="del">
          <ac:chgData name="Urfi, Aman" userId="S::aurfi2@illinois.edu::38002277-8535-44ca-8692-3eadd08235ce" providerId="AD" clId="Web-{CB44F959-4579-5EC5-A024-D8EA2B58D7C1}" dt="2024-04-29T01:06:52.085" v="35"/>
          <ac:spMkLst>
            <pc:docMk/>
            <pc:sldMk cId="2000391958" sldId="273"/>
            <ac:spMk id="8" creationId="{D4031163-EC0D-BB06-2529-0A1BB96C54C7}"/>
          </ac:spMkLst>
        </pc:spChg>
        <pc:spChg chg="del">
          <ac:chgData name="Urfi, Aman" userId="S::aurfi2@illinois.edu::38002277-8535-44ca-8692-3eadd08235ce" providerId="AD" clId="Web-{CB44F959-4579-5EC5-A024-D8EA2B58D7C1}" dt="2024-04-29T01:06:41.209" v="34"/>
          <ac:spMkLst>
            <pc:docMk/>
            <pc:sldMk cId="2000391958" sldId="273"/>
            <ac:spMk id="9" creationId="{D312416A-24DF-C2D5-7244-D967FF955E89}"/>
          </ac:spMkLst>
        </pc:spChg>
        <pc:spChg chg="del">
          <ac:chgData name="Urfi, Aman" userId="S::aurfi2@illinois.edu::38002277-8535-44ca-8692-3eadd08235ce" providerId="AD" clId="Web-{CB44F959-4579-5EC5-A024-D8EA2B58D7C1}" dt="2024-04-29T01:06:37.288" v="33"/>
          <ac:spMkLst>
            <pc:docMk/>
            <pc:sldMk cId="2000391958" sldId="273"/>
            <ac:spMk id="10" creationId="{C83BACF8-F414-0056-50B8-F2CCC02E2078}"/>
          </ac:spMkLst>
        </pc:spChg>
        <pc:spChg chg="del">
          <ac:chgData name="Urfi, Aman" userId="S::aurfi2@illinois.edu::38002277-8535-44ca-8692-3eadd08235ce" providerId="AD" clId="Web-{CB44F959-4579-5EC5-A024-D8EA2B58D7C1}" dt="2024-04-29T01:06:34.162" v="31"/>
          <ac:spMkLst>
            <pc:docMk/>
            <pc:sldMk cId="2000391958" sldId="273"/>
            <ac:spMk id="12" creationId="{8A2BB551-A03B-03EA-F243-DD9885E10271}"/>
          </ac:spMkLst>
        </pc:spChg>
        <pc:graphicFrameChg chg="mod modGraphic">
          <ac:chgData name="Urfi, Aman" userId="S::aurfi2@illinois.edu::38002277-8535-44ca-8692-3eadd08235ce" providerId="AD" clId="Web-{CB44F959-4579-5EC5-A024-D8EA2B58D7C1}" dt="2024-04-29T01:15:30.820" v="118" actId="20577"/>
          <ac:graphicFrameMkLst>
            <pc:docMk/>
            <pc:sldMk cId="2000391958" sldId="273"/>
            <ac:graphicFrameMk id="4" creationId="{F90FB8DE-4130-EC94-1349-A0A2A9288B5C}"/>
          </ac:graphicFrameMkLst>
        </pc:graphicFrameChg>
        <pc:picChg chg="del">
          <ac:chgData name="Urfi, Aman" userId="S::aurfi2@illinois.edu::38002277-8535-44ca-8692-3eadd08235ce" providerId="AD" clId="Web-{CB44F959-4579-5EC5-A024-D8EA2B58D7C1}" dt="2024-04-29T01:06:36.178" v="32"/>
          <ac:picMkLst>
            <pc:docMk/>
            <pc:sldMk cId="2000391958" sldId="273"/>
            <ac:picMk id="11" creationId="{1DB3A984-0454-4D76-83C5-48681C456ADC}"/>
          </ac:picMkLst>
        </pc:picChg>
        <pc:picChg chg="add mod">
          <ac:chgData name="Urfi, Aman" userId="S::aurfi2@illinois.edu::38002277-8535-44ca-8692-3eadd08235ce" providerId="AD" clId="Web-{CB44F959-4579-5EC5-A024-D8EA2B58D7C1}" dt="2024-04-29T01:08:36.824" v="52" actId="1076"/>
          <ac:picMkLst>
            <pc:docMk/>
            <pc:sldMk cId="2000391958" sldId="273"/>
            <ac:picMk id="37" creationId="{3A1FB11D-8B72-0A98-D1CD-45DE3ACEBFC1}"/>
          </ac:picMkLst>
        </pc:picChg>
      </pc:sldChg>
      <pc:sldChg chg="modSp add del replId">
        <pc:chgData name="Urfi, Aman" userId="S::aurfi2@illinois.edu::38002277-8535-44ca-8692-3eadd08235ce" providerId="AD" clId="Web-{CB44F959-4579-5EC5-A024-D8EA2B58D7C1}" dt="2024-04-29T01:35:04.699" v="333"/>
        <pc:sldMkLst>
          <pc:docMk/>
          <pc:sldMk cId="1407959837" sldId="274"/>
        </pc:sldMkLst>
        <pc:graphicFrameChg chg="modGraphic">
          <ac:chgData name="Urfi, Aman" userId="S::aurfi2@illinois.edu::38002277-8535-44ca-8692-3eadd08235ce" providerId="AD" clId="Web-{CB44F959-4579-5EC5-A024-D8EA2B58D7C1}" dt="2024-04-29T00:59:19.979" v="26" actId="20577"/>
          <ac:graphicFrameMkLst>
            <pc:docMk/>
            <pc:sldMk cId="1407959837" sldId="274"/>
            <ac:graphicFrameMk id="4" creationId="{F90FB8DE-4130-EC94-1349-A0A2A9288B5C}"/>
          </ac:graphicFrameMkLst>
        </pc:graphicFrameChg>
      </pc:sldChg>
      <pc:sldChg chg="addSp delSp modSp add del replId delAnim">
        <pc:chgData name="Urfi, Aman" userId="S::aurfi2@illinois.edu::38002277-8535-44ca-8692-3eadd08235ce" providerId="AD" clId="Web-{CB44F959-4579-5EC5-A024-D8EA2B58D7C1}" dt="2024-04-29T01:28:27.423" v="208"/>
        <pc:sldMkLst>
          <pc:docMk/>
          <pc:sldMk cId="1939559408" sldId="275"/>
        </pc:sldMkLst>
        <pc:spChg chg="mod">
          <ac:chgData name="Urfi, Aman" userId="S::aurfi2@illinois.edu::38002277-8535-44ca-8692-3eadd08235ce" providerId="AD" clId="Web-{CB44F959-4579-5EC5-A024-D8EA2B58D7C1}" dt="2024-04-29T01:26:02.774" v="189" actId="20577"/>
          <ac:spMkLst>
            <pc:docMk/>
            <pc:sldMk cId="1939559408" sldId="275"/>
            <ac:spMk id="6" creationId="{65F9FFBB-6367-3A2A-4FB3-1A5FF8D2B516}"/>
          </ac:spMkLst>
        </pc:spChg>
        <pc:spChg chg="del">
          <ac:chgData name="Urfi, Aman" userId="S::aurfi2@illinois.edu::38002277-8535-44ca-8692-3eadd08235ce" providerId="AD" clId="Web-{CB44F959-4579-5EC5-A024-D8EA2B58D7C1}" dt="2024-04-29T01:27:13.561" v="197"/>
          <ac:spMkLst>
            <pc:docMk/>
            <pc:sldMk cId="1939559408" sldId="275"/>
            <ac:spMk id="8" creationId="{D4031163-EC0D-BB06-2529-0A1BB96C54C7}"/>
          </ac:spMkLst>
        </pc:spChg>
        <pc:spChg chg="del">
          <ac:chgData name="Urfi, Aman" userId="S::aurfi2@illinois.edu::38002277-8535-44ca-8692-3eadd08235ce" providerId="AD" clId="Web-{CB44F959-4579-5EC5-A024-D8EA2B58D7C1}" dt="2024-04-29T01:27:04.338" v="195"/>
          <ac:spMkLst>
            <pc:docMk/>
            <pc:sldMk cId="1939559408" sldId="275"/>
            <ac:spMk id="9" creationId="{D312416A-24DF-C2D5-7244-D967FF955E89}"/>
          </ac:spMkLst>
        </pc:spChg>
        <pc:spChg chg="del">
          <ac:chgData name="Urfi, Aman" userId="S::aurfi2@illinois.edu::38002277-8535-44ca-8692-3eadd08235ce" providerId="AD" clId="Web-{CB44F959-4579-5EC5-A024-D8EA2B58D7C1}" dt="2024-04-29T01:27:02.229" v="194"/>
          <ac:spMkLst>
            <pc:docMk/>
            <pc:sldMk cId="1939559408" sldId="275"/>
            <ac:spMk id="10" creationId="{C83BACF8-F414-0056-50B8-F2CCC02E2078}"/>
          </ac:spMkLst>
        </pc:spChg>
        <pc:spChg chg="del">
          <ac:chgData name="Urfi, Aman" userId="S::aurfi2@illinois.edu::38002277-8535-44ca-8692-3eadd08235ce" providerId="AD" clId="Web-{CB44F959-4579-5EC5-A024-D8EA2B58D7C1}" dt="2024-04-29T01:27:07.760" v="196"/>
          <ac:spMkLst>
            <pc:docMk/>
            <pc:sldMk cId="1939559408" sldId="275"/>
            <ac:spMk id="12" creationId="{8A2BB551-A03B-03EA-F243-DD9885E10271}"/>
          </ac:spMkLst>
        </pc:spChg>
        <pc:graphicFrameChg chg="mod modGraphic">
          <ac:chgData name="Urfi, Aman" userId="S::aurfi2@illinois.edu::38002277-8535-44ca-8692-3eadd08235ce" providerId="AD" clId="Web-{CB44F959-4579-5EC5-A024-D8EA2B58D7C1}" dt="2024-04-29T01:28:12.110" v="206" actId="20577"/>
          <ac:graphicFrameMkLst>
            <pc:docMk/>
            <pc:sldMk cId="1939559408" sldId="275"/>
            <ac:graphicFrameMk id="4" creationId="{F90FB8DE-4130-EC94-1349-A0A2A9288B5C}"/>
          </ac:graphicFrameMkLst>
        </pc:graphicFrameChg>
        <pc:picChg chg="del">
          <ac:chgData name="Urfi, Aman" userId="S::aurfi2@illinois.edu::38002277-8535-44ca-8692-3eadd08235ce" providerId="AD" clId="Web-{CB44F959-4579-5EC5-A024-D8EA2B58D7C1}" dt="2024-04-29T01:27:01.151" v="193"/>
          <ac:picMkLst>
            <pc:docMk/>
            <pc:sldMk cId="1939559408" sldId="275"/>
            <ac:picMk id="11" creationId="{1DB3A984-0454-4D76-83C5-48681C456ADC}"/>
          </ac:picMkLst>
        </pc:picChg>
        <pc:picChg chg="add mod">
          <ac:chgData name="Urfi, Aman" userId="S::aurfi2@illinois.edu::38002277-8535-44ca-8692-3eadd08235ce" providerId="AD" clId="Web-{CB44F959-4579-5EC5-A024-D8EA2B58D7C1}" dt="2024-04-29T01:27:33.499" v="200" actId="1076"/>
          <ac:picMkLst>
            <pc:docMk/>
            <pc:sldMk cId="1939559408" sldId="275"/>
            <ac:picMk id="31" creationId="{623013F5-FAAC-634D-7A64-461BB7285493}"/>
          </ac:picMkLst>
        </pc:picChg>
      </pc:sldChg>
      <pc:sldChg chg="modSp add del ord replId">
        <pc:chgData name="Urfi, Aman" userId="S::aurfi2@illinois.edu::38002277-8535-44ca-8692-3eadd08235ce" providerId="AD" clId="Web-{CB44F959-4579-5EC5-A024-D8EA2B58D7C1}" dt="2024-04-29T01:31:07.786" v="286"/>
        <pc:sldMkLst>
          <pc:docMk/>
          <pc:sldMk cId="3246415270" sldId="276"/>
        </pc:sldMkLst>
        <pc:graphicFrameChg chg="modGraphic">
          <ac:chgData name="Urfi, Aman" userId="S::aurfi2@illinois.edu::38002277-8535-44ca-8692-3eadd08235ce" providerId="AD" clId="Web-{CB44F959-4579-5EC5-A024-D8EA2B58D7C1}" dt="2024-04-29T00:59:41.761" v="30" actId="20577"/>
          <ac:graphicFrameMkLst>
            <pc:docMk/>
            <pc:sldMk cId="3246415270" sldId="276"/>
            <ac:graphicFrameMk id="4" creationId="{F90FB8DE-4130-EC94-1349-A0A2A9288B5C}"/>
          </ac:graphicFrameMkLst>
        </pc:graphicFrameChg>
      </pc:sldChg>
      <pc:sldChg chg="addSp delSp modSp add replId">
        <pc:chgData name="Urfi, Aman" userId="S::aurfi2@illinois.edu::38002277-8535-44ca-8692-3eadd08235ce" providerId="AD" clId="Web-{CB44F959-4579-5EC5-A024-D8EA2B58D7C1}" dt="2024-04-29T01:42:16.242" v="392" actId="1076"/>
        <pc:sldMkLst>
          <pc:docMk/>
          <pc:sldMk cId="1058559852" sldId="277"/>
        </pc:sldMkLst>
        <pc:spChg chg="mod">
          <ac:chgData name="Urfi, Aman" userId="S::aurfi2@illinois.edu::38002277-8535-44ca-8692-3eadd08235ce" providerId="AD" clId="Web-{CB44F959-4579-5EC5-A024-D8EA2B58D7C1}" dt="2024-04-29T01:42:16.242" v="392" actId="1076"/>
          <ac:spMkLst>
            <pc:docMk/>
            <pc:sldMk cId="1058559852" sldId="277"/>
            <ac:spMk id="6" creationId="{65F9FFBB-6367-3A2A-4FB3-1A5FF8D2B516}"/>
          </ac:spMkLst>
        </pc:spChg>
        <pc:graphicFrameChg chg="modGraphic">
          <ac:chgData name="Urfi, Aman" userId="S::aurfi2@illinois.edu::38002277-8535-44ca-8692-3eadd08235ce" providerId="AD" clId="Web-{CB44F959-4579-5EC5-A024-D8EA2B58D7C1}" dt="2024-04-29T01:28:37.517" v="214" actId="20577"/>
          <ac:graphicFrameMkLst>
            <pc:docMk/>
            <pc:sldMk cId="1058559852" sldId="277"/>
            <ac:graphicFrameMk id="4" creationId="{F90FB8DE-4130-EC94-1349-A0A2A9288B5C}"/>
          </ac:graphicFrameMkLst>
        </pc:graphicFrameChg>
        <pc:picChg chg="add mod">
          <ac:chgData name="Urfi, Aman" userId="S::aurfi2@illinois.edu::38002277-8535-44ca-8692-3eadd08235ce" providerId="AD" clId="Web-{CB44F959-4579-5EC5-A024-D8EA2B58D7C1}" dt="2024-04-29T01:29:02.439" v="219" actId="1076"/>
          <ac:picMkLst>
            <pc:docMk/>
            <pc:sldMk cId="1058559852" sldId="277"/>
            <ac:picMk id="22" creationId="{D93E0A48-4E34-5680-CD50-774C1DB6F7EE}"/>
          </ac:picMkLst>
        </pc:picChg>
        <pc:picChg chg="del">
          <ac:chgData name="Urfi, Aman" userId="S::aurfi2@illinois.edu::38002277-8535-44ca-8692-3eadd08235ce" providerId="AD" clId="Web-{CB44F959-4579-5EC5-A024-D8EA2B58D7C1}" dt="2024-04-29T01:28:30.407" v="209"/>
          <ac:picMkLst>
            <pc:docMk/>
            <pc:sldMk cId="1058559852" sldId="277"/>
            <ac:picMk id="37" creationId="{3A1FB11D-8B72-0A98-D1CD-45DE3ACEBFC1}"/>
          </ac:picMkLst>
        </pc:picChg>
      </pc:sldChg>
      <pc:sldChg chg="addSp delSp modSp add replId">
        <pc:chgData name="Urfi, Aman" userId="S::aurfi2@illinois.edu::38002277-8535-44ca-8692-3eadd08235ce" providerId="AD" clId="Web-{CB44F959-4579-5EC5-A024-D8EA2B58D7C1}" dt="2024-04-29T01:42:29.602" v="394" actId="1076"/>
        <pc:sldMkLst>
          <pc:docMk/>
          <pc:sldMk cId="3195536913" sldId="278"/>
        </pc:sldMkLst>
        <pc:spChg chg="mod">
          <ac:chgData name="Urfi, Aman" userId="S::aurfi2@illinois.edu::38002277-8535-44ca-8692-3eadd08235ce" providerId="AD" clId="Web-{CB44F959-4579-5EC5-A024-D8EA2B58D7C1}" dt="2024-04-29T01:42:26.727" v="393" actId="1076"/>
          <ac:spMkLst>
            <pc:docMk/>
            <pc:sldMk cId="3195536913" sldId="278"/>
            <ac:spMk id="6" creationId="{65F9FFBB-6367-3A2A-4FB3-1A5FF8D2B516}"/>
          </ac:spMkLst>
        </pc:spChg>
        <pc:spChg chg="add mod">
          <ac:chgData name="Urfi, Aman" userId="S::aurfi2@illinois.edu::38002277-8535-44ca-8692-3eadd08235ce" providerId="AD" clId="Web-{CB44F959-4579-5EC5-A024-D8EA2B58D7C1}" dt="2024-04-29T01:42:29.602" v="394" actId="1076"/>
          <ac:spMkLst>
            <pc:docMk/>
            <pc:sldMk cId="3195536913" sldId="278"/>
            <ac:spMk id="14" creationId="{A18C4581-ADFC-A936-6645-97AD31BCC5DC}"/>
          </ac:spMkLst>
        </pc:spChg>
        <pc:graphicFrameChg chg="modGraphic">
          <ac:chgData name="Urfi, Aman" userId="S::aurfi2@illinois.edu::38002277-8535-44ca-8692-3eadd08235ce" providerId="AD" clId="Web-{CB44F959-4579-5EC5-A024-D8EA2B58D7C1}" dt="2024-04-29T01:31:14.193" v="288" actId="20577"/>
          <ac:graphicFrameMkLst>
            <pc:docMk/>
            <pc:sldMk cId="3195536913" sldId="278"/>
            <ac:graphicFrameMk id="4" creationId="{F90FB8DE-4130-EC94-1349-A0A2A9288B5C}"/>
          </ac:graphicFrameMkLst>
        </pc:graphicFrameChg>
        <pc:picChg chg="add mod">
          <ac:chgData name="Urfi, Aman" userId="S::aurfi2@illinois.edu::38002277-8535-44ca-8692-3eadd08235ce" providerId="AD" clId="Web-{CB44F959-4579-5EC5-A024-D8EA2B58D7C1}" dt="2024-04-29T01:31:48.147" v="292" actId="1076"/>
          <ac:picMkLst>
            <pc:docMk/>
            <pc:sldMk cId="3195536913" sldId="278"/>
            <ac:picMk id="13" creationId="{9854BF4B-17F4-BBE5-4EB5-22B6BF624AD3}"/>
          </ac:picMkLst>
        </pc:picChg>
        <pc:picChg chg="del">
          <ac:chgData name="Urfi, Aman" userId="S::aurfi2@illinois.edu::38002277-8535-44ca-8692-3eadd08235ce" providerId="AD" clId="Web-{CB44F959-4579-5EC5-A024-D8EA2B58D7C1}" dt="2024-04-29T01:31:19.896" v="289"/>
          <ac:picMkLst>
            <pc:docMk/>
            <pc:sldMk cId="3195536913" sldId="278"/>
            <ac:picMk id="22" creationId="{D93E0A48-4E34-5680-CD50-774C1DB6F7EE}"/>
          </ac:picMkLst>
        </pc:picChg>
      </pc:sldChg>
      <pc:sldChg chg="addSp delSp modSp add replId">
        <pc:chgData name="Urfi, Aman" userId="S::aurfi2@illinois.edu::38002277-8535-44ca-8692-3eadd08235ce" providerId="AD" clId="Web-{CB44F959-4579-5EC5-A024-D8EA2B58D7C1}" dt="2024-04-29T01:41:16.600" v="388" actId="20577"/>
        <pc:sldMkLst>
          <pc:docMk/>
          <pc:sldMk cId="911366876" sldId="279"/>
        </pc:sldMkLst>
        <pc:spChg chg="mod">
          <ac:chgData name="Urfi, Aman" userId="S::aurfi2@illinois.edu::38002277-8535-44ca-8692-3eadd08235ce" providerId="AD" clId="Web-{CB44F959-4579-5EC5-A024-D8EA2B58D7C1}" dt="2024-04-29T01:36:56.108" v="365" actId="20577"/>
          <ac:spMkLst>
            <pc:docMk/>
            <pc:sldMk cId="911366876" sldId="279"/>
            <ac:spMk id="6" creationId="{65F9FFBB-6367-3A2A-4FB3-1A5FF8D2B516}"/>
          </ac:spMkLst>
        </pc:spChg>
        <pc:spChg chg="add del mod">
          <ac:chgData name="Urfi, Aman" userId="S::aurfi2@illinois.edu::38002277-8535-44ca-8692-3eadd08235ce" providerId="AD" clId="Web-{CB44F959-4579-5EC5-A024-D8EA2B58D7C1}" dt="2024-04-29T01:41:16.600" v="388" actId="20577"/>
          <ac:spMkLst>
            <pc:docMk/>
            <pc:sldMk cId="911366876" sldId="279"/>
            <ac:spMk id="14" creationId="{A18C4581-ADFC-A936-6645-97AD31BCC5DC}"/>
          </ac:spMkLst>
        </pc:spChg>
        <pc:graphicFrameChg chg="modGraphic">
          <ac:chgData name="Urfi, Aman" userId="S::aurfi2@illinois.edu::38002277-8535-44ca-8692-3eadd08235ce" providerId="AD" clId="Web-{CB44F959-4579-5EC5-A024-D8EA2B58D7C1}" dt="2024-04-29T01:35:19.449" v="337" actId="20577"/>
          <ac:graphicFrameMkLst>
            <pc:docMk/>
            <pc:sldMk cId="911366876" sldId="279"/>
            <ac:graphicFrameMk id="4" creationId="{F90FB8DE-4130-EC94-1349-A0A2A9288B5C}"/>
          </ac:graphicFrameMkLst>
        </pc:graphicFrameChg>
        <pc:picChg chg="del">
          <ac:chgData name="Urfi, Aman" userId="S::aurfi2@illinois.edu::38002277-8535-44ca-8692-3eadd08235ce" providerId="AD" clId="Web-{CB44F959-4579-5EC5-A024-D8EA2B58D7C1}" dt="2024-04-29T01:35:22.668" v="338"/>
          <ac:picMkLst>
            <pc:docMk/>
            <pc:sldMk cId="911366876" sldId="279"/>
            <ac:picMk id="13" creationId="{9854BF4B-17F4-BBE5-4EB5-22B6BF624AD3}"/>
          </ac:picMkLst>
        </pc:picChg>
        <pc:picChg chg="add mod">
          <ac:chgData name="Urfi, Aman" userId="S::aurfi2@illinois.edu::38002277-8535-44ca-8692-3eadd08235ce" providerId="AD" clId="Web-{CB44F959-4579-5EC5-A024-D8EA2B58D7C1}" dt="2024-04-29T01:36:06.404" v="343" actId="1076"/>
          <ac:picMkLst>
            <pc:docMk/>
            <pc:sldMk cId="911366876" sldId="279"/>
            <ac:picMk id="26" creationId="{630324FE-1081-3D43-5F88-FC1C7F8FDDAC}"/>
          </ac:picMkLst>
        </pc:picChg>
      </pc:sldChg>
      <pc:sldChg chg="modSp">
        <pc:chgData name="Urfi, Aman" userId="S::aurfi2@illinois.edu::38002277-8535-44ca-8692-3eadd08235ce" providerId="AD" clId="Web-{CB44F959-4579-5EC5-A024-D8EA2B58D7C1}" dt="2024-04-29T07:20:30.421" v="399" actId="20577"/>
        <pc:sldMkLst>
          <pc:docMk/>
          <pc:sldMk cId="3285930324" sldId="280"/>
        </pc:sldMkLst>
        <pc:spChg chg="mod">
          <ac:chgData name="Urfi, Aman" userId="S::aurfi2@illinois.edu::38002277-8535-44ca-8692-3eadd08235ce" providerId="AD" clId="Web-{CB44F959-4579-5EC5-A024-D8EA2B58D7C1}" dt="2024-04-29T07:20:30.421" v="399" actId="20577"/>
          <ac:spMkLst>
            <pc:docMk/>
            <pc:sldMk cId="3285930324" sldId="280"/>
            <ac:spMk id="2" creationId="{120273F1-6F78-8181-7EBA-284D89002B92}"/>
          </ac:spMkLst>
        </pc:spChg>
      </pc:sldChg>
    </pc:docChg>
  </pc:docChgLst>
  <pc:docChgLst>
    <pc:chgData name="Shanker, Rajat" userId="S::rajats3@illinois.edu::b2de004c-95eb-456b-910b-95796a956153" providerId="AD" clId="Web-{95516D3B-1380-43E4-B1B6-119A2088C384}"/>
    <pc:docChg chg="addSld delSld modSld sldOrd">
      <pc:chgData name="Shanker, Rajat" userId="S::rajats3@illinois.edu::b2de004c-95eb-456b-910b-95796a956153" providerId="AD" clId="Web-{95516D3B-1380-43E4-B1B6-119A2088C384}" dt="2024-04-29T03:51:00.796" v="59"/>
      <pc:docMkLst>
        <pc:docMk/>
      </pc:docMkLst>
      <pc:sldChg chg="addSp delSp modSp">
        <pc:chgData name="Shanker, Rajat" userId="S::rajats3@illinois.edu::b2de004c-95eb-456b-910b-95796a956153" providerId="AD" clId="Web-{95516D3B-1380-43E4-B1B6-119A2088C384}" dt="2024-04-29T03:48:42.690" v="34"/>
        <pc:sldMkLst>
          <pc:docMk/>
          <pc:sldMk cId="3031967211" sldId="257"/>
        </pc:sldMkLst>
        <pc:spChg chg="del ord">
          <ac:chgData name="Shanker, Rajat" userId="S::rajats3@illinois.edu::b2de004c-95eb-456b-910b-95796a956153" providerId="AD" clId="Web-{95516D3B-1380-43E4-B1B6-119A2088C384}" dt="2024-04-29T03:47:39.485" v="27"/>
          <ac:spMkLst>
            <pc:docMk/>
            <pc:sldMk cId="3031967211" sldId="257"/>
            <ac:spMk id="2" creationId="{95CA0BF1-35A2-06E2-4F00-BF98CEABC0EB}"/>
          </ac:spMkLst>
        </pc:spChg>
        <pc:spChg chg="add del mod">
          <ac:chgData name="Shanker, Rajat" userId="S::rajats3@illinois.edu::b2de004c-95eb-456b-910b-95796a956153" providerId="AD" clId="Web-{95516D3B-1380-43E4-B1B6-119A2088C384}" dt="2024-04-29T03:47:43.047" v="28"/>
          <ac:spMkLst>
            <pc:docMk/>
            <pc:sldMk cId="3031967211" sldId="257"/>
            <ac:spMk id="4" creationId="{A1787E4D-69AE-AF07-3017-B8EEA1B7AD49}"/>
          </ac:spMkLst>
        </pc:spChg>
        <pc:spChg chg="add ord">
          <ac:chgData name="Shanker, Rajat" userId="S::rajats3@illinois.edu::b2de004c-95eb-456b-910b-95796a956153" providerId="AD" clId="Web-{95516D3B-1380-43E4-B1B6-119A2088C384}" dt="2024-04-29T03:48:42.690" v="34"/>
          <ac:spMkLst>
            <pc:docMk/>
            <pc:sldMk cId="3031967211" sldId="257"/>
            <ac:spMk id="9" creationId="{2EED0FBC-2D10-0795-B0AD-0B11556CB211}"/>
          </ac:spMkLst>
        </pc:spChg>
        <pc:spChg chg="mod ord">
          <ac:chgData name="Shanker, Rajat" userId="S::rajats3@illinois.edu::b2de004c-95eb-456b-910b-95796a956153" providerId="AD" clId="Web-{95516D3B-1380-43E4-B1B6-119A2088C384}" dt="2024-04-29T03:47:02.921" v="21" actId="1076"/>
          <ac:spMkLst>
            <pc:docMk/>
            <pc:sldMk cId="3031967211" sldId="257"/>
            <ac:spMk id="12" creationId="{1CDA2C97-FFAA-1A94-187F-A2879C3BF171}"/>
          </ac:spMkLst>
        </pc:spChg>
        <pc:spChg chg="mod ord">
          <ac:chgData name="Shanker, Rajat" userId="S::rajats3@illinois.edu::b2de004c-95eb-456b-910b-95796a956153" providerId="AD" clId="Web-{95516D3B-1380-43E4-B1B6-119A2088C384}" dt="2024-04-29T03:47:08.655" v="23" actId="1076"/>
          <ac:spMkLst>
            <pc:docMk/>
            <pc:sldMk cId="3031967211" sldId="257"/>
            <ac:spMk id="14" creationId="{4DC986FA-EA62-96AF-BB7C-497CD59E0E2B}"/>
          </ac:spMkLst>
        </pc:spChg>
        <pc:spChg chg="mod ord">
          <ac:chgData name="Shanker, Rajat" userId="S::rajats3@illinois.edu::b2de004c-95eb-456b-910b-95796a956153" providerId="AD" clId="Web-{95516D3B-1380-43E4-B1B6-119A2088C384}" dt="2024-04-29T03:46:18.154" v="12" actId="1076"/>
          <ac:spMkLst>
            <pc:docMk/>
            <pc:sldMk cId="3031967211" sldId="257"/>
            <ac:spMk id="16" creationId="{F5C6F013-B0FA-4197-2EA7-B3A12B7FBEFC}"/>
          </ac:spMkLst>
        </pc:spChg>
        <pc:spChg chg="mod">
          <ac:chgData name="Shanker, Rajat" userId="S::rajats3@illinois.edu::b2de004c-95eb-456b-910b-95796a956153" providerId="AD" clId="Web-{95516D3B-1380-43E4-B1B6-119A2088C384}" dt="2024-04-29T03:46:08.919" v="10" actId="1076"/>
          <ac:spMkLst>
            <pc:docMk/>
            <pc:sldMk cId="3031967211" sldId="257"/>
            <ac:spMk id="19" creationId="{5B8C30D6-E0EB-C767-3452-21CF3358571E}"/>
          </ac:spMkLst>
        </pc:spChg>
        <pc:spChg chg="ord">
          <ac:chgData name="Shanker, Rajat" userId="S::rajats3@illinois.edu::b2de004c-95eb-456b-910b-95796a956153" providerId="AD" clId="Web-{95516D3B-1380-43E4-B1B6-119A2088C384}" dt="2024-04-29T03:47:25.750" v="25"/>
          <ac:spMkLst>
            <pc:docMk/>
            <pc:sldMk cId="3031967211" sldId="257"/>
            <ac:spMk id="22" creationId="{0910B07B-3387-F3A1-9A5F-FB5A9F4F54CB}"/>
          </ac:spMkLst>
        </pc:spChg>
        <pc:spChg chg="del ord">
          <ac:chgData name="Shanker, Rajat" userId="S::rajats3@illinois.edu::b2de004c-95eb-456b-910b-95796a956153" providerId="AD" clId="Web-{95516D3B-1380-43E4-B1B6-119A2088C384}" dt="2024-04-29T03:44:42.337" v="3"/>
          <ac:spMkLst>
            <pc:docMk/>
            <pc:sldMk cId="3031967211" sldId="257"/>
            <ac:spMk id="51" creationId="{C13EF075-D4EF-4929-ADBC-91B27DA19955}"/>
          </ac:spMkLst>
        </pc:spChg>
        <pc:picChg chg="mod ord modCrop">
          <ac:chgData name="Shanker, Rajat" userId="S::rajats3@illinois.edu::b2de004c-95eb-456b-910b-95796a956153" providerId="AD" clId="Web-{95516D3B-1380-43E4-B1B6-119A2088C384}" dt="2024-04-29T03:47:15.671" v="24" actId="1076"/>
          <ac:picMkLst>
            <pc:docMk/>
            <pc:sldMk cId="3031967211" sldId="257"/>
            <ac:picMk id="5" creationId="{CAFB90C9-5741-0E1A-C91E-A874DE43012D}"/>
          </ac:picMkLst>
        </pc:picChg>
        <pc:picChg chg="add mod">
          <ac:chgData name="Shanker, Rajat" userId="S::rajats3@illinois.edu::b2de004c-95eb-456b-910b-95796a956153" providerId="AD" clId="Web-{95516D3B-1380-43E4-B1B6-119A2088C384}" dt="2024-04-29T03:48:24.393" v="32" actId="1076"/>
          <ac:picMkLst>
            <pc:docMk/>
            <pc:sldMk cId="3031967211" sldId="257"/>
            <ac:picMk id="7" creationId="{39821B81-DFCB-FF36-532C-6F7014F05164}"/>
          </ac:picMkLst>
        </pc:picChg>
        <pc:picChg chg="mod ord">
          <ac:chgData name="Shanker, Rajat" userId="S::rajats3@illinois.edu::b2de004c-95eb-456b-910b-95796a956153" providerId="AD" clId="Web-{95516D3B-1380-43E4-B1B6-119A2088C384}" dt="2024-04-29T03:46:58.968" v="20" actId="1076"/>
          <ac:picMkLst>
            <pc:docMk/>
            <pc:sldMk cId="3031967211" sldId="257"/>
            <ac:picMk id="11" creationId="{09F3593E-267E-BD4F-6EE3-E650AE80F92F}"/>
          </ac:picMkLst>
        </pc:picChg>
        <pc:picChg chg="mod ord">
          <ac:chgData name="Shanker, Rajat" userId="S::rajats3@illinois.edu::b2de004c-95eb-456b-910b-95796a956153" providerId="AD" clId="Web-{95516D3B-1380-43E4-B1B6-119A2088C384}" dt="2024-04-29T03:47:05.858" v="22" actId="1076"/>
          <ac:picMkLst>
            <pc:docMk/>
            <pc:sldMk cId="3031967211" sldId="257"/>
            <ac:picMk id="13" creationId="{4E4A7962-BC38-76B7-A2ED-3CB77755EC33}"/>
          </ac:picMkLst>
        </pc:picChg>
        <pc:picChg chg="mod">
          <ac:chgData name="Shanker, Rajat" userId="S::rajats3@illinois.edu::b2de004c-95eb-456b-910b-95796a956153" providerId="AD" clId="Web-{95516D3B-1380-43E4-B1B6-119A2088C384}" dt="2024-04-29T03:46:35.545" v="15" actId="1076"/>
          <ac:picMkLst>
            <pc:docMk/>
            <pc:sldMk cId="3031967211" sldId="257"/>
            <ac:picMk id="15" creationId="{61D8E245-91AB-3862-3D25-CA9A2A920D0C}"/>
          </ac:picMkLst>
        </pc:picChg>
        <pc:picChg chg="mod">
          <ac:chgData name="Shanker, Rajat" userId="S::rajats3@illinois.edu::b2de004c-95eb-456b-910b-95796a956153" providerId="AD" clId="Web-{95516D3B-1380-43E4-B1B6-119A2088C384}" dt="2024-04-29T03:46:30.123" v="13" actId="1076"/>
          <ac:picMkLst>
            <pc:docMk/>
            <pc:sldMk cId="3031967211" sldId="257"/>
            <ac:picMk id="17" creationId="{68ED26DE-307B-04A5-4955-814985E7A36C}"/>
          </ac:picMkLst>
        </pc:picChg>
        <pc:picChg chg="mod">
          <ac:chgData name="Shanker, Rajat" userId="S::rajats3@illinois.edu::b2de004c-95eb-456b-910b-95796a956153" providerId="AD" clId="Web-{95516D3B-1380-43E4-B1B6-119A2088C384}" dt="2024-04-29T03:46:11.966" v="11" actId="1076"/>
          <ac:picMkLst>
            <pc:docMk/>
            <pc:sldMk cId="3031967211" sldId="257"/>
            <ac:picMk id="18" creationId="{010769CE-99BC-2E99-AEF1-E47AC369CFD9}"/>
          </ac:picMkLst>
        </pc:picChg>
      </pc:sldChg>
      <pc:sldChg chg="addSp delSp">
        <pc:chgData name="Shanker, Rajat" userId="S::rajats3@illinois.edu::b2de004c-95eb-456b-910b-95796a956153" providerId="AD" clId="Web-{95516D3B-1380-43E4-B1B6-119A2088C384}" dt="2024-04-29T03:49:02.713" v="36"/>
        <pc:sldMkLst>
          <pc:docMk/>
          <pc:sldMk cId="667268517" sldId="258"/>
        </pc:sldMkLst>
        <pc:spChg chg="add del">
          <ac:chgData name="Shanker, Rajat" userId="S::rajats3@illinois.edu::b2de004c-95eb-456b-910b-95796a956153" providerId="AD" clId="Web-{95516D3B-1380-43E4-B1B6-119A2088C384}" dt="2024-04-29T03:49:02.713" v="36"/>
          <ac:spMkLst>
            <pc:docMk/>
            <pc:sldMk cId="667268517" sldId="258"/>
            <ac:spMk id="3" creationId="{4DDD6647-9A9E-C667-01CE-E9BDDB61689A}"/>
          </ac:spMkLst>
        </pc:spChg>
      </pc:sldChg>
      <pc:sldChg chg="addSp delSp add del replId">
        <pc:chgData name="Shanker, Rajat" userId="S::rajats3@illinois.edu::b2de004c-95eb-456b-910b-95796a956153" providerId="AD" clId="Web-{95516D3B-1380-43E4-B1B6-119A2088C384}" dt="2024-04-29T03:51:00.796" v="59"/>
        <pc:sldMkLst>
          <pc:docMk/>
          <pc:sldMk cId="2560974408" sldId="335"/>
        </pc:sldMkLst>
        <pc:spChg chg="add del">
          <ac:chgData name="Shanker, Rajat" userId="S::rajats3@illinois.edu::b2de004c-95eb-456b-910b-95796a956153" providerId="AD" clId="Web-{95516D3B-1380-43E4-B1B6-119A2088C384}" dt="2024-04-29T03:49:53.590" v="53"/>
          <ac:spMkLst>
            <pc:docMk/>
            <pc:sldMk cId="2560974408" sldId="335"/>
            <ac:spMk id="6" creationId="{41A38CA9-626D-6B2D-58D6-0758E3253792}"/>
          </ac:spMkLst>
        </pc:spChg>
        <pc:spChg chg="add del">
          <ac:chgData name="Shanker, Rajat" userId="S::rajats3@illinois.edu::b2de004c-95eb-456b-910b-95796a956153" providerId="AD" clId="Web-{95516D3B-1380-43E4-B1B6-119A2088C384}" dt="2024-04-29T03:49:53.590" v="50"/>
          <ac:spMkLst>
            <pc:docMk/>
            <pc:sldMk cId="2560974408" sldId="335"/>
            <ac:spMk id="8" creationId="{87BF42CA-AD55-48B4-8949-C4DCA60A6AEE}"/>
          </ac:spMkLst>
        </pc:spChg>
        <pc:spChg chg="add del">
          <ac:chgData name="Shanker, Rajat" userId="S::rajats3@illinois.edu::b2de004c-95eb-456b-910b-95796a956153" providerId="AD" clId="Web-{95516D3B-1380-43E4-B1B6-119A2088C384}" dt="2024-04-29T03:49:53.590" v="54"/>
          <ac:spMkLst>
            <pc:docMk/>
            <pc:sldMk cId="2560974408" sldId="335"/>
            <ac:spMk id="9" creationId="{BF93712C-16CF-EF62-E61A-8943915B44FC}"/>
          </ac:spMkLst>
        </pc:spChg>
        <pc:spChg chg="add del">
          <ac:chgData name="Shanker, Rajat" userId="S::rajats3@illinois.edu::b2de004c-95eb-456b-910b-95796a956153" providerId="AD" clId="Web-{95516D3B-1380-43E4-B1B6-119A2088C384}" dt="2024-04-29T03:49:53.590" v="51"/>
          <ac:spMkLst>
            <pc:docMk/>
            <pc:sldMk cId="2560974408" sldId="335"/>
            <ac:spMk id="10" creationId="{66AE1D3D-3106-4CB2-AA7C-0C1642AC0F2E}"/>
          </ac:spMkLst>
        </pc:spChg>
        <pc:grpChg chg="add del">
          <ac:chgData name="Shanker, Rajat" userId="S::rajats3@illinois.edu::b2de004c-95eb-456b-910b-95796a956153" providerId="AD" clId="Web-{95516D3B-1380-43E4-B1B6-119A2088C384}" dt="2024-04-29T03:49:53.590" v="52"/>
          <ac:grpSpMkLst>
            <pc:docMk/>
            <pc:sldMk cId="2560974408" sldId="335"/>
            <ac:grpSpMk id="12" creationId="{0A31B6AF-B711-4CDB-8C2B-16E963DDC4C5}"/>
          </ac:grpSpMkLst>
        </pc:grpChg>
        <pc:picChg chg="add del">
          <ac:chgData name="Shanker, Rajat" userId="S::rajats3@illinois.edu::b2de004c-95eb-456b-910b-95796a956153" providerId="AD" clId="Web-{95516D3B-1380-43E4-B1B6-119A2088C384}" dt="2024-04-29T03:49:53.590" v="55"/>
          <ac:picMkLst>
            <pc:docMk/>
            <pc:sldMk cId="2560974408" sldId="335"/>
            <ac:picMk id="11" creationId="{136E4BAD-F804-E2FE-81BD-BC7C10040BA0}"/>
          </ac:picMkLst>
        </pc:picChg>
        <pc:picChg chg="add del">
          <ac:chgData name="Shanker, Rajat" userId="S::rajats3@illinois.edu::b2de004c-95eb-456b-910b-95796a956153" providerId="AD" clId="Web-{95516D3B-1380-43E4-B1B6-119A2088C384}" dt="2024-04-29T03:49:53.590" v="56"/>
          <ac:picMkLst>
            <pc:docMk/>
            <pc:sldMk cId="2560974408" sldId="335"/>
            <ac:picMk id="94" creationId="{A03CA02C-3137-FF7A-7221-2FCF483022A7}"/>
          </ac:picMkLst>
        </pc:picChg>
      </pc:sldChg>
      <pc:sldChg chg="add del ord replId">
        <pc:chgData name="Shanker, Rajat" userId="S::rajats3@illinois.edu::b2de004c-95eb-456b-910b-95796a956153" providerId="AD" clId="Web-{95516D3B-1380-43E4-B1B6-119A2088C384}" dt="2024-04-29T03:49:39.277" v="41"/>
        <pc:sldMkLst>
          <pc:docMk/>
          <pc:sldMk cId="4120246755" sldId="335"/>
        </pc:sldMkLst>
      </pc:sldChg>
      <pc:sldChg chg="add del">
        <pc:chgData name="Shanker, Rajat" userId="S::rajats3@illinois.edu::b2de004c-95eb-456b-910b-95796a956153" providerId="AD" clId="Web-{95516D3B-1380-43E4-B1B6-119A2088C384}" dt="2024-04-29T03:50:20.748" v="58"/>
        <pc:sldMkLst>
          <pc:docMk/>
          <pc:sldMk cId="3569156803" sldId="336"/>
        </pc:sldMkLst>
      </pc:sldChg>
    </pc:docChg>
  </pc:docChgLst>
  <pc:docChgLst>
    <pc:chgData name="Urfi, Aman" userId="S::aurfi2@illinois.edu::38002277-8535-44ca-8692-3eadd08235ce" providerId="AD" clId="Web-{47C92237-25B3-881F-2245-311426CC1436}"/>
    <pc:docChg chg="addSld modSld addMainMaster delMainMaster">
      <pc:chgData name="Urfi, Aman" userId="S::aurfi2@illinois.edu::38002277-8535-44ca-8692-3eadd08235ce" providerId="AD" clId="Web-{47C92237-25B3-881F-2245-311426CC1436}" dt="2024-04-28T07:23:18.513" v="15"/>
      <pc:docMkLst>
        <pc:docMk/>
      </pc:docMkLst>
      <pc:sldChg chg="modSp mod modClrScheme chgLayout">
        <pc:chgData name="Urfi, Aman" userId="S::aurfi2@illinois.edu::38002277-8535-44ca-8692-3eadd08235ce" providerId="AD" clId="Web-{47C92237-25B3-881F-2245-311426CC1436}" dt="2024-04-28T07:22:08.294" v="4"/>
        <pc:sldMkLst>
          <pc:docMk/>
          <pc:sldMk cId="1862106866" sldId="256"/>
        </pc:sldMkLst>
        <pc:spChg chg="mod ord">
          <ac:chgData name="Urfi, Aman" userId="S::aurfi2@illinois.edu::38002277-8535-44ca-8692-3eadd08235ce" providerId="AD" clId="Web-{47C92237-25B3-881F-2245-311426CC1436}" dt="2024-04-28T07:22:08.294" v="4"/>
          <ac:spMkLst>
            <pc:docMk/>
            <pc:sldMk cId="1862106866" sldId="256"/>
            <ac:spMk id="2" creationId="{120273F1-6F78-8181-7EBA-284D89002B92}"/>
          </ac:spMkLst>
        </pc:spChg>
        <pc:spChg chg="mod ord">
          <ac:chgData name="Urfi, Aman" userId="S::aurfi2@illinois.edu::38002277-8535-44ca-8692-3eadd08235ce" providerId="AD" clId="Web-{47C92237-25B3-881F-2245-311426CC1436}" dt="2024-04-28T07:22:08.294" v="4"/>
          <ac:spMkLst>
            <pc:docMk/>
            <pc:sldMk cId="1862106866" sldId="256"/>
            <ac:spMk id="3" creationId="{03D918A1-41C3-01FD-57E7-6EEB62035F03}"/>
          </ac:spMkLst>
        </pc:spChg>
      </pc:sldChg>
      <pc:sldChg chg="modSp mod modClrScheme chgLayout">
        <pc:chgData name="Urfi, Aman" userId="S::aurfi2@illinois.edu::38002277-8535-44ca-8692-3eadd08235ce" providerId="AD" clId="Web-{47C92237-25B3-881F-2245-311426CC1436}" dt="2024-04-28T07:22:08.294" v="4"/>
        <pc:sldMkLst>
          <pc:docMk/>
          <pc:sldMk cId="3031967211" sldId="257"/>
        </pc:sldMkLst>
        <pc:spChg chg="mod ord">
          <ac:chgData name="Urfi, Aman" userId="S::aurfi2@illinois.edu::38002277-8535-44ca-8692-3eadd08235ce" providerId="AD" clId="Web-{47C92237-25B3-881F-2245-311426CC1436}" dt="2024-04-28T07:22:08.294" v="4"/>
          <ac:spMkLst>
            <pc:docMk/>
            <pc:sldMk cId="3031967211" sldId="257"/>
            <ac:spMk id="2" creationId="{95CA0BF1-35A2-06E2-4F00-BF98CEABC0EB}"/>
          </ac:spMkLst>
        </pc:spChg>
        <pc:spChg chg="mod ord">
          <ac:chgData name="Urfi, Aman" userId="S::aurfi2@illinois.edu::38002277-8535-44ca-8692-3eadd08235ce" providerId="AD" clId="Web-{47C92237-25B3-881F-2245-311426CC1436}" dt="2024-04-28T07:22:08.294" v="4"/>
          <ac:spMkLst>
            <pc:docMk/>
            <pc:sldMk cId="3031967211" sldId="257"/>
            <ac:spMk id="3" creationId="{9A9635DF-FC7A-0879-51A6-0AF30E1E8092}"/>
          </ac:spMkLst>
        </pc:spChg>
      </pc:sldChg>
      <pc:sldChg chg="modSp mod modClrScheme chgLayout">
        <pc:chgData name="Urfi, Aman" userId="S::aurfi2@illinois.edu::38002277-8535-44ca-8692-3eadd08235ce" providerId="AD" clId="Web-{47C92237-25B3-881F-2245-311426CC1436}" dt="2024-04-28T07:22:08.294" v="4"/>
        <pc:sldMkLst>
          <pc:docMk/>
          <pc:sldMk cId="667268517" sldId="258"/>
        </pc:sldMkLst>
        <pc:spChg chg="mod ord">
          <ac:chgData name="Urfi, Aman" userId="S::aurfi2@illinois.edu::38002277-8535-44ca-8692-3eadd08235ce" providerId="AD" clId="Web-{47C92237-25B3-881F-2245-311426CC1436}" dt="2024-04-28T07:22:08.294" v="4"/>
          <ac:spMkLst>
            <pc:docMk/>
            <pc:sldMk cId="667268517" sldId="258"/>
            <ac:spMk id="2" creationId="{0703A25A-F7DE-A439-EFB1-F52571277373}"/>
          </ac:spMkLst>
        </pc:spChg>
        <pc:spChg chg="mod ord">
          <ac:chgData name="Urfi, Aman" userId="S::aurfi2@illinois.edu::38002277-8535-44ca-8692-3eadd08235ce" providerId="AD" clId="Web-{47C92237-25B3-881F-2245-311426CC1436}" dt="2024-04-28T07:22:08.294" v="4"/>
          <ac:spMkLst>
            <pc:docMk/>
            <pc:sldMk cId="667268517" sldId="258"/>
            <ac:spMk id="3" creationId="{B5DB0681-7955-3097-B6C6-B42A196368AC}"/>
          </ac:spMkLst>
        </pc:spChg>
      </pc:sldChg>
      <pc:sldChg chg="modSp mod modClrScheme chgLayout">
        <pc:chgData name="Urfi, Aman" userId="S::aurfi2@illinois.edu::38002277-8535-44ca-8692-3eadd08235ce" providerId="AD" clId="Web-{47C92237-25B3-881F-2245-311426CC1436}" dt="2024-04-28T07:22:08.294" v="4"/>
        <pc:sldMkLst>
          <pc:docMk/>
          <pc:sldMk cId="2030944505" sldId="259"/>
        </pc:sldMkLst>
        <pc:spChg chg="mod ord">
          <ac:chgData name="Urfi, Aman" userId="S::aurfi2@illinois.edu::38002277-8535-44ca-8692-3eadd08235ce" providerId="AD" clId="Web-{47C92237-25B3-881F-2245-311426CC1436}" dt="2024-04-28T07:22:08.294" v="4"/>
          <ac:spMkLst>
            <pc:docMk/>
            <pc:sldMk cId="2030944505" sldId="259"/>
            <ac:spMk id="2" creationId="{10F71C93-4AD6-88E3-C749-5CB27A647370}"/>
          </ac:spMkLst>
        </pc:spChg>
        <pc:spChg chg="mod ord">
          <ac:chgData name="Urfi, Aman" userId="S::aurfi2@illinois.edu::38002277-8535-44ca-8692-3eadd08235ce" providerId="AD" clId="Web-{47C92237-25B3-881F-2245-311426CC1436}" dt="2024-04-28T07:22:08.294" v="4"/>
          <ac:spMkLst>
            <pc:docMk/>
            <pc:sldMk cId="2030944505" sldId="259"/>
            <ac:spMk id="3" creationId="{71C279FC-A37E-A312-604B-3E1737ABAF1E}"/>
          </ac:spMkLst>
        </pc:spChg>
      </pc:sldChg>
      <pc:sldChg chg="modSp mod modClrScheme chgLayout">
        <pc:chgData name="Urfi, Aman" userId="S::aurfi2@illinois.edu::38002277-8535-44ca-8692-3eadd08235ce" providerId="AD" clId="Web-{47C92237-25B3-881F-2245-311426CC1436}" dt="2024-04-28T07:22:08.294" v="4"/>
        <pc:sldMkLst>
          <pc:docMk/>
          <pc:sldMk cId="1179691393" sldId="260"/>
        </pc:sldMkLst>
        <pc:spChg chg="mod ord">
          <ac:chgData name="Urfi, Aman" userId="S::aurfi2@illinois.edu::38002277-8535-44ca-8692-3eadd08235ce" providerId="AD" clId="Web-{47C92237-25B3-881F-2245-311426CC1436}" dt="2024-04-28T07:22:08.294" v="4"/>
          <ac:spMkLst>
            <pc:docMk/>
            <pc:sldMk cId="1179691393" sldId="260"/>
            <ac:spMk id="2" creationId="{250778B0-1611-B9E7-A8B2-FD186C6E0CDF}"/>
          </ac:spMkLst>
        </pc:spChg>
        <pc:spChg chg="mod ord">
          <ac:chgData name="Urfi, Aman" userId="S::aurfi2@illinois.edu::38002277-8535-44ca-8692-3eadd08235ce" providerId="AD" clId="Web-{47C92237-25B3-881F-2245-311426CC1436}" dt="2024-04-28T07:22:08.294" v="4"/>
          <ac:spMkLst>
            <pc:docMk/>
            <pc:sldMk cId="1179691393" sldId="260"/>
            <ac:spMk id="3" creationId="{BF1F7ECA-B933-96F3-B955-964275EB4BC6}"/>
          </ac:spMkLst>
        </pc:spChg>
      </pc:sldChg>
      <pc:sldChg chg="addSp delSp modSp mod modClrScheme chgLayout">
        <pc:chgData name="Urfi, Aman" userId="S::aurfi2@illinois.edu::38002277-8535-44ca-8692-3eadd08235ce" providerId="AD" clId="Web-{47C92237-25B3-881F-2245-311426CC1436}" dt="2024-04-28T07:22:48.856" v="5"/>
        <pc:sldMkLst>
          <pc:docMk/>
          <pc:sldMk cId="2051005113" sldId="261"/>
        </pc:sldMkLst>
        <pc:spChg chg="mod ord">
          <ac:chgData name="Urfi, Aman" userId="S::aurfi2@illinois.edu::38002277-8535-44ca-8692-3eadd08235ce" providerId="AD" clId="Web-{47C92237-25B3-881F-2245-311426CC1436}" dt="2024-04-28T07:22:08.294" v="4"/>
          <ac:spMkLst>
            <pc:docMk/>
            <pc:sldMk cId="2051005113" sldId="261"/>
            <ac:spMk id="2" creationId="{412E2EF5-71F6-ABE5-2F3E-8F1D46794D0A}"/>
          </ac:spMkLst>
        </pc:spChg>
        <pc:spChg chg="del mod ord">
          <ac:chgData name="Urfi, Aman" userId="S::aurfi2@illinois.edu::38002277-8535-44ca-8692-3eadd08235ce" providerId="AD" clId="Web-{47C92237-25B3-881F-2245-311426CC1436}" dt="2024-04-28T07:22:48.856" v="5"/>
          <ac:spMkLst>
            <pc:docMk/>
            <pc:sldMk cId="2051005113" sldId="261"/>
            <ac:spMk id="3" creationId="{5DFDF76D-0C86-15B6-476F-A2D570EBFEA9}"/>
          </ac:spMkLst>
        </pc:spChg>
        <pc:spChg chg="add mod">
          <ac:chgData name="Urfi, Aman" userId="S::aurfi2@illinois.edu::38002277-8535-44ca-8692-3eadd08235ce" providerId="AD" clId="Web-{47C92237-25B3-881F-2245-311426CC1436}" dt="2024-04-28T07:22:48.856" v="5"/>
          <ac:spMkLst>
            <pc:docMk/>
            <pc:sldMk cId="2051005113" sldId="261"/>
            <ac:spMk id="5" creationId="{017ED5EE-76F3-3352-89A5-0C6056F6120B}"/>
          </ac:spMkLst>
        </pc:spChg>
      </pc:sldChg>
      <pc:sldChg chg="modSp mod modClrScheme chgLayout">
        <pc:chgData name="Urfi, Aman" userId="S::aurfi2@illinois.edu::38002277-8535-44ca-8692-3eadd08235ce" providerId="AD" clId="Web-{47C92237-25B3-881F-2245-311426CC1436}" dt="2024-04-28T07:22:08.294" v="4"/>
        <pc:sldMkLst>
          <pc:docMk/>
          <pc:sldMk cId="2592290592" sldId="262"/>
        </pc:sldMkLst>
        <pc:spChg chg="mod ord">
          <ac:chgData name="Urfi, Aman" userId="S::aurfi2@illinois.edu::38002277-8535-44ca-8692-3eadd08235ce" providerId="AD" clId="Web-{47C92237-25B3-881F-2245-311426CC1436}" dt="2024-04-28T07:22:08.294" v="4"/>
          <ac:spMkLst>
            <pc:docMk/>
            <pc:sldMk cId="2592290592" sldId="262"/>
            <ac:spMk id="2" creationId="{F6709875-9D44-F6E0-44E7-CA34551906C4}"/>
          </ac:spMkLst>
        </pc:spChg>
        <pc:spChg chg="mod ord">
          <ac:chgData name="Urfi, Aman" userId="S::aurfi2@illinois.edu::38002277-8535-44ca-8692-3eadd08235ce" providerId="AD" clId="Web-{47C92237-25B3-881F-2245-311426CC1436}" dt="2024-04-28T07:22:08.294" v="4"/>
          <ac:spMkLst>
            <pc:docMk/>
            <pc:sldMk cId="2592290592" sldId="262"/>
            <ac:spMk id="3" creationId="{AB78E538-8E40-F613-118F-77F62D9936C2}"/>
          </ac:spMkLst>
        </pc:spChg>
      </pc:sldChg>
      <pc:sldChg chg="addSp delSp modSp new">
        <pc:chgData name="Urfi, Aman" userId="S::aurfi2@illinois.edu::38002277-8535-44ca-8692-3eadd08235ce" providerId="AD" clId="Web-{47C92237-25B3-881F-2245-311426CC1436}" dt="2024-04-28T07:23:18.513" v="15"/>
        <pc:sldMkLst>
          <pc:docMk/>
          <pc:sldMk cId="3126214926" sldId="263"/>
        </pc:sldMkLst>
        <pc:spChg chg="del">
          <ac:chgData name="Urfi, Aman" userId="S::aurfi2@illinois.edu::38002277-8535-44ca-8692-3eadd08235ce" providerId="AD" clId="Web-{47C92237-25B3-881F-2245-311426CC1436}" dt="2024-04-28T07:23:18.513" v="15"/>
          <ac:spMkLst>
            <pc:docMk/>
            <pc:sldMk cId="3126214926" sldId="263"/>
            <ac:spMk id="2" creationId="{5B5F826A-3AAD-C42E-E275-95E05D348BAD}"/>
          </ac:spMkLst>
        </pc:spChg>
        <pc:spChg chg="del mod">
          <ac:chgData name="Urfi, Aman" userId="S::aurfi2@illinois.edu::38002277-8535-44ca-8692-3eadd08235ce" providerId="AD" clId="Web-{47C92237-25B3-881F-2245-311426CC1436}" dt="2024-04-28T07:23:13.278" v="13"/>
          <ac:spMkLst>
            <pc:docMk/>
            <pc:sldMk cId="3126214926" sldId="263"/>
            <ac:spMk id="3" creationId="{0FA796EA-F35C-B145-82BE-4F16535BF221}"/>
          </ac:spMkLst>
        </pc:spChg>
        <pc:spChg chg="add mod">
          <ac:chgData name="Urfi, Aman" userId="S::aurfi2@illinois.edu::38002277-8535-44ca-8692-3eadd08235ce" providerId="AD" clId="Web-{47C92237-25B3-881F-2245-311426CC1436}" dt="2024-04-28T07:23:15.591" v="14" actId="1076"/>
          <ac:spMkLst>
            <pc:docMk/>
            <pc:sldMk cId="3126214926" sldId="263"/>
            <ac:spMk id="4" creationId="{5DFDF76D-0C86-15B6-476F-A2D570EBFEA9}"/>
          </ac:spMkLst>
        </pc:spChg>
      </pc:sldChg>
      <pc:sldMasterChg chg="add del addSldLayout delSldLayout">
        <pc:chgData name="Urfi, Aman" userId="S::aurfi2@illinois.edu::38002277-8535-44ca-8692-3eadd08235ce" providerId="AD" clId="Web-{47C92237-25B3-881F-2245-311426CC1436}" dt="2024-04-28T07:22:08.294" v="4"/>
        <pc:sldMasterMkLst>
          <pc:docMk/>
          <pc:sldMasterMk cId="2997158759" sldId="2147483648"/>
        </pc:sldMasterMkLst>
        <pc:sldLayoutChg chg="add del">
          <pc:chgData name="Urfi, Aman" userId="S::aurfi2@illinois.edu::38002277-8535-44ca-8692-3eadd08235ce" providerId="AD" clId="Web-{47C92237-25B3-881F-2245-311426CC1436}" dt="2024-04-28T07:22:08.294" v="4"/>
          <pc:sldLayoutMkLst>
            <pc:docMk/>
            <pc:sldMasterMk cId="2997158759" sldId="2147483648"/>
            <pc:sldLayoutMk cId="1613004611" sldId="2147483649"/>
          </pc:sldLayoutMkLst>
        </pc:sldLayoutChg>
        <pc:sldLayoutChg chg="add del">
          <pc:chgData name="Urfi, Aman" userId="S::aurfi2@illinois.edu::38002277-8535-44ca-8692-3eadd08235ce" providerId="AD" clId="Web-{47C92237-25B3-881F-2245-311426CC1436}" dt="2024-04-28T07:22:08.294" v="4"/>
          <pc:sldLayoutMkLst>
            <pc:docMk/>
            <pc:sldMasterMk cId="2997158759" sldId="2147483648"/>
            <pc:sldLayoutMk cId="4265417937" sldId="2147483650"/>
          </pc:sldLayoutMkLst>
        </pc:sldLayoutChg>
        <pc:sldLayoutChg chg="add del">
          <pc:chgData name="Urfi, Aman" userId="S::aurfi2@illinois.edu::38002277-8535-44ca-8692-3eadd08235ce" providerId="AD" clId="Web-{47C92237-25B3-881F-2245-311426CC1436}" dt="2024-04-28T07:22:08.294" v="4"/>
          <pc:sldLayoutMkLst>
            <pc:docMk/>
            <pc:sldMasterMk cId="2997158759" sldId="2147483648"/>
            <pc:sldLayoutMk cId="869767835" sldId="2147483651"/>
          </pc:sldLayoutMkLst>
        </pc:sldLayoutChg>
        <pc:sldLayoutChg chg="add del">
          <pc:chgData name="Urfi, Aman" userId="S::aurfi2@illinois.edu::38002277-8535-44ca-8692-3eadd08235ce" providerId="AD" clId="Web-{47C92237-25B3-881F-2245-311426CC1436}" dt="2024-04-28T07:22:08.294" v="4"/>
          <pc:sldLayoutMkLst>
            <pc:docMk/>
            <pc:sldMasterMk cId="2997158759" sldId="2147483648"/>
            <pc:sldLayoutMk cId="1755083196" sldId="2147483652"/>
          </pc:sldLayoutMkLst>
        </pc:sldLayoutChg>
        <pc:sldLayoutChg chg="add del">
          <pc:chgData name="Urfi, Aman" userId="S::aurfi2@illinois.edu::38002277-8535-44ca-8692-3eadd08235ce" providerId="AD" clId="Web-{47C92237-25B3-881F-2245-311426CC1436}" dt="2024-04-28T07:22:08.294" v="4"/>
          <pc:sldLayoutMkLst>
            <pc:docMk/>
            <pc:sldMasterMk cId="2997158759" sldId="2147483648"/>
            <pc:sldLayoutMk cId="4148005400" sldId="2147483653"/>
          </pc:sldLayoutMkLst>
        </pc:sldLayoutChg>
        <pc:sldLayoutChg chg="add del">
          <pc:chgData name="Urfi, Aman" userId="S::aurfi2@illinois.edu::38002277-8535-44ca-8692-3eadd08235ce" providerId="AD" clId="Web-{47C92237-25B3-881F-2245-311426CC1436}" dt="2024-04-28T07:22:08.294" v="4"/>
          <pc:sldLayoutMkLst>
            <pc:docMk/>
            <pc:sldMasterMk cId="2997158759" sldId="2147483648"/>
            <pc:sldLayoutMk cId="347602846" sldId="2147483654"/>
          </pc:sldLayoutMkLst>
        </pc:sldLayoutChg>
        <pc:sldLayoutChg chg="add del">
          <pc:chgData name="Urfi, Aman" userId="S::aurfi2@illinois.edu::38002277-8535-44ca-8692-3eadd08235ce" providerId="AD" clId="Web-{47C92237-25B3-881F-2245-311426CC1436}" dt="2024-04-28T07:22:08.294" v="4"/>
          <pc:sldLayoutMkLst>
            <pc:docMk/>
            <pc:sldMasterMk cId="2997158759" sldId="2147483648"/>
            <pc:sldLayoutMk cId="1873986874" sldId="2147483655"/>
          </pc:sldLayoutMkLst>
        </pc:sldLayoutChg>
        <pc:sldLayoutChg chg="add del">
          <pc:chgData name="Urfi, Aman" userId="S::aurfi2@illinois.edu::38002277-8535-44ca-8692-3eadd08235ce" providerId="AD" clId="Web-{47C92237-25B3-881F-2245-311426CC1436}" dt="2024-04-28T07:22:08.294" v="4"/>
          <pc:sldLayoutMkLst>
            <pc:docMk/>
            <pc:sldMasterMk cId="2997158759" sldId="2147483648"/>
            <pc:sldLayoutMk cId="810807875" sldId="2147483656"/>
          </pc:sldLayoutMkLst>
        </pc:sldLayoutChg>
        <pc:sldLayoutChg chg="add del">
          <pc:chgData name="Urfi, Aman" userId="S::aurfi2@illinois.edu::38002277-8535-44ca-8692-3eadd08235ce" providerId="AD" clId="Web-{47C92237-25B3-881F-2245-311426CC1436}" dt="2024-04-28T07:22:08.294" v="4"/>
          <pc:sldLayoutMkLst>
            <pc:docMk/>
            <pc:sldMasterMk cId="2997158759" sldId="2147483648"/>
            <pc:sldLayoutMk cId="1262054151" sldId="2147483657"/>
          </pc:sldLayoutMkLst>
        </pc:sldLayoutChg>
        <pc:sldLayoutChg chg="add del">
          <pc:chgData name="Urfi, Aman" userId="S::aurfi2@illinois.edu::38002277-8535-44ca-8692-3eadd08235ce" providerId="AD" clId="Web-{47C92237-25B3-881F-2245-311426CC1436}" dt="2024-04-28T07:22:08.294" v="4"/>
          <pc:sldLayoutMkLst>
            <pc:docMk/>
            <pc:sldMasterMk cId="2997158759" sldId="2147483648"/>
            <pc:sldLayoutMk cId="803790775" sldId="2147483658"/>
          </pc:sldLayoutMkLst>
        </pc:sldLayoutChg>
        <pc:sldLayoutChg chg="add del">
          <pc:chgData name="Urfi, Aman" userId="S::aurfi2@illinois.edu::38002277-8535-44ca-8692-3eadd08235ce" providerId="AD" clId="Web-{47C92237-25B3-881F-2245-311426CC1436}" dt="2024-04-28T07:22:08.294" v="4"/>
          <pc:sldLayoutMkLst>
            <pc:docMk/>
            <pc:sldMasterMk cId="2997158759" sldId="2147483648"/>
            <pc:sldLayoutMk cId="478952322" sldId="2147483659"/>
          </pc:sldLayoutMkLst>
        </pc:sldLayoutChg>
      </pc:sldMasterChg>
      <pc:sldMasterChg chg="add del addSldLayout delSldLayout modSldLayout">
        <pc:chgData name="Urfi, Aman" userId="S::aurfi2@illinois.edu::38002277-8535-44ca-8692-3eadd08235ce" providerId="AD" clId="Web-{47C92237-25B3-881F-2245-311426CC1436}" dt="2024-04-28T07:22:08.294" v="4"/>
        <pc:sldMasterMkLst>
          <pc:docMk/>
          <pc:sldMasterMk cId="943790361" sldId="2147483660"/>
        </pc:sldMasterMkLst>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1234677221" sldId="2147483661"/>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2131402511" sldId="2147483662"/>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3538694325" sldId="2147483663"/>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3827662935" sldId="2147483664"/>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1889864591" sldId="2147483665"/>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1759529194" sldId="2147483666"/>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910441932" sldId="2147483667"/>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1627602099" sldId="2147483668"/>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2702406882" sldId="2147483669"/>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3162582795" sldId="2147483670"/>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2881610990" sldId="2147483671"/>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1854586439" sldId="2147483672"/>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2761631634" sldId="2147483673"/>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2179425332" sldId="2147483674"/>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1891676883" sldId="2147483675"/>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2973471127" sldId="2147483676"/>
          </pc:sldLayoutMkLst>
        </pc:sldLayoutChg>
        <pc:sldLayoutChg chg="add del mod replId">
          <pc:chgData name="Urfi, Aman" userId="S::aurfi2@illinois.edu::38002277-8535-44ca-8692-3eadd08235ce" providerId="AD" clId="Web-{47C92237-25B3-881F-2245-311426CC1436}" dt="2024-04-28T07:22:08.294" v="4"/>
          <pc:sldLayoutMkLst>
            <pc:docMk/>
            <pc:sldMasterMk cId="943790361" sldId="2147483660"/>
            <pc:sldLayoutMk cId="4090240313" sldId="2147483677"/>
          </pc:sldLayoutMkLst>
        </pc:sldLayoutChg>
      </pc:sldMasterChg>
      <pc:sldMasterChg chg="add del addSldLayout delSldLayout modSldLayout">
        <pc:chgData name="Urfi, Aman" userId="S::aurfi2@illinois.edu::38002277-8535-44ca-8692-3eadd08235ce" providerId="AD" clId="Web-{47C92237-25B3-881F-2245-311426CC1436}" dt="2024-04-28T07:22:03.981" v="3"/>
        <pc:sldMasterMkLst>
          <pc:docMk/>
          <pc:sldMasterMk cId="2485190761" sldId="2147483678"/>
        </pc:sldMasterMkLst>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8634393" sldId="2147483679"/>
          </pc:sldLayoutMkLst>
        </pc:sldLayoutChg>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798878921" sldId="2147483680"/>
          </pc:sldLayoutMkLst>
        </pc:sldLayoutChg>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1739518213" sldId="2147483681"/>
          </pc:sldLayoutMkLst>
        </pc:sldLayoutChg>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815143267" sldId="2147483682"/>
          </pc:sldLayoutMkLst>
        </pc:sldLayoutChg>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987934473" sldId="2147483683"/>
          </pc:sldLayoutMkLst>
        </pc:sldLayoutChg>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3049870951" sldId="2147483684"/>
          </pc:sldLayoutMkLst>
        </pc:sldLayoutChg>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2989618709" sldId="2147483685"/>
          </pc:sldLayoutMkLst>
        </pc:sldLayoutChg>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2831583514" sldId="2147483686"/>
          </pc:sldLayoutMkLst>
        </pc:sldLayoutChg>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3290951012" sldId="2147483687"/>
          </pc:sldLayoutMkLst>
        </pc:sldLayoutChg>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3960378117" sldId="2147483688"/>
          </pc:sldLayoutMkLst>
        </pc:sldLayoutChg>
        <pc:sldLayoutChg chg="add del mod replId">
          <pc:chgData name="Urfi, Aman" userId="S::aurfi2@illinois.edu::38002277-8535-44ca-8692-3eadd08235ce" providerId="AD" clId="Web-{47C92237-25B3-881F-2245-311426CC1436}" dt="2024-04-28T07:22:03.981" v="3"/>
          <pc:sldLayoutMkLst>
            <pc:docMk/>
            <pc:sldMasterMk cId="2485190761" sldId="2147483678"/>
            <pc:sldLayoutMk cId="3922137336" sldId="2147483689"/>
          </pc:sldLayoutMkLst>
        </pc:sldLayoutChg>
      </pc:sldMasterChg>
    </pc:docChg>
  </pc:docChgLst>
  <pc:docChgLst>
    <pc:chgData name="Gupta, Divya" userId="S::divya8@illinois.edu::ac5961a9-1f06-4f91-9be1-71838706f584" providerId="AD" clId="Web-{7B312A63-68BD-B0F7-2995-EC7FB420B2F7}"/>
    <pc:docChg chg="modSld">
      <pc:chgData name="Gupta, Divya" userId="S::divya8@illinois.edu::ac5961a9-1f06-4f91-9be1-71838706f584" providerId="AD" clId="Web-{7B312A63-68BD-B0F7-2995-EC7FB420B2F7}" dt="2024-04-29T18:49:10.773" v="6" actId="20577"/>
      <pc:docMkLst>
        <pc:docMk/>
      </pc:docMkLst>
      <pc:sldChg chg="modSp">
        <pc:chgData name="Gupta, Divya" userId="S::divya8@illinois.edu::ac5961a9-1f06-4f91-9be1-71838706f584" providerId="AD" clId="Web-{7B312A63-68BD-B0F7-2995-EC7FB420B2F7}" dt="2024-04-29T18:49:10.773" v="6" actId="20577"/>
        <pc:sldMkLst>
          <pc:docMk/>
          <pc:sldMk cId="2030944505" sldId="259"/>
        </pc:sldMkLst>
        <pc:graphicFrameChg chg="modGraphic">
          <ac:chgData name="Gupta, Divya" userId="S::divya8@illinois.edu::ac5961a9-1f06-4f91-9be1-71838706f584" providerId="AD" clId="Web-{7B312A63-68BD-B0F7-2995-EC7FB420B2F7}" dt="2024-04-29T18:49:10.773" v="6" actId="20577"/>
          <ac:graphicFrameMkLst>
            <pc:docMk/>
            <pc:sldMk cId="2030944505" sldId="259"/>
            <ac:graphicFrameMk id="144" creationId="{0652E6C2-EBFC-3FA8-78DF-3760899083F2}"/>
          </ac:graphicFrameMkLst>
        </pc:graphicFrameChg>
      </pc:sldChg>
    </pc:docChg>
  </pc:docChgLst>
  <pc:docChgLst>
    <pc:chgData name="Shanker, Rajat" userId="S::rajats3@illinois.edu::b2de004c-95eb-456b-910b-95796a956153" providerId="AD" clId="Web-{5F6A6B2E-F4BA-46A9-9CD4-B1B80AD25085}"/>
    <pc:docChg chg="addSld delSld modSld sldOrd">
      <pc:chgData name="Shanker, Rajat" userId="S::rajats3@illinois.edu::b2de004c-95eb-456b-910b-95796a956153" providerId="AD" clId="Web-{5F6A6B2E-F4BA-46A9-9CD4-B1B80AD25085}" dt="2024-04-29T04:55:56.731" v="446" actId="1076"/>
      <pc:docMkLst>
        <pc:docMk/>
      </pc:docMkLst>
      <pc:sldChg chg="addSp delSp modSp del">
        <pc:chgData name="Shanker, Rajat" userId="S::rajats3@illinois.edu::b2de004c-95eb-456b-910b-95796a956153" providerId="AD" clId="Web-{5F6A6B2E-F4BA-46A9-9CD4-B1B80AD25085}" dt="2024-04-29T04:43:07.054" v="392"/>
        <pc:sldMkLst>
          <pc:docMk/>
          <pc:sldMk cId="3031967211" sldId="257"/>
        </pc:sldMkLst>
        <pc:spChg chg="add del ord">
          <ac:chgData name="Shanker, Rajat" userId="S::rajats3@illinois.edu::b2de004c-95eb-456b-910b-95796a956153" providerId="AD" clId="Web-{5F6A6B2E-F4BA-46A9-9CD4-B1B80AD25085}" dt="2024-04-29T03:54:24.804" v="270"/>
          <ac:spMkLst>
            <pc:docMk/>
            <pc:sldMk cId="3031967211" sldId="257"/>
            <ac:spMk id="3" creationId="{9086AF4B-91F2-8BB1-C873-E08E80218E75}"/>
          </ac:spMkLst>
        </pc:spChg>
        <pc:spChg chg="add del">
          <ac:chgData name="Shanker, Rajat" userId="S::rajats3@illinois.edu::b2de004c-95eb-456b-910b-95796a956153" providerId="AD" clId="Web-{5F6A6B2E-F4BA-46A9-9CD4-B1B80AD25085}" dt="2024-04-29T03:52:04.394" v="7"/>
          <ac:spMkLst>
            <pc:docMk/>
            <pc:sldMk cId="3031967211" sldId="257"/>
            <ac:spMk id="6" creationId="{E6838B17-06C2-8599-E32A-7C5D38151175}"/>
          </ac:spMkLst>
        </pc:spChg>
        <pc:spChg chg="del ord">
          <ac:chgData name="Shanker, Rajat" userId="S::rajats3@illinois.edu::b2de004c-95eb-456b-910b-95796a956153" providerId="AD" clId="Web-{5F6A6B2E-F4BA-46A9-9CD4-B1B80AD25085}" dt="2024-04-29T03:54:14.772" v="267"/>
          <ac:spMkLst>
            <pc:docMk/>
            <pc:sldMk cId="3031967211" sldId="257"/>
            <ac:spMk id="9" creationId="{2EED0FBC-2D10-0795-B0AD-0B11556CB211}"/>
          </ac:spMkLst>
        </pc:spChg>
        <pc:spChg chg="add mod">
          <ac:chgData name="Shanker, Rajat" userId="S::rajats3@illinois.edu::b2de004c-95eb-456b-910b-95796a956153" providerId="AD" clId="Web-{5F6A6B2E-F4BA-46A9-9CD4-B1B80AD25085}" dt="2024-04-29T04:40:28.081" v="335" actId="1076"/>
          <ac:spMkLst>
            <pc:docMk/>
            <pc:sldMk cId="3031967211" sldId="257"/>
            <ac:spMk id="10" creationId="{3C192887-D2C4-6DC1-5E6D-506D05F60AD6}"/>
          </ac:spMkLst>
        </pc:spChg>
        <pc:spChg chg="ord">
          <ac:chgData name="Shanker, Rajat" userId="S::rajats3@illinois.edu::b2de004c-95eb-456b-910b-95796a956153" providerId="AD" clId="Web-{5F6A6B2E-F4BA-46A9-9CD4-B1B80AD25085}" dt="2024-04-29T03:54:04.803" v="158"/>
          <ac:spMkLst>
            <pc:docMk/>
            <pc:sldMk cId="3031967211" sldId="257"/>
            <ac:spMk id="12" creationId="{1CDA2C97-FFAA-1A94-187F-A2879C3BF171}"/>
          </ac:spMkLst>
        </pc:spChg>
        <pc:spChg chg="ord">
          <ac:chgData name="Shanker, Rajat" userId="S::rajats3@illinois.edu::b2de004c-95eb-456b-910b-95796a956153" providerId="AD" clId="Web-{5F6A6B2E-F4BA-46A9-9CD4-B1B80AD25085}" dt="2024-04-29T03:54:04.366" v="140"/>
          <ac:spMkLst>
            <pc:docMk/>
            <pc:sldMk cId="3031967211" sldId="257"/>
            <ac:spMk id="14" creationId="{4DC986FA-EA62-96AF-BB7C-497CD59E0E2B}"/>
          </ac:spMkLst>
        </pc:spChg>
        <pc:spChg chg="ord">
          <ac:chgData name="Shanker, Rajat" userId="S::rajats3@illinois.edu::b2de004c-95eb-456b-910b-95796a956153" providerId="AD" clId="Web-{5F6A6B2E-F4BA-46A9-9CD4-B1B80AD25085}" dt="2024-04-29T03:54:09.335" v="248"/>
          <ac:spMkLst>
            <pc:docMk/>
            <pc:sldMk cId="3031967211" sldId="257"/>
            <ac:spMk id="16" creationId="{F5C6F013-B0FA-4197-2EA7-B3A12B7FBEFC}"/>
          </ac:spMkLst>
        </pc:spChg>
        <pc:spChg chg="ord">
          <ac:chgData name="Shanker, Rajat" userId="S::rajats3@illinois.edu::b2de004c-95eb-456b-910b-95796a956153" providerId="AD" clId="Web-{5F6A6B2E-F4BA-46A9-9CD4-B1B80AD25085}" dt="2024-04-29T03:54:09.038" v="230"/>
          <ac:spMkLst>
            <pc:docMk/>
            <pc:sldMk cId="3031967211" sldId="257"/>
            <ac:spMk id="19" creationId="{5B8C30D6-E0EB-C767-3452-21CF3358571E}"/>
          </ac:spMkLst>
        </pc:spChg>
        <pc:spChg chg="add mod">
          <ac:chgData name="Shanker, Rajat" userId="S::rajats3@illinois.edu::b2de004c-95eb-456b-910b-95796a956153" providerId="AD" clId="Web-{5F6A6B2E-F4BA-46A9-9CD4-B1B80AD25085}" dt="2024-04-29T04:40:39.816" v="342" actId="20577"/>
          <ac:spMkLst>
            <pc:docMk/>
            <pc:sldMk cId="3031967211" sldId="257"/>
            <ac:spMk id="20" creationId="{8B36C8F4-EC4E-FEAB-15DD-F50264647C58}"/>
          </ac:spMkLst>
        </pc:spChg>
        <pc:spChg chg="add mod">
          <ac:chgData name="Shanker, Rajat" userId="S::rajats3@illinois.edu::b2de004c-95eb-456b-910b-95796a956153" providerId="AD" clId="Web-{5F6A6B2E-F4BA-46A9-9CD4-B1B80AD25085}" dt="2024-04-29T04:40:56.973" v="349" actId="20577"/>
          <ac:spMkLst>
            <pc:docMk/>
            <pc:sldMk cId="3031967211" sldId="257"/>
            <ac:spMk id="21" creationId="{07C8F5FC-976C-EAA2-4D14-F64D3832AA8A}"/>
          </ac:spMkLst>
        </pc:spChg>
        <pc:spChg chg="ord">
          <ac:chgData name="Shanker, Rajat" userId="S::rajats3@illinois.edu::b2de004c-95eb-456b-910b-95796a956153" providerId="AD" clId="Web-{5F6A6B2E-F4BA-46A9-9CD4-B1B80AD25085}" dt="2024-04-29T03:54:05.241" v="184"/>
          <ac:spMkLst>
            <pc:docMk/>
            <pc:sldMk cId="3031967211" sldId="257"/>
            <ac:spMk id="22" creationId="{0910B07B-3387-F3A1-9A5F-FB5A9F4F54CB}"/>
          </ac:spMkLst>
        </pc:spChg>
        <pc:spChg chg="add del">
          <ac:chgData name="Shanker, Rajat" userId="S::rajats3@illinois.edu::b2de004c-95eb-456b-910b-95796a956153" providerId="AD" clId="Web-{5F6A6B2E-F4BA-46A9-9CD4-B1B80AD25085}" dt="2024-04-29T04:41:59.161" v="358"/>
          <ac:spMkLst>
            <pc:docMk/>
            <pc:sldMk cId="3031967211" sldId="257"/>
            <ac:spMk id="24" creationId="{FB1D0084-A0A0-76C6-644B-F8745874514F}"/>
          </ac:spMkLst>
        </pc:spChg>
        <pc:spChg chg="add del mod">
          <ac:chgData name="Shanker, Rajat" userId="S::rajats3@illinois.edu::b2de004c-95eb-456b-910b-95796a956153" providerId="AD" clId="Web-{5F6A6B2E-F4BA-46A9-9CD4-B1B80AD25085}" dt="2024-04-29T03:52:00.675" v="6"/>
          <ac:spMkLst>
            <pc:docMk/>
            <pc:sldMk cId="3031967211" sldId="257"/>
            <ac:spMk id="27" creationId="{EBEAA33C-6844-93BB-3099-DAE5EA9216B6}"/>
          </ac:spMkLst>
        </pc:spChg>
        <pc:spChg chg="add del">
          <ac:chgData name="Shanker, Rajat" userId="S::rajats3@illinois.edu::b2de004c-95eb-456b-910b-95796a956153" providerId="AD" clId="Web-{5F6A6B2E-F4BA-46A9-9CD4-B1B80AD25085}" dt="2024-04-29T03:51:57.815" v="5"/>
          <ac:spMkLst>
            <pc:docMk/>
            <pc:sldMk cId="3031967211" sldId="257"/>
            <ac:spMk id="29" creationId="{DCB89993-6E8A-51FE-0156-EAAD24ADB3AE}"/>
          </ac:spMkLst>
        </pc:spChg>
        <pc:spChg chg="add del mod">
          <ac:chgData name="Shanker, Rajat" userId="S::rajats3@illinois.edu::b2de004c-95eb-456b-910b-95796a956153" providerId="AD" clId="Web-{5F6A6B2E-F4BA-46A9-9CD4-B1B80AD25085}" dt="2024-04-29T03:52:08.722" v="8"/>
          <ac:spMkLst>
            <pc:docMk/>
            <pc:sldMk cId="3031967211" sldId="257"/>
            <ac:spMk id="31" creationId="{45A3D45F-3150-62E4-9F91-23841BD32C43}"/>
          </ac:spMkLst>
        </pc:spChg>
        <pc:spChg chg="add ord">
          <ac:chgData name="Shanker, Rajat" userId="S::rajats3@illinois.edu::b2de004c-95eb-456b-910b-95796a956153" providerId="AD" clId="Web-{5F6A6B2E-F4BA-46A9-9CD4-B1B80AD25085}" dt="2024-04-29T03:54:51.789" v="275"/>
          <ac:spMkLst>
            <pc:docMk/>
            <pc:sldMk cId="3031967211" sldId="257"/>
            <ac:spMk id="33" creationId="{A0DA2A5E-0CE8-564E-5169-BFDBD272AEBF}"/>
          </ac:spMkLst>
        </pc:spChg>
        <pc:spChg chg="del ord">
          <ac:chgData name="Shanker, Rajat" userId="S::rajats3@illinois.edu::b2de004c-95eb-456b-910b-95796a956153" providerId="AD" clId="Web-{5F6A6B2E-F4BA-46A9-9CD4-B1B80AD25085}" dt="2024-04-29T03:54:24.804" v="271"/>
          <ac:spMkLst>
            <pc:docMk/>
            <pc:sldMk cId="3031967211" sldId="257"/>
            <ac:spMk id="50" creationId="{18873D23-2DCF-4B31-A009-95721C06E8E1}"/>
          </ac:spMkLst>
        </pc:spChg>
        <pc:grpChg chg="add del ord">
          <ac:chgData name="Shanker, Rajat" userId="S::rajats3@illinois.edu::b2de004c-95eb-456b-910b-95796a956153" providerId="AD" clId="Web-{5F6A6B2E-F4BA-46A9-9CD4-B1B80AD25085}" dt="2024-04-29T03:54:24.804" v="268"/>
          <ac:grpSpMkLst>
            <pc:docMk/>
            <pc:sldMk cId="3031967211" sldId="257"/>
            <ac:grpSpMk id="25" creationId="{FBAE941E-63F1-3012-752F-D2C69B8BF881}"/>
          </ac:grpSpMkLst>
        </pc:grpChg>
        <pc:grpChg chg="del ord">
          <ac:chgData name="Shanker, Rajat" userId="S::rajats3@illinois.edu::b2de004c-95eb-456b-910b-95796a956153" providerId="AD" clId="Web-{5F6A6B2E-F4BA-46A9-9CD4-B1B80AD25085}" dt="2024-04-29T03:54:24.804" v="269"/>
          <ac:grpSpMkLst>
            <pc:docMk/>
            <pc:sldMk cId="3031967211" sldId="257"/>
            <ac:grpSpMk id="45" creationId="{DAA26DFA-AAB2-4973-9C17-16D587C7B198}"/>
          </ac:grpSpMkLst>
        </pc:grpChg>
        <pc:picChg chg="add del mod modCrop">
          <ac:chgData name="Shanker, Rajat" userId="S::rajats3@illinois.edu::b2de004c-95eb-456b-910b-95796a956153" providerId="AD" clId="Web-{5F6A6B2E-F4BA-46A9-9CD4-B1B80AD25085}" dt="2024-04-29T04:20:34.206" v="285"/>
          <ac:picMkLst>
            <pc:docMk/>
            <pc:sldMk cId="3031967211" sldId="257"/>
            <ac:picMk id="2" creationId="{366B1855-3007-646D-6680-40733050CCAC}"/>
          </ac:picMkLst>
        </pc:picChg>
        <pc:picChg chg="add mod modCrop">
          <ac:chgData name="Shanker, Rajat" userId="S::rajats3@illinois.edu::b2de004c-95eb-456b-910b-95796a956153" providerId="AD" clId="Web-{5F6A6B2E-F4BA-46A9-9CD4-B1B80AD25085}" dt="2024-04-29T04:30:00.985" v="307" actId="1076"/>
          <ac:picMkLst>
            <pc:docMk/>
            <pc:sldMk cId="3031967211" sldId="257"/>
            <ac:picMk id="3" creationId="{3CC9B93E-F497-A2F7-2851-36613D8607BE}"/>
          </ac:picMkLst>
        </pc:picChg>
        <pc:picChg chg="add del mod">
          <ac:chgData name="Shanker, Rajat" userId="S::rajats3@illinois.edu::b2de004c-95eb-456b-910b-95796a956153" providerId="AD" clId="Web-{5F6A6B2E-F4BA-46A9-9CD4-B1B80AD25085}" dt="2024-04-29T04:22:35.943" v="295"/>
          <ac:picMkLst>
            <pc:docMk/>
            <pc:sldMk cId="3031967211" sldId="257"/>
            <ac:picMk id="4" creationId="{84AF2A2D-3281-3B8D-D319-2B9E589AB354}"/>
          </ac:picMkLst>
        </pc:picChg>
        <pc:picChg chg="ord">
          <ac:chgData name="Shanker, Rajat" userId="S::rajats3@illinois.edu::b2de004c-95eb-456b-910b-95796a956153" providerId="AD" clId="Web-{5F6A6B2E-F4BA-46A9-9CD4-B1B80AD25085}" dt="2024-04-29T03:54:09.178" v="239"/>
          <ac:picMkLst>
            <pc:docMk/>
            <pc:sldMk cId="3031967211" sldId="257"/>
            <ac:picMk id="5" creationId="{CAFB90C9-5741-0E1A-C91E-A874DE43012D}"/>
          </ac:picMkLst>
        </pc:picChg>
        <pc:picChg chg="add mod modCrop">
          <ac:chgData name="Shanker, Rajat" userId="S::rajats3@illinois.edu::b2de004c-95eb-456b-910b-95796a956153" providerId="AD" clId="Web-{5F6A6B2E-F4BA-46A9-9CD4-B1B80AD25085}" dt="2024-04-29T04:29:57.782" v="306" actId="1076"/>
          <ac:picMkLst>
            <pc:docMk/>
            <pc:sldMk cId="3031967211" sldId="257"/>
            <ac:picMk id="6" creationId="{8D9686FF-8FD3-699C-6FF9-5399558F190D}"/>
          </ac:picMkLst>
        </pc:picChg>
        <pc:picChg chg="mod ord">
          <ac:chgData name="Shanker, Rajat" userId="S::rajats3@illinois.edu::b2de004c-95eb-456b-910b-95796a956153" providerId="AD" clId="Web-{5F6A6B2E-F4BA-46A9-9CD4-B1B80AD25085}" dt="2024-04-29T03:54:05.381" v="193"/>
          <ac:picMkLst>
            <pc:docMk/>
            <pc:sldMk cId="3031967211" sldId="257"/>
            <ac:picMk id="7" creationId="{39821B81-DFCB-FF36-532C-6F7014F05164}"/>
          </ac:picMkLst>
        </pc:picChg>
        <pc:picChg chg="add del mod modCrop">
          <ac:chgData name="Shanker, Rajat" userId="S::rajats3@illinois.edu::b2de004c-95eb-456b-910b-95796a956153" providerId="AD" clId="Web-{5F6A6B2E-F4BA-46A9-9CD4-B1B80AD25085}" dt="2024-04-29T04:39:35.268" v="324"/>
          <ac:picMkLst>
            <pc:docMk/>
            <pc:sldMk cId="3031967211" sldId="257"/>
            <ac:picMk id="8" creationId="{045E1F6F-8007-0DE9-FF1F-10C19F2C3CC7}"/>
          </ac:picMkLst>
        </pc:picChg>
        <pc:picChg chg="add mod">
          <ac:chgData name="Shanker, Rajat" userId="S::rajats3@illinois.edu::b2de004c-95eb-456b-910b-95796a956153" providerId="AD" clId="Web-{5F6A6B2E-F4BA-46A9-9CD4-B1B80AD25085}" dt="2024-04-29T04:41:06.129" v="350" actId="14100"/>
          <ac:picMkLst>
            <pc:docMk/>
            <pc:sldMk cId="3031967211" sldId="257"/>
            <ac:picMk id="9" creationId="{6BAE8EB3-AE8D-C76D-1AC8-3BE7169B2A48}"/>
          </ac:picMkLst>
        </pc:picChg>
        <pc:picChg chg="ord">
          <ac:chgData name="Shanker, Rajat" userId="S::rajats3@illinois.edu::b2de004c-95eb-456b-910b-95796a956153" providerId="AD" clId="Web-{5F6A6B2E-F4BA-46A9-9CD4-B1B80AD25085}" dt="2024-04-29T03:54:04.663" v="152"/>
          <ac:picMkLst>
            <pc:docMk/>
            <pc:sldMk cId="3031967211" sldId="257"/>
            <ac:picMk id="11" creationId="{09F3593E-267E-BD4F-6EE3-E650AE80F92F}"/>
          </ac:picMkLst>
        </pc:picChg>
        <pc:picChg chg="ord">
          <ac:chgData name="Shanker, Rajat" userId="S::rajats3@illinois.edu::b2de004c-95eb-456b-910b-95796a956153" providerId="AD" clId="Web-{5F6A6B2E-F4BA-46A9-9CD4-B1B80AD25085}" dt="2024-04-29T03:54:04.506" v="146"/>
          <ac:picMkLst>
            <pc:docMk/>
            <pc:sldMk cId="3031967211" sldId="257"/>
            <ac:picMk id="13" creationId="{4E4A7962-BC38-76B7-A2ED-3CB77755EC33}"/>
          </ac:picMkLst>
        </pc:picChg>
        <pc:picChg chg="ord">
          <ac:chgData name="Shanker, Rajat" userId="S::rajats3@illinois.edu::b2de004c-95eb-456b-910b-95796a956153" providerId="AD" clId="Web-{5F6A6B2E-F4BA-46A9-9CD4-B1B80AD25085}" dt="2024-04-29T03:54:08.757" v="212"/>
          <ac:picMkLst>
            <pc:docMk/>
            <pc:sldMk cId="3031967211" sldId="257"/>
            <ac:picMk id="15" creationId="{61D8E245-91AB-3862-3D25-CA9A2A920D0C}"/>
          </ac:picMkLst>
        </pc:picChg>
        <pc:picChg chg="ord">
          <ac:chgData name="Shanker, Rajat" userId="S::rajats3@illinois.edu::b2de004c-95eb-456b-910b-95796a956153" providerId="AD" clId="Web-{5F6A6B2E-F4BA-46A9-9CD4-B1B80AD25085}" dt="2024-04-29T03:54:09.632" v="266"/>
          <ac:picMkLst>
            <pc:docMk/>
            <pc:sldMk cId="3031967211" sldId="257"/>
            <ac:picMk id="17" creationId="{68ED26DE-307B-04A5-4955-814985E7A36C}"/>
          </ac:picMkLst>
        </pc:picChg>
        <pc:picChg chg="ord">
          <ac:chgData name="Shanker, Rajat" userId="S::rajats3@illinois.edu::b2de004c-95eb-456b-910b-95796a956153" providerId="AD" clId="Web-{5F6A6B2E-F4BA-46A9-9CD4-B1B80AD25085}" dt="2024-04-29T03:54:08.897" v="221"/>
          <ac:picMkLst>
            <pc:docMk/>
            <pc:sldMk cId="3031967211" sldId="257"/>
            <ac:picMk id="18" creationId="{010769CE-99BC-2E99-AEF1-E47AC369CFD9}"/>
          </ac:picMkLst>
        </pc:picChg>
        <pc:picChg chg="ord">
          <ac:chgData name="Shanker, Rajat" userId="S::rajats3@illinois.edu::b2de004c-95eb-456b-910b-95796a956153" providerId="AD" clId="Web-{5F6A6B2E-F4BA-46A9-9CD4-B1B80AD25085}" dt="2024-04-29T03:54:05.085" v="175"/>
          <ac:picMkLst>
            <pc:docMk/>
            <pc:sldMk cId="3031967211" sldId="257"/>
            <ac:picMk id="2050" creationId="{CF1D0162-A6E8-CD5F-37C7-1DD3DBDE9B98}"/>
          </ac:picMkLst>
        </pc:picChg>
      </pc:sldChg>
      <pc:sldChg chg="modSp">
        <pc:chgData name="Shanker, Rajat" userId="S::rajats3@illinois.edu::b2de004c-95eb-456b-910b-95796a956153" providerId="AD" clId="Web-{5F6A6B2E-F4BA-46A9-9CD4-B1B80AD25085}" dt="2024-04-29T04:55:56.731" v="446" actId="1076"/>
        <pc:sldMkLst>
          <pc:docMk/>
          <pc:sldMk cId="667268517" sldId="258"/>
        </pc:sldMkLst>
        <pc:spChg chg="mod">
          <ac:chgData name="Shanker, Rajat" userId="S::rajats3@illinois.edu::b2de004c-95eb-456b-910b-95796a956153" providerId="AD" clId="Web-{5F6A6B2E-F4BA-46A9-9CD4-B1B80AD25085}" dt="2024-04-29T04:55:56.731" v="446" actId="1076"/>
          <ac:spMkLst>
            <pc:docMk/>
            <pc:sldMk cId="667268517" sldId="258"/>
            <ac:spMk id="9" creationId="{BF93712C-16CF-EF62-E61A-8943915B44FC}"/>
          </ac:spMkLst>
        </pc:spChg>
      </pc:sldChg>
      <pc:sldChg chg="new del">
        <pc:chgData name="Shanker, Rajat" userId="S::rajats3@illinois.edu::b2de004c-95eb-456b-910b-95796a956153" providerId="AD" clId="Web-{5F6A6B2E-F4BA-46A9-9CD4-B1B80AD25085}" dt="2024-04-29T04:43:10.773" v="393"/>
        <pc:sldMkLst>
          <pc:docMk/>
          <pc:sldMk cId="1197899935" sldId="335"/>
        </pc:sldMkLst>
      </pc:sldChg>
      <pc:sldChg chg="addSp delSp modSp add ord replId">
        <pc:chgData name="Shanker, Rajat" userId="S::rajats3@illinois.edu::b2de004c-95eb-456b-910b-95796a956153" providerId="AD" clId="Web-{5F6A6B2E-F4BA-46A9-9CD4-B1B80AD25085}" dt="2024-04-29T04:55:20.167" v="443"/>
        <pc:sldMkLst>
          <pc:docMk/>
          <pc:sldMk cId="3152917849" sldId="336"/>
        </pc:sldMkLst>
        <pc:spChg chg="del">
          <ac:chgData name="Shanker, Rajat" userId="S::rajats3@illinois.edu::b2de004c-95eb-456b-910b-95796a956153" providerId="AD" clId="Web-{5F6A6B2E-F4BA-46A9-9CD4-B1B80AD25085}" dt="2024-04-29T04:42:24.740" v="367"/>
          <ac:spMkLst>
            <pc:docMk/>
            <pc:sldMk cId="3152917849" sldId="336"/>
            <ac:spMk id="2" creationId="{0703A25A-F7DE-A439-EFB1-F52571277373}"/>
          </ac:spMkLst>
        </pc:spChg>
        <pc:spChg chg="add del mod">
          <ac:chgData name="Shanker, Rajat" userId="S::rajats3@illinois.edu::b2de004c-95eb-456b-910b-95796a956153" providerId="AD" clId="Web-{5F6A6B2E-F4BA-46A9-9CD4-B1B80AD25085}" dt="2024-04-29T04:42:35.600" v="369"/>
          <ac:spMkLst>
            <pc:docMk/>
            <pc:sldMk cId="3152917849" sldId="336"/>
            <ac:spMk id="5" creationId="{EBF7FFF0-4521-3C07-C4AC-43BD6EE5F3F9}"/>
          </ac:spMkLst>
        </pc:spChg>
        <pc:spChg chg="del">
          <ac:chgData name="Shanker, Rajat" userId="S::rajats3@illinois.edu::b2de004c-95eb-456b-910b-95796a956153" providerId="AD" clId="Web-{5F6A6B2E-F4BA-46A9-9CD4-B1B80AD25085}" dt="2024-04-29T04:42:18.193" v="361"/>
          <ac:spMkLst>
            <pc:docMk/>
            <pc:sldMk cId="3152917849" sldId="336"/>
            <ac:spMk id="6" creationId="{41A38CA9-626D-6B2D-58D6-0758E3253792}"/>
          </ac:spMkLst>
        </pc:spChg>
        <pc:spChg chg="del">
          <ac:chgData name="Shanker, Rajat" userId="S::rajats3@illinois.edu::b2de004c-95eb-456b-910b-95796a956153" providerId="AD" clId="Web-{5F6A6B2E-F4BA-46A9-9CD4-B1B80AD25085}" dt="2024-04-29T04:42:21.365" v="366"/>
          <ac:spMkLst>
            <pc:docMk/>
            <pc:sldMk cId="3152917849" sldId="336"/>
            <ac:spMk id="8" creationId="{87BF42CA-AD55-48B4-8949-C4DCA60A6AEE}"/>
          </ac:spMkLst>
        </pc:spChg>
        <pc:spChg chg="del">
          <ac:chgData name="Shanker, Rajat" userId="S::rajats3@illinois.edu::b2de004c-95eb-456b-910b-95796a956153" providerId="AD" clId="Web-{5F6A6B2E-F4BA-46A9-9CD4-B1B80AD25085}" dt="2024-04-29T04:42:21.365" v="364"/>
          <ac:spMkLst>
            <pc:docMk/>
            <pc:sldMk cId="3152917849" sldId="336"/>
            <ac:spMk id="9" creationId="{BF93712C-16CF-EF62-E61A-8943915B44FC}"/>
          </ac:spMkLst>
        </pc:spChg>
        <pc:spChg chg="del">
          <ac:chgData name="Shanker, Rajat" userId="S::rajats3@illinois.edu::b2de004c-95eb-456b-910b-95796a956153" providerId="AD" clId="Web-{5F6A6B2E-F4BA-46A9-9CD4-B1B80AD25085}" dt="2024-04-29T04:42:21.365" v="365"/>
          <ac:spMkLst>
            <pc:docMk/>
            <pc:sldMk cId="3152917849" sldId="336"/>
            <ac:spMk id="10" creationId="{66AE1D3D-3106-4CB2-AA7C-0C1642AC0F2E}"/>
          </ac:spMkLst>
        </pc:spChg>
        <pc:spChg chg="add mod">
          <ac:chgData name="Shanker, Rajat" userId="S::rajats3@illinois.edu::b2de004c-95eb-456b-910b-95796a956153" providerId="AD" clId="Web-{5F6A6B2E-F4BA-46A9-9CD4-B1B80AD25085}" dt="2024-04-29T04:43:22.601" v="394" actId="1076"/>
          <ac:spMkLst>
            <pc:docMk/>
            <pc:sldMk cId="3152917849" sldId="336"/>
            <ac:spMk id="18" creationId="{17DA991E-6B26-DF70-F4EB-52EDF6DD155D}"/>
          </ac:spMkLst>
        </pc:spChg>
        <pc:spChg chg="add">
          <ac:chgData name="Shanker, Rajat" userId="S::rajats3@illinois.edu::b2de004c-95eb-456b-910b-95796a956153" providerId="AD" clId="Web-{5F6A6B2E-F4BA-46A9-9CD4-B1B80AD25085}" dt="2024-04-29T04:42:45.913" v="370"/>
          <ac:spMkLst>
            <pc:docMk/>
            <pc:sldMk cId="3152917849" sldId="336"/>
            <ac:spMk id="20" creationId="{D5E1D014-06C8-7B5A-9D51-B1E0F30BE507}"/>
          </ac:spMkLst>
        </pc:spChg>
        <pc:spChg chg="add">
          <ac:chgData name="Shanker, Rajat" userId="S::rajats3@illinois.edu::b2de004c-95eb-456b-910b-95796a956153" providerId="AD" clId="Web-{5F6A6B2E-F4BA-46A9-9CD4-B1B80AD25085}" dt="2024-04-29T04:42:45.944" v="373"/>
          <ac:spMkLst>
            <pc:docMk/>
            <pc:sldMk cId="3152917849" sldId="336"/>
            <ac:spMk id="26" creationId="{65406A5F-1DD6-67AE-D16E-BEAF6A8A59EB}"/>
          </ac:spMkLst>
        </pc:spChg>
        <pc:spChg chg="add">
          <ac:chgData name="Shanker, Rajat" userId="S::rajats3@illinois.edu::b2de004c-95eb-456b-910b-95796a956153" providerId="AD" clId="Web-{5F6A6B2E-F4BA-46A9-9CD4-B1B80AD25085}" dt="2024-04-29T04:42:45.991" v="375"/>
          <ac:spMkLst>
            <pc:docMk/>
            <pc:sldMk cId="3152917849" sldId="336"/>
            <ac:spMk id="30" creationId="{CC97A467-3A57-5605-5ED4-6D17D9259969}"/>
          </ac:spMkLst>
        </pc:spChg>
        <pc:spChg chg="add">
          <ac:chgData name="Shanker, Rajat" userId="S::rajats3@illinois.edu::b2de004c-95eb-456b-910b-95796a956153" providerId="AD" clId="Web-{5F6A6B2E-F4BA-46A9-9CD4-B1B80AD25085}" dt="2024-04-29T04:42:46.006" v="377"/>
          <ac:spMkLst>
            <pc:docMk/>
            <pc:sldMk cId="3152917849" sldId="336"/>
            <ac:spMk id="34" creationId="{244532EF-57E0-9EFC-DEEB-1924CD1AFF49}"/>
          </ac:spMkLst>
        </pc:spChg>
        <pc:spChg chg="add">
          <ac:chgData name="Shanker, Rajat" userId="S::rajats3@illinois.edu::b2de004c-95eb-456b-910b-95796a956153" providerId="AD" clId="Web-{5F6A6B2E-F4BA-46A9-9CD4-B1B80AD25085}" dt="2024-04-29T04:42:46.038" v="380"/>
          <ac:spMkLst>
            <pc:docMk/>
            <pc:sldMk cId="3152917849" sldId="336"/>
            <ac:spMk id="40" creationId="{2A039127-E654-2002-D682-C34A2C8B4A72}"/>
          </ac:spMkLst>
        </pc:spChg>
        <pc:spChg chg="add mod">
          <ac:chgData name="Shanker, Rajat" userId="S::rajats3@illinois.edu::b2de004c-95eb-456b-910b-95796a956153" providerId="AD" clId="Web-{5F6A6B2E-F4BA-46A9-9CD4-B1B80AD25085}" dt="2024-04-29T04:44:17.602" v="421" actId="1076"/>
          <ac:spMkLst>
            <pc:docMk/>
            <pc:sldMk cId="3152917849" sldId="336"/>
            <ac:spMk id="52" creationId="{48D347B5-3EB7-A9BD-A04F-E6A84074A314}"/>
          </ac:spMkLst>
        </pc:spChg>
        <pc:spChg chg="add mod">
          <ac:chgData name="Shanker, Rajat" userId="S::rajats3@illinois.edu::b2de004c-95eb-456b-910b-95796a956153" providerId="AD" clId="Web-{5F6A6B2E-F4BA-46A9-9CD4-B1B80AD25085}" dt="2024-04-29T04:44:00.742" v="412" actId="14100"/>
          <ac:spMkLst>
            <pc:docMk/>
            <pc:sldMk cId="3152917849" sldId="336"/>
            <ac:spMk id="54" creationId="{F7C477E2-1656-6AE9-1BFD-FBFE785B4A42}"/>
          </ac:spMkLst>
        </pc:spChg>
        <pc:spChg chg="add mod">
          <ac:chgData name="Shanker, Rajat" userId="S::rajats3@illinois.edu::b2de004c-95eb-456b-910b-95796a956153" providerId="AD" clId="Web-{5F6A6B2E-F4BA-46A9-9CD4-B1B80AD25085}" dt="2024-04-29T04:43:58.352" v="411" actId="14100"/>
          <ac:spMkLst>
            <pc:docMk/>
            <pc:sldMk cId="3152917849" sldId="336"/>
            <ac:spMk id="56" creationId="{0BD2DEB5-066A-532D-8C77-D57C2E866F84}"/>
          </ac:spMkLst>
        </pc:spChg>
        <pc:picChg chg="del">
          <ac:chgData name="Shanker, Rajat" userId="S::rajats3@illinois.edu::b2de004c-95eb-456b-910b-95796a956153" providerId="AD" clId="Web-{5F6A6B2E-F4BA-46A9-9CD4-B1B80AD25085}" dt="2024-04-29T04:42:21.365" v="363"/>
          <ac:picMkLst>
            <pc:docMk/>
            <pc:sldMk cId="3152917849" sldId="336"/>
            <ac:picMk id="11" creationId="{136E4BAD-F804-E2FE-81BD-BC7C10040BA0}"/>
          </ac:picMkLst>
        </pc:picChg>
        <pc:picChg chg="add">
          <ac:chgData name="Shanker, Rajat" userId="S::rajats3@illinois.edu::b2de004c-95eb-456b-910b-95796a956153" providerId="AD" clId="Web-{5F6A6B2E-F4BA-46A9-9CD4-B1B80AD25085}" dt="2024-04-29T04:42:45.928" v="371"/>
          <ac:picMkLst>
            <pc:docMk/>
            <pc:sldMk cId="3152917849" sldId="336"/>
            <ac:picMk id="22" creationId="{E181E9C6-E969-15F7-9D8D-E34CD642335A}"/>
          </ac:picMkLst>
        </pc:picChg>
        <pc:picChg chg="add">
          <ac:chgData name="Shanker, Rajat" userId="S::rajats3@illinois.edu::b2de004c-95eb-456b-910b-95796a956153" providerId="AD" clId="Web-{5F6A6B2E-F4BA-46A9-9CD4-B1B80AD25085}" dt="2024-04-29T04:42:45.928" v="372"/>
          <ac:picMkLst>
            <pc:docMk/>
            <pc:sldMk cId="3152917849" sldId="336"/>
            <ac:picMk id="24" creationId="{F98C0A1E-D5DF-31B8-71E4-4C35EEB8DEA5}"/>
          </ac:picMkLst>
        </pc:picChg>
        <pc:picChg chg="add">
          <ac:chgData name="Shanker, Rajat" userId="S::rajats3@illinois.edu::b2de004c-95eb-456b-910b-95796a956153" providerId="AD" clId="Web-{5F6A6B2E-F4BA-46A9-9CD4-B1B80AD25085}" dt="2024-04-29T04:42:45.991" v="374"/>
          <ac:picMkLst>
            <pc:docMk/>
            <pc:sldMk cId="3152917849" sldId="336"/>
            <ac:picMk id="28" creationId="{EF0A57F3-9BF6-6BA1-EB5B-14B4A57DD407}"/>
          </ac:picMkLst>
        </pc:picChg>
        <pc:picChg chg="add">
          <ac:chgData name="Shanker, Rajat" userId="S::rajats3@illinois.edu::b2de004c-95eb-456b-910b-95796a956153" providerId="AD" clId="Web-{5F6A6B2E-F4BA-46A9-9CD4-B1B80AD25085}" dt="2024-04-29T04:42:46.006" v="376"/>
          <ac:picMkLst>
            <pc:docMk/>
            <pc:sldMk cId="3152917849" sldId="336"/>
            <ac:picMk id="32" creationId="{C28B0815-768F-FB3F-B986-5D67FFFC6593}"/>
          </ac:picMkLst>
        </pc:picChg>
        <pc:picChg chg="add">
          <ac:chgData name="Shanker, Rajat" userId="S::rajats3@illinois.edu::b2de004c-95eb-456b-910b-95796a956153" providerId="AD" clId="Web-{5F6A6B2E-F4BA-46A9-9CD4-B1B80AD25085}" dt="2024-04-29T04:42:46.022" v="378"/>
          <ac:picMkLst>
            <pc:docMk/>
            <pc:sldMk cId="3152917849" sldId="336"/>
            <ac:picMk id="36" creationId="{CCC4CCAC-193E-E02B-A3EB-98C89957CF05}"/>
          </ac:picMkLst>
        </pc:picChg>
        <pc:picChg chg="add">
          <ac:chgData name="Shanker, Rajat" userId="S::rajats3@illinois.edu::b2de004c-95eb-456b-910b-95796a956153" providerId="AD" clId="Web-{5F6A6B2E-F4BA-46A9-9CD4-B1B80AD25085}" dt="2024-04-29T04:42:46.038" v="379"/>
          <ac:picMkLst>
            <pc:docMk/>
            <pc:sldMk cId="3152917849" sldId="336"/>
            <ac:picMk id="38" creationId="{08F076D1-C771-6BAB-55C1-E2E19961374D}"/>
          </ac:picMkLst>
        </pc:picChg>
        <pc:picChg chg="add del">
          <ac:chgData name="Shanker, Rajat" userId="S::rajats3@illinois.edu::b2de004c-95eb-456b-910b-95796a956153" providerId="AD" clId="Web-{5F6A6B2E-F4BA-46A9-9CD4-B1B80AD25085}" dt="2024-04-29T04:42:52.647" v="390"/>
          <ac:picMkLst>
            <pc:docMk/>
            <pc:sldMk cId="3152917849" sldId="336"/>
            <ac:picMk id="42" creationId="{7CD80F36-0232-199C-9789-3236F168E4CD}"/>
          </ac:picMkLst>
        </pc:picChg>
        <pc:picChg chg="add del">
          <ac:chgData name="Shanker, Rajat" userId="S::rajats3@illinois.edu::b2de004c-95eb-456b-910b-95796a956153" providerId="AD" clId="Web-{5F6A6B2E-F4BA-46A9-9CD4-B1B80AD25085}" dt="2024-04-29T04:42:51.053" v="389"/>
          <ac:picMkLst>
            <pc:docMk/>
            <pc:sldMk cId="3152917849" sldId="336"/>
            <ac:picMk id="44" creationId="{01436FD0-4B54-BB51-7EF1-179EF42D603C}"/>
          </ac:picMkLst>
        </pc:picChg>
        <pc:picChg chg="add mod">
          <ac:chgData name="Shanker, Rajat" userId="S::rajats3@illinois.edu::b2de004c-95eb-456b-910b-95796a956153" providerId="AD" clId="Web-{5F6A6B2E-F4BA-46A9-9CD4-B1B80AD25085}" dt="2024-04-29T04:43:55.024" v="407" actId="1076"/>
          <ac:picMkLst>
            <pc:docMk/>
            <pc:sldMk cId="3152917849" sldId="336"/>
            <ac:picMk id="46" creationId="{F690A939-2EE9-F9D1-8F37-AFEA1F70B9BD}"/>
          </ac:picMkLst>
        </pc:picChg>
        <pc:picChg chg="add mod">
          <ac:chgData name="Shanker, Rajat" userId="S::rajats3@illinois.edu::b2de004c-95eb-456b-910b-95796a956153" providerId="AD" clId="Web-{5F6A6B2E-F4BA-46A9-9CD4-B1B80AD25085}" dt="2024-04-29T04:43:55.039" v="408" actId="1076"/>
          <ac:picMkLst>
            <pc:docMk/>
            <pc:sldMk cId="3152917849" sldId="336"/>
            <ac:picMk id="48" creationId="{9F02038E-7122-FD03-C890-65FFD36BD060}"/>
          </ac:picMkLst>
        </pc:picChg>
        <pc:picChg chg="add mod">
          <ac:chgData name="Shanker, Rajat" userId="S::rajats3@illinois.edu::b2de004c-95eb-456b-910b-95796a956153" providerId="AD" clId="Web-{5F6A6B2E-F4BA-46A9-9CD4-B1B80AD25085}" dt="2024-04-29T04:43:29.023" v="396" actId="14100"/>
          <ac:picMkLst>
            <pc:docMk/>
            <pc:sldMk cId="3152917849" sldId="336"/>
            <ac:picMk id="50" creationId="{7C07D3DA-F6EB-914A-6068-0BF07076C55C}"/>
          </ac:picMkLst>
        </pc:picChg>
        <pc:picChg chg="add mod modCrop">
          <ac:chgData name="Shanker, Rajat" userId="S::rajats3@illinois.edu::b2de004c-95eb-456b-910b-95796a956153" providerId="AD" clId="Web-{5F6A6B2E-F4BA-46A9-9CD4-B1B80AD25085}" dt="2024-04-29T04:55:14.589" v="441"/>
          <ac:picMkLst>
            <pc:docMk/>
            <pc:sldMk cId="3152917849" sldId="336"/>
            <ac:picMk id="57" creationId="{D94636AF-5A44-2812-A418-74F0AD7B80D3}"/>
          </ac:picMkLst>
        </pc:picChg>
        <pc:picChg chg="add mod ord modCrop">
          <ac:chgData name="Shanker, Rajat" userId="S::rajats3@illinois.edu::b2de004c-95eb-456b-910b-95796a956153" providerId="AD" clId="Web-{5F6A6B2E-F4BA-46A9-9CD4-B1B80AD25085}" dt="2024-04-29T04:55:20.167" v="443"/>
          <ac:picMkLst>
            <pc:docMk/>
            <pc:sldMk cId="3152917849" sldId="336"/>
            <ac:picMk id="58" creationId="{9099CF8D-6224-0E71-7D68-73CCCFF7D0EB}"/>
          </ac:picMkLst>
        </pc:picChg>
        <pc:picChg chg="del">
          <ac:chgData name="Shanker, Rajat" userId="S::rajats3@illinois.edu::b2de004c-95eb-456b-910b-95796a956153" providerId="AD" clId="Web-{5F6A6B2E-F4BA-46A9-9CD4-B1B80AD25085}" dt="2024-04-29T04:42:21.365" v="362"/>
          <ac:picMkLst>
            <pc:docMk/>
            <pc:sldMk cId="3152917849" sldId="336"/>
            <ac:picMk id="94" creationId="{A03CA02C-3137-FF7A-7221-2FCF483022A7}"/>
          </ac:picMkLst>
        </pc:picChg>
      </pc:sldChg>
    </pc:docChg>
  </pc:docChgLst>
  <pc:docChgLst>
    <pc:chgData clId="Web-{985ED16B-46C9-9405-E4EC-7ED4B130FCE3}"/>
    <pc:docChg chg="modSld">
      <pc:chgData name="" userId="" providerId="" clId="Web-{985ED16B-46C9-9405-E4EC-7ED4B130FCE3}" dt="2024-04-29T08:24:01.730" v="0" actId="1076"/>
      <pc:docMkLst>
        <pc:docMk/>
      </pc:docMkLst>
      <pc:sldChg chg="modSp">
        <pc:chgData name="" userId="" providerId="" clId="Web-{985ED16B-46C9-9405-E4EC-7ED4B130FCE3}" dt="2024-04-29T08:24:01.730" v="0" actId="1076"/>
        <pc:sldMkLst>
          <pc:docMk/>
          <pc:sldMk cId="667268517" sldId="258"/>
        </pc:sldMkLst>
        <pc:picChg chg="mod">
          <ac:chgData name="" userId="" providerId="" clId="Web-{985ED16B-46C9-9405-E4EC-7ED4B130FCE3}" dt="2024-04-29T08:24:01.730" v="0" actId="1076"/>
          <ac:picMkLst>
            <pc:docMk/>
            <pc:sldMk cId="667268517" sldId="258"/>
            <ac:picMk id="11" creationId="{136E4BAD-F804-E2FE-81BD-BC7C10040BA0}"/>
          </ac:picMkLst>
        </pc:picChg>
      </pc:sldChg>
    </pc:docChg>
  </pc:docChgLst>
  <pc:docChgLst>
    <pc:chgData name="Gupta, Divya" userId="S::divya8@illinois.edu::ac5961a9-1f06-4f91-9be1-71838706f584" providerId="AD" clId="Web-{670D7D4B-EEFB-74CF-B226-FE5C827F8E27}"/>
    <pc:docChg chg="modSld">
      <pc:chgData name="Gupta, Divya" userId="S::divya8@illinois.edu::ac5961a9-1f06-4f91-9be1-71838706f584" providerId="AD" clId="Web-{670D7D4B-EEFB-74CF-B226-FE5C827F8E27}" dt="2024-04-29T00:40:03.500" v="60" actId="20577"/>
      <pc:docMkLst>
        <pc:docMk/>
      </pc:docMkLst>
      <pc:sldChg chg="addSp delSp modSp mod setBg setClrOvrMap">
        <pc:chgData name="Gupta, Divya" userId="S::divya8@illinois.edu::ac5961a9-1f06-4f91-9be1-71838706f584" providerId="AD" clId="Web-{670D7D4B-EEFB-74CF-B226-FE5C827F8E27}" dt="2024-04-29T00:02:31.952" v="29" actId="1076"/>
        <pc:sldMkLst>
          <pc:docMk/>
          <pc:sldMk cId="1862106866" sldId="256"/>
        </pc:sldMkLst>
        <pc:spChg chg="mod">
          <ac:chgData name="Gupta, Divya" userId="S::divya8@illinois.edu::ac5961a9-1f06-4f91-9be1-71838706f584" providerId="AD" clId="Web-{670D7D4B-EEFB-74CF-B226-FE5C827F8E27}" dt="2024-04-29T00:01:14.311" v="15"/>
          <ac:spMkLst>
            <pc:docMk/>
            <pc:sldMk cId="1862106866" sldId="256"/>
            <ac:spMk id="2" creationId="{120273F1-6F78-8181-7EBA-284D89002B92}"/>
          </ac:spMkLst>
        </pc:spChg>
        <pc:spChg chg="mod">
          <ac:chgData name="Gupta, Divya" userId="S::divya8@illinois.edu::ac5961a9-1f06-4f91-9be1-71838706f584" providerId="AD" clId="Web-{670D7D4B-EEFB-74CF-B226-FE5C827F8E27}" dt="2024-04-29T00:02:31.952" v="29" actId="1076"/>
          <ac:spMkLst>
            <pc:docMk/>
            <pc:sldMk cId="1862106866" sldId="256"/>
            <ac:spMk id="3" creationId="{03D918A1-41C3-01FD-57E7-6EEB62035F03}"/>
          </ac:spMkLst>
        </pc:spChg>
        <pc:spChg chg="add del">
          <ac:chgData name="Gupta, Divya" userId="S::divya8@illinois.edu::ac5961a9-1f06-4f91-9be1-71838706f584" providerId="AD" clId="Web-{670D7D4B-EEFB-74CF-B226-FE5C827F8E27}" dt="2024-04-28T23:58:29.217" v="9"/>
          <ac:spMkLst>
            <pc:docMk/>
            <pc:sldMk cId="1862106866" sldId="256"/>
            <ac:spMk id="8" creationId="{889C5E17-24D0-4696-A3C5-A2261FB455FA}"/>
          </ac:spMkLst>
        </pc:spChg>
        <pc:spChg chg="add del">
          <ac:chgData name="Gupta, Divya" userId="S::divya8@illinois.edu::ac5961a9-1f06-4f91-9be1-71838706f584" providerId="AD" clId="Web-{670D7D4B-EEFB-74CF-B226-FE5C827F8E27}" dt="2024-04-28T23:59:01.780" v="13"/>
          <ac:spMkLst>
            <pc:docMk/>
            <pc:sldMk cId="1862106866" sldId="256"/>
            <ac:spMk id="9" creationId="{F609FF9A-4FCE-468E-A86A-C9AB525EAE71}"/>
          </ac:spMkLst>
        </pc:spChg>
        <pc:spChg chg="add del">
          <ac:chgData name="Gupta, Divya" userId="S::divya8@illinois.edu::ac5961a9-1f06-4f91-9be1-71838706f584" providerId="AD" clId="Web-{670D7D4B-EEFB-74CF-B226-FE5C827F8E27}" dt="2024-04-28T23:58:29.217" v="9"/>
          <ac:spMkLst>
            <pc:docMk/>
            <pc:sldMk cId="1862106866" sldId="256"/>
            <ac:spMk id="10" creationId="{6929B58F-2358-44CC-ACE5-EF1BD3C6C824}"/>
          </ac:spMkLst>
        </pc:spChg>
        <pc:spChg chg="add del">
          <ac:chgData name="Gupta, Divya" userId="S::divya8@illinois.edu::ac5961a9-1f06-4f91-9be1-71838706f584" providerId="AD" clId="Web-{670D7D4B-EEFB-74CF-B226-FE5C827F8E27}" dt="2024-04-28T23:59:01.780" v="13"/>
          <ac:spMkLst>
            <pc:docMk/>
            <pc:sldMk cId="1862106866" sldId="256"/>
            <ac:spMk id="11" creationId="{021E12D4-3A88-428D-8E5E-AF1AFD923D63}"/>
          </ac:spMkLst>
        </pc:spChg>
        <pc:spChg chg="add del">
          <ac:chgData name="Gupta, Divya" userId="S::divya8@illinois.edu::ac5961a9-1f06-4f91-9be1-71838706f584" providerId="AD" clId="Web-{670D7D4B-EEFB-74CF-B226-FE5C827F8E27}" dt="2024-04-29T00:01:14.311" v="15"/>
          <ac:spMkLst>
            <pc:docMk/>
            <pc:sldMk cId="1862106866" sldId="256"/>
            <ac:spMk id="16" creationId="{C5E6CFF1-2F42-4E10-9A97-F116F46F53FE}"/>
          </ac:spMkLst>
        </pc:spChg>
        <pc:spChg chg="add">
          <ac:chgData name="Gupta, Divya" userId="S::divya8@illinois.edu::ac5961a9-1f06-4f91-9be1-71838706f584" providerId="AD" clId="Web-{670D7D4B-EEFB-74CF-B226-FE5C827F8E27}" dt="2024-04-29T00:01:14.311" v="15"/>
          <ac:spMkLst>
            <pc:docMk/>
            <pc:sldMk cId="1862106866" sldId="256"/>
            <ac:spMk id="23" creationId="{F609FF9A-4FCE-468E-A86A-C9AB525EAE71}"/>
          </ac:spMkLst>
        </pc:spChg>
        <pc:spChg chg="add">
          <ac:chgData name="Gupta, Divya" userId="S::divya8@illinois.edu::ac5961a9-1f06-4f91-9be1-71838706f584" providerId="AD" clId="Web-{670D7D4B-EEFB-74CF-B226-FE5C827F8E27}" dt="2024-04-29T00:01:14.311" v="15"/>
          <ac:spMkLst>
            <pc:docMk/>
            <pc:sldMk cId="1862106866" sldId="256"/>
            <ac:spMk id="25" creationId="{021E12D4-3A88-428D-8E5E-AF1AFD923D63}"/>
          </ac:spMkLst>
        </pc:spChg>
        <pc:grpChg chg="add del">
          <ac:chgData name="Gupta, Divya" userId="S::divya8@illinois.edu::ac5961a9-1f06-4f91-9be1-71838706f584" providerId="AD" clId="Web-{670D7D4B-EEFB-74CF-B226-FE5C827F8E27}" dt="2024-04-28T23:58:29.217" v="9"/>
          <ac:grpSpMkLst>
            <pc:docMk/>
            <pc:sldMk cId="1862106866" sldId="256"/>
            <ac:grpSpMk id="12" creationId="{09DA5303-A1AF-4830-806C-51FCD96188B7}"/>
          </ac:grpSpMkLst>
        </pc:grpChg>
        <pc:picChg chg="add mod">
          <ac:chgData name="Gupta, Divya" userId="S::divya8@illinois.edu::ac5961a9-1f06-4f91-9be1-71838706f584" providerId="AD" clId="Web-{670D7D4B-EEFB-74CF-B226-FE5C827F8E27}" dt="2024-04-29T00:01:14.311" v="15"/>
          <ac:picMkLst>
            <pc:docMk/>
            <pc:sldMk cId="1862106866" sldId="256"/>
            <ac:picMk id="5" creationId="{3F6C436D-5729-D6AE-93AF-AC0BB3156A89}"/>
          </ac:picMkLst>
        </pc:picChg>
        <pc:cxnChg chg="add del">
          <ac:chgData name="Gupta, Divya" userId="S::divya8@illinois.edu::ac5961a9-1f06-4f91-9be1-71838706f584" providerId="AD" clId="Web-{670D7D4B-EEFB-74CF-B226-FE5C827F8E27}" dt="2024-04-29T00:01:14.311" v="15"/>
          <ac:cxnSpMkLst>
            <pc:docMk/>
            <pc:sldMk cId="1862106866" sldId="256"/>
            <ac:cxnSpMk id="18" creationId="{96A8629B-8289-498B-939B-1CA0C106182C}"/>
          </ac:cxnSpMkLst>
        </pc:cxnChg>
      </pc:sldChg>
      <pc:sldChg chg="addSp delSp modSp mod setBg">
        <pc:chgData name="Gupta, Divya" userId="S::divya8@illinois.edu::ac5961a9-1f06-4f91-9be1-71838706f584" providerId="AD" clId="Web-{670D7D4B-EEFB-74CF-B226-FE5C827F8E27}" dt="2024-04-29T00:03:18.030" v="32"/>
        <pc:sldMkLst>
          <pc:docMk/>
          <pc:sldMk cId="3031967211" sldId="257"/>
        </pc:sldMkLst>
        <pc:spChg chg="mod">
          <ac:chgData name="Gupta, Divya" userId="S::divya8@illinois.edu::ac5961a9-1f06-4f91-9be1-71838706f584" providerId="AD" clId="Web-{670D7D4B-EEFB-74CF-B226-FE5C827F8E27}" dt="2024-04-29T00:03:18.030" v="32"/>
          <ac:spMkLst>
            <pc:docMk/>
            <pc:sldMk cId="3031967211" sldId="257"/>
            <ac:spMk id="2" creationId="{95CA0BF1-35A2-06E2-4F00-BF98CEABC0EB}"/>
          </ac:spMkLst>
        </pc:spChg>
        <pc:spChg chg="mod">
          <ac:chgData name="Gupta, Divya" userId="S::divya8@illinois.edu::ac5961a9-1f06-4f91-9be1-71838706f584" providerId="AD" clId="Web-{670D7D4B-EEFB-74CF-B226-FE5C827F8E27}" dt="2024-04-29T00:03:18.030" v="32"/>
          <ac:spMkLst>
            <pc:docMk/>
            <pc:sldMk cId="3031967211" sldId="257"/>
            <ac:spMk id="3" creationId="{9A9635DF-FC7A-0879-51A6-0AF30E1E8092}"/>
          </ac:spMkLst>
        </pc:spChg>
        <pc:spChg chg="add del">
          <ac:chgData name="Gupta, Divya" userId="S::divya8@illinois.edu::ac5961a9-1f06-4f91-9be1-71838706f584" providerId="AD" clId="Web-{670D7D4B-EEFB-74CF-B226-FE5C827F8E27}" dt="2024-04-28T23:59:32.045" v="14"/>
          <ac:spMkLst>
            <pc:docMk/>
            <pc:sldMk cId="3031967211" sldId="257"/>
            <ac:spMk id="8" creationId="{87BF42CA-AD55-48B4-8949-C4DCA60A6AEE}"/>
          </ac:spMkLst>
        </pc:spChg>
        <pc:spChg chg="add del">
          <ac:chgData name="Gupta, Divya" userId="S::divya8@illinois.edu::ac5961a9-1f06-4f91-9be1-71838706f584" providerId="AD" clId="Web-{670D7D4B-EEFB-74CF-B226-FE5C827F8E27}" dt="2024-04-28T23:59:32.045" v="14"/>
          <ac:spMkLst>
            <pc:docMk/>
            <pc:sldMk cId="3031967211" sldId="257"/>
            <ac:spMk id="10" creationId="{66AE1D3D-3106-4CB2-AA7C-0C1642AC0F2E}"/>
          </ac:spMkLst>
        </pc:spChg>
        <pc:spChg chg="add del">
          <ac:chgData name="Gupta, Divya" userId="S::divya8@illinois.edu::ac5961a9-1f06-4f91-9be1-71838706f584" providerId="AD" clId="Web-{670D7D4B-EEFB-74CF-B226-FE5C827F8E27}" dt="2024-04-29T00:03:18.030" v="32"/>
          <ac:spMkLst>
            <pc:docMk/>
            <pc:sldMk cId="3031967211" sldId="257"/>
            <ac:spMk id="22" creationId="{4BC99CB9-DDAD-44A2-8A1C-E3AF4E72DF5C}"/>
          </ac:spMkLst>
        </pc:spChg>
        <pc:spChg chg="add del">
          <ac:chgData name="Gupta, Divya" userId="S::divya8@illinois.edu::ac5961a9-1f06-4f91-9be1-71838706f584" providerId="AD" clId="Web-{670D7D4B-EEFB-74CF-B226-FE5C827F8E27}" dt="2024-04-29T00:03:18.030" v="32"/>
          <ac:spMkLst>
            <pc:docMk/>
            <pc:sldMk cId="3031967211" sldId="257"/>
            <ac:spMk id="24" creationId="{64053CBF-3932-45FF-8285-EE5146085F3A}"/>
          </ac:spMkLst>
        </pc:spChg>
        <pc:spChg chg="add del">
          <ac:chgData name="Gupta, Divya" userId="S::divya8@illinois.edu::ac5961a9-1f06-4f91-9be1-71838706f584" providerId="AD" clId="Web-{670D7D4B-EEFB-74CF-B226-FE5C827F8E27}" dt="2024-04-29T00:03:18.015" v="31"/>
          <ac:spMkLst>
            <pc:docMk/>
            <pc:sldMk cId="3031967211" sldId="257"/>
            <ac:spMk id="41" creationId="{17718681-A12E-49D6-9925-DD7C68176D61}"/>
          </ac:spMkLst>
        </pc:spChg>
        <pc:spChg chg="add del">
          <ac:chgData name="Gupta, Divya" userId="S::divya8@illinois.edu::ac5961a9-1f06-4f91-9be1-71838706f584" providerId="AD" clId="Web-{670D7D4B-EEFB-74CF-B226-FE5C827F8E27}" dt="2024-04-29T00:03:18.015" v="31"/>
          <ac:spMkLst>
            <pc:docMk/>
            <pc:sldMk cId="3031967211" sldId="257"/>
            <ac:spMk id="43" creationId="{FBD77573-9EF2-4C35-8285-A1CF6FBB0EA5}"/>
          </ac:spMkLst>
        </pc:spChg>
        <pc:spChg chg="add">
          <ac:chgData name="Gupta, Divya" userId="S::divya8@illinois.edu::ac5961a9-1f06-4f91-9be1-71838706f584" providerId="AD" clId="Web-{670D7D4B-EEFB-74CF-B226-FE5C827F8E27}" dt="2024-04-29T00:03:18.030" v="32"/>
          <ac:spMkLst>
            <pc:docMk/>
            <pc:sldMk cId="3031967211" sldId="257"/>
            <ac:spMk id="50" creationId="{18873D23-2DCF-4B31-A009-95721C06E8E1}"/>
          </ac:spMkLst>
        </pc:spChg>
        <pc:spChg chg="add">
          <ac:chgData name="Gupta, Divya" userId="S::divya8@illinois.edu::ac5961a9-1f06-4f91-9be1-71838706f584" providerId="AD" clId="Web-{670D7D4B-EEFB-74CF-B226-FE5C827F8E27}" dt="2024-04-29T00:03:18.030" v="32"/>
          <ac:spMkLst>
            <pc:docMk/>
            <pc:sldMk cId="3031967211" sldId="257"/>
            <ac:spMk id="51" creationId="{C13EF075-D4EF-4929-ADBC-91B27DA19955}"/>
          </ac:spMkLst>
        </pc:spChg>
        <pc:grpChg chg="add del">
          <ac:chgData name="Gupta, Divya" userId="S::divya8@illinois.edu::ac5961a9-1f06-4f91-9be1-71838706f584" providerId="AD" clId="Web-{670D7D4B-EEFB-74CF-B226-FE5C827F8E27}" dt="2024-04-28T23:59:32.045" v="14"/>
          <ac:grpSpMkLst>
            <pc:docMk/>
            <pc:sldMk cId="3031967211" sldId="257"/>
            <ac:grpSpMk id="12" creationId="{0A31B6AF-B711-4CDB-8C2B-16E963DDC4C5}"/>
          </ac:grpSpMkLst>
        </pc:grpChg>
        <pc:grpChg chg="add del">
          <ac:chgData name="Gupta, Divya" userId="S::divya8@illinois.edu::ac5961a9-1f06-4f91-9be1-71838706f584" providerId="AD" clId="Web-{670D7D4B-EEFB-74CF-B226-FE5C827F8E27}" dt="2024-04-29T00:03:18.030" v="32"/>
          <ac:grpSpMkLst>
            <pc:docMk/>
            <pc:sldMk cId="3031967211" sldId="257"/>
            <ac:grpSpMk id="26" creationId="{2E751C04-BEA6-446B-A678-9C74819EBD4C}"/>
          </ac:grpSpMkLst>
        </pc:grpChg>
        <pc:grpChg chg="add del">
          <ac:chgData name="Gupta, Divya" userId="S::divya8@illinois.edu::ac5961a9-1f06-4f91-9be1-71838706f584" providerId="AD" clId="Web-{670D7D4B-EEFB-74CF-B226-FE5C827F8E27}" dt="2024-04-29T00:03:18.030" v="32"/>
          <ac:grpSpMkLst>
            <pc:docMk/>
            <pc:sldMk cId="3031967211" sldId="257"/>
            <ac:grpSpMk id="32" creationId="{B63ACBA3-DEFD-4C6D-BBA0-64468FA99C2D}"/>
          </ac:grpSpMkLst>
        </pc:grpChg>
        <pc:grpChg chg="add">
          <ac:chgData name="Gupta, Divya" userId="S::divya8@illinois.edu::ac5961a9-1f06-4f91-9be1-71838706f584" providerId="AD" clId="Web-{670D7D4B-EEFB-74CF-B226-FE5C827F8E27}" dt="2024-04-29T00:03:18.030" v="32"/>
          <ac:grpSpMkLst>
            <pc:docMk/>
            <pc:sldMk cId="3031967211" sldId="257"/>
            <ac:grpSpMk id="45" creationId="{DAA26DFA-AAB2-4973-9C17-16D587C7B198}"/>
          </ac:grpSpMkLst>
        </pc:grpChg>
      </pc:sldChg>
      <pc:sldChg chg="addSp modSp mod setBg">
        <pc:chgData name="Gupta, Divya" userId="S::divya8@illinois.edu::ac5961a9-1f06-4f91-9be1-71838706f584" providerId="AD" clId="Web-{670D7D4B-EEFB-74CF-B226-FE5C827F8E27}" dt="2024-04-28T23:57:56.467" v="6"/>
        <pc:sldMkLst>
          <pc:docMk/>
          <pc:sldMk cId="667268517" sldId="258"/>
        </pc:sldMkLst>
        <pc:spChg chg="mod">
          <ac:chgData name="Gupta, Divya" userId="S::divya8@illinois.edu::ac5961a9-1f06-4f91-9be1-71838706f584" providerId="AD" clId="Web-{670D7D4B-EEFB-74CF-B226-FE5C827F8E27}" dt="2024-04-28T23:57:56.467" v="6"/>
          <ac:spMkLst>
            <pc:docMk/>
            <pc:sldMk cId="667268517" sldId="258"/>
            <ac:spMk id="2" creationId="{0703A25A-F7DE-A439-EFB1-F52571277373}"/>
          </ac:spMkLst>
        </pc:spChg>
        <pc:spChg chg="mod">
          <ac:chgData name="Gupta, Divya" userId="S::divya8@illinois.edu::ac5961a9-1f06-4f91-9be1-71838706f584" providerId="AD" clId="Web-{670D7D4B-EEFB-74CF-B226-FE5C827F8E27}" dt="2024-04-28T23:57:56.467" v="6"/>
          <ac:spMkLst>
            <pc:docMk/>
            <pc:sldMk cId="667268517" sldId="258"/>
            <ac:spMk id="3" creationId="{B5DB0681-7955-3097-B6C6-B42A196368AC}"/>
          </ac:spMkLst>
        </pc:spChg>
        <pc:spChg chg="add">
          <ac:chgData name="Gupta, Divya" userId="S::divya8@illinois.edu::ac5961a9-1f06-4f91-9be1-71838706f584" providerId="AD" clId="Web-{670D7D4B-EEFB-74CF-B226-FE5C827F8E27}" dt="2024-04-28T23:57:56.467" v="6"/>
          <ac:spMkLst>
            <pc:docMk/>
            <pc:sldMk cId="667268517" sldId="258"/>
            <ac:spMk id="8" creationId="{87BF42CA-AD55-48B4-8949-C4DCA60A6AEE}"/>
          </ac:spMkLst>
        </pc:spChg>
        <pc:spChg chg="add">
          <ac:chgData name="Gupta, Divya" userId="S::divya8@illinois.edu::ac5961a9-1f06-4f91-9be1-71838706f584" providerId="AD" clId="Web-{670D7D4B-EEFB-74CF-B226-FE5C827F8E27}" dt="2024-04-28T23:57:56.467" v="6"/>
          <ac:spMkLst>
            <pc:docMk/>
            <pc:sldMk cId="667268517" sldId="258"/>
            <ac:spMk id="10" creationId="{66AE1D3D-3106-4CB2-AA7C-0C1642AC0F2E}"/>
          </ac:spMkLst>
        </pc:spChg>
        <pc:grpChg chg="add">
          <ac:chgData name="Gupta, Divya" userId="S::divya8@illinois.edu::ac5961a9-1f06-4f91-9be1-71838706f584" providerId="AD" clId="Web-{670D7D4B-EEFB-74CF-B226-FE5C827F8E27}" dt="2024-04-28T23:57:56.467" v="6"/>
          <ac:grpSpMkLst>
            <pc:docMk/>
            <pc:sldMk cId="667268517" sldId="258"/>
            <ac:grpSpMk id="12" creationId="{0A31B6AF-B711-4CDB-8C2B-16E963DDC4C5}"/>
          </ac:grpSpMkLst>
        </pc:grpChg>
      </pc:sldChg>
      <pc:sldChg chg="addSp delSp modSp">
        <pc:chgData name="Gupta, Divya" userId="S::divya8@illinois.edu::ac5961a9-1f06-4f91-9be1-71838706f584" providerId="AD" clId="Web-{670D7D4B-EEFB-74CF-B226-FE5C827F8E27}" dt="2024-04-29T00:40:03.500" v="60" actId="20577"/>
        <pc:sldMkLst>
          <pc:docMk/>
          <pc:sldMk cId="2030944505" sldId="259"/>
        </pc:sldMkLst>
        <pc:graphicFrameChg chg="add del mod modGraphic">
          <ac:chgData name="Gupta, Divya" userId="S::divya8@illinois.edu::ac5961a9-1f06-4f91-9be1-71838706f584" providerId="AD" clId="Web-{670D7D4B-EEFB-74CF-B226-FE5C827F8E27}" dt="2024-04-29T00:05:58.047" v="34"/>
          <ac:graphicFrameMkLst>
            <pc:docMk/>
            <pc:sldMk cId="2030944505" sldId="259"/>
            <ac:graphicFrameMk id="52" creationId="{A6B2A9BF-41AE-58F9-5827-D7409E7A6891}"/>
          </ac:graphicFrameMkLst>
        </pc:graphicFrameChg>
        <pc:graphicFrameChg chg="mod modGraphic">
          <ac:chgData name="Gupta, Divya" userId="S::divya8@illinois.edu::ac5961a9-1f06-4f91-9be1-71838706f584" providerId="AD" clId="Web-{670D7D4B-EEFB-74CF-B226-FE5C827F8E27}" dt="2024-04-29T00:40:03.500" v="60" actId="20577"/>
          <ac:graphicFrameMkLst>
            <pc:docMk/>
            <pc:sldMk cId="2030944505" sldId="259"/>
            <ac:graphicFrameMk id="144" creationId="{0652E6C2-EBFC-3FA8-78DF-3760899083F2}"/>
          </ac:graphicFrameMkLst>
        </pc:graphicFrameChg>
      </pc:sldChg>
      <pc:sldChg chg="modSp">
        <pc:chgData name="Gupta, Divya" userId="S::divya8@illinois.edu::ac5961a9-1f06-4f91-9be1-71838706f584" providerId="AD" clId="Web-{670D7D4B-EEFB-74CF-B226-FE5C827F8E27}" dt="2024-04-29T00:11:22.642" v="58" actId="1076"/>
        <pc:sldMkLst>
          <pc:docMk/>
          <pc:sldMk cId="2592290592" sldId="262"/>
        </pc:sldMkLst>
        <pc:spChg chg="mod">
          <ac:chgData name="Gupta, Divya" userId="S::divya8@illinois.edu::ac5961a9-1f06-4f91-9be1-71838706f584" providerId="AD" clId="Web-{670D7D4B-EEFB-74CF-B226-FE5C827F8E27}" dt="2024-04-29T00:11:22.642" v="58" actId="1076"/>
          <ac:spMkLst>
            <pc:docMk/>
            <pc:sldMk cId="2592290592" sldId="262"/>
            <ac:spMk id="804" creationId="{B7268A15-081D-08EC-0CC7-DC217E6AA2EA}"/>
          </ac:spMkLst>
        </pc:spChg>
      </pc:sldChg>
      <pc:sldChg chg="modSp">
        <pc:chgData name="Gupta, Divya" userId="S::divya8@illinois.edu::ac5961a9-1f06-4f91-9be1-71838706f584" providerId="AD" clId="Web-{670D7D4B-EEFB-74CF-B226-FE5C827F8E27}" dt="2024-04-28T23:55:41.529" v="0"/>
        <pc:sldMkLst>
          <pc:docMk/>
          <pc:sldMk cId="2896064271" sldId="266"/>
        </pc:sldMkLst>
        <pc:graphicFrameChg chg="modGraphic">
          <ac:chgData name="Gupta, Divya" userId="S::divya8@illinois.edu::ac5961a9-1f06-4f91-9be1-71838706f584" providerId="AD" clId="Web-{670D7D4B-EEFB-74CF-B226-FE5C827F8E27}" dt="2024-04-28T23:55:41.529" v="0"/>
          <ac:graphicFrameMkLst>
            <pc:docMk/>
            <pc:sldMk cId="2896064271" sldId="266"/>
            <ac:graphicFrameMk id="4" creationId="{F90FB8DE-4130-EC94-1349-A0A2A9288B5C}"/>
          </ac:graphicFrameMkLst>
        </pc:graphicFrameChg>
      </pc:sldChg>
      <pc:sldChg chg="modSp">
        <pc:chgData name="Gupta, Divya" userId="S::divya8@illinois.edu::ac5961a9-1f06-4f91-9be1-71838706f584" providerId="AD" clId="Web-{670D7D4B-EEFB-74CF-B226-FE5C827F8E27}" dt="2024-04-28T23:56:00.310" v="1"/>
        <pc:sldMkLst>
          <pc:docMk/>
          <pc:sldMk cId="4203439632" sldId="270"/>
        </pc:sldMkLst>
        <pc:graphicFrameChg chg="modGraphic">
          <ac:chgData name="Gupta, Divya" userId="S::divya8@illinois.edu::ac5961a9-1f06-4f91-9be1-71838706f584" providerId="AD" clId="Web-{670D7D4B-EEFB-74CF-B226-FE5C827F8E27}" dt="2024-04-28T23:56:00.310" v="1"/>
          <ac:graphicFrameMkLst>
            <pc:docMk/>
            <pc:sldMk cId="4203439632" sldId="270"/>
            <ac:graphicFrameMk id="4" creationId="{F90FB8DE-4130-EC94-1349-A0A2A9288B5C}"/>
          </ac:graphicFrameMkLst>
        </pc:graphicFrameChg>
      </pc:sldChg>
    </pc:docChg>
  </pc:docChgLst>
  <pc:docChgLst>
    <pc:chgData name="Gupta, Divya" userId="S::divya8@illinois.edu::ac5961a9-1f06-4f91-9be1-71838706f584" providerId="AD" clId="Web-{22E8484D-433E-1BD0-6333-156C4C3A5E3D}"/>
    <pc:docChg chg="modSld">
      <pc:chgData name="Gupta, Divya" userId="S::divya8@illinois.edu::ac5961a9-1f06-4f91-9be1-71838706f584" providerId="AD" clId="Web-{22E8484D-433E-1BD0-6333-156C4C3A5E3D}" dt="2024-04-28T23:50:47.561" v="2" actId="14100"/>
      <pc:docMkLst>
        <pc:docMk/>
      </pc:docMkLst>
      <pc:sldChg chg="modSp">
        <pc:chgData name="Gupta, Divya" userId="S::divya8@illinois.edu::ac5961a9-1f06-4f91-9be1-71838706f584" providerId="AD" clId="Web-{22E8484D-433E-1BD0-6333-156C4C3A5E3D}" dt="2024-04-28T23:50:47.561" v="2" actId="14100"/>
        <pc:sldMkLst>
          <pc:docMk/>
          <pc:sldMk cId="2030944505" sldId="259"/>
        </pc:sldMkLst>
        <pc:graphicFrameChg chg="mod">
          <ac:chgData name="Gupta, Divya" userId="S::divya8@illinois.edu::ac5961a9-1f06-4f91-9be1-71838706f584" providerId="AD" clId="Web-{22E8484D-433E-1BD0-6333-156C4C3A5E3D}" dt="2024-04-28T23:50:47.561" v="2" actId="14100"/>
          <ac:graphicFrameMkLst>
            <pc:docMk/>
            <pc:sldMk cId="2030944505" sldId="259"/>
            <ac:graphicFrameMk id="15" creationId="{6F952C4F-8A5C-7F7B-A7B2-214910E0D910}"/>
          </ac:graphicFrameMkLst>
        </pc:graphicFrameChg>
      </pc:sldChg>
    </pc:docChg>
  </pc:docChgLst>
  <pc:docChgLst>
    <pc:chgData name="Gupta, Divya" userId="S::divya8@illinois.edu::ac5961a9-1f06-4f91-9be1-71838706f584" providerId="AD" clId="Web-{090C1731-47CD-1EB8-4B68-1DC3D0BEFA41}"/>
    <pc:docChg chg="addSld modSld">
      <pc:chgData name="Gupta, Divya" userId="S::divya8@illinois.edu::ac5961a9-1f06-4f91-9be1-71838706f584" providerId="AD" clId="Web-{090C1731-47CD-1EB8-4B68-1DC3D0BEFA41}" dt="2024-04-28T20:36:41.774" v="376" actId="20577"/>
      <pc:docMkLst>
        <pc:docMk/>
      </pc:docMkLst>
      <pc:sldChg chg="addSp delSp modSp mod setBg">
        <pc:chgData name="Gupta, Divya" userId="S::divya8@illinois.edu::ac5961a9-1f06-4f91-9be1-71838706f584" providerId="AD" clId="Web-{090C1731-47CD-1EB8-4B68-1DC3D0BEFA41}" dt="2024-04-28T19:20:39.369" v="184" actId="1076"/>
        <pc:sldMkLst>
          <pc:docMk/>
          <pc:sldMk cId="2030944505" sldId="259"/>
        </pc:sldMkLst>
        <pc:spChg chg="mod">
          <ac:chgData name="Gupta, Divya" userId="S::divya8@illinois.edu::ac5961a9-1f06-4f91-9be1-71838706f584" providerId="AD" clId="Web-{090C1731-47CD-1EB8-4B68-1DC3D0BEFA41}" dt="2024-04-28T19:18:53.068" v="148" actId="14100"/>
          <ac:spMkLst>
            <pc:docMk/>
            <pc:sldMk cId="2030944505" sldId="259"/>
            <ac:spMk id="2" creationId="{10F71C93-4AD6-88E3-C749-5CB27A647370}"/>
          </ac:spMkLst>
        </pc:spChg>
        <pc:spChg chg="del">
          <ac:chgData name="Gupta, Divya" userId="S::divya8@illinois.edu::ac5961a9-1f06-4f91-9be1-71838706f584" providerId="AD" clId="Web-{090C1731-47CD-1EB8-4B68-1DC3D0BEFA41}" dt="2024-04-28T18:47:14.994" v="31"/>
          <ac:spMkLst>
            <pc:docMk/>
            <pc:sldMk cId="2030944505" sldId="259"/>
            <ac:spMk id="3" creationId="{71C279FC-A37E-A312-604B-3E1737ABAF1E}"/>
          </ac:spMkLst>
        </pc:spChg>
        <pc:spChg chg="add del mod">
          <ac:chgData name="Gupta, Divya" userId="S::divya8@illinois.edu::ac5961a9-1f06-4f91-9be1-71838706f584" providerId="AD" clId="Web-{090C1731-47CD-1EB8-4B68-1DC3D0BEFA41}" dt="2024-04-28T19:19:11.818" v="152"/>
          <ac:spMkLst>
            <pc:docMk/>
            <pc:sldMk cId="2030944505" sldId="259"/>
            <ac:spMk id="143" creationId="{3017E028-0C65-94B2-5CA5-6EBD7A443A7F}"/>
          </ac:spMkLst>
        </pc:spChg>
        <pc:spChg chg="add">
          <ac:chgData name="Gupta, Divya" userId="S::divya8@illinois.edu::ac5961a9-1f06-4f91-9be1-71838706f584" providerId="AD" clId="Web-{090C1731-47CD-1EB8-4B68-1DC3D0BEFA41}" dt="2024-04-28T19:18:47.208" v="147"/>
          <ac:spMkLst>
            <pc:docMk/>
            <pc:sldMk cId="2030944505" sldId="259"/>
            <ac:spMk id="149" creationId="{345A976A-8DE3-4B67-B94B-2044FDD12899}"/>
          </ac:spMkLst>
        </pc:spChg>
        <pc:spChg chg="add">
          <ac:chgData name="Gupta, Divya" userId="S::divya8@illinois.edu::ac5961a9-1f06-4f91-9be1-71838706f584" providerId="AD" clId="Web-{090C1731-47CD-1EB8-4B68-1DC3D0BEFA41}" dt="2024-04-28T19:18:47.208" v="147"/>
          <ac:spMkLst>
            <pc:docMk/>
            <pc:sldMk cId="2030944505" sldId="259"/>
            <ac:spMk id="151" creationId="{6EAAA1B9-2DDB-49C9-A037-A523D2F13C15}"/>
          </ac:spMkLst>
        </pc:spChg>
        <pc:spChg chg="add del mod">
          <ac:chgData name="Gupta, Divya" userId="S::divya8@illinois.edu::ac5961a9-1f06-4f91-9be1-71838706f584" providerId="AD" clId="Web-{090C1731-47CD-1EB8-4B68-1DC3D0BEFA41}" dt="2024-04-28T19:19:57.226" v="162"/>
          <ac:spMkLst>
            <pc:docMk/>
            <pc:sldMk cId="2030944505" sldId="259"/>
            <ac:spMk id="529" creationId="{C39ADB72-776C-A0DC-5511-6CD569274D2D}"/>
          </ac:spMkLst>
        </pc:spChg>
        <pc:spChg chg="add mod">
          <ac:chgData name="Gupta, Divya" userId="S::divya8@illinois.edu::ac5961a9-1f06-4f91-9be1-71838706f584" providerId="AD" clId="Web-{090C1731-47CD-1EB8-4B68-1DC3D0BEFA41}" dt="2024-04-28T19:20:39.369" v="184" actId="1076"/>
          <ac:spMkLst>
            <pc:docMk/>
            <pc:sldMk cId="2030944505" sldId="259"/>
            <ac:spMk id="543" creationId="{56462907-2A46-51B1-C1CE-1EA7DE4CF964}"/>
          </ac:spMkLst>
        </pc:spChg>
        <pc:grpChg chg="add">
          <ac:chgData name="Gupta, Divya" userId="S::divya8@illinois.edu::ac5961a9-1f06-4f91-9be1-71838706f584" providerId="AD" clId="Web-{090C1731-47CD-1EB8-4B68-1DC3D0BEFA41}" dt="2024-04-28T19:18:47.208" v="147"/>
          <ac:grpSpMkLst>
            <pc:docMk/>
            <pc:sldMk cId="2030944505" sldId="259"/>
            <ac:grpSpMk id="153" creationId="{76566969-F813-4CC5-B3E9-363D85B55C3B}"/>
          </ac:grpSpMkLst>
        </pc:grpChg>
        <pc:grpChg chg="add">
          <ac:chgData name="Gupta, Divya" userId="S::divya8@illinois.edu::ac5961a9-1f06-4f91-9be1-71838706f584" providerId="AD" clId="Web-{090C1731-47CD-1EB8-4B68-1DC3D0BEFA41}" dt="2024-04-28T19:18:47.208" v="147"/>
          <ac:grpSpMkLst>
            <pc:docMk/>
            <pc:sldMk cId="2030944505" sldId="259"/>
            <ac:grpSpMk id="159" creationId="{0217D733-97B6-4C43-AF0C-5E3CB0EA132A}"/>
          </ac:grpSpMkLst>
        </pc:grpChg>
        <pc:graphicFrameChg chg="add del">
          <ac:chgData name="Gupta, Divya" userId="S::divya8@illinois.edu::ac5961a9-1f06-4f91-9be1-71838706f584" providerId="AD" clId="Web-{090C1731-47CD-1EB8-4B68-1DC3D0BEFA41}" dt="2024-04-28T18:45:19.286" v="1"/>
          <ac:graphicFrameMkLst>
            <pc:docMk/>
            <pc:sldMk cId="2030944505" sldId="259"/>
            <ac:graphicFrameMk id="5" creationId="{834453CC-866C-15CD-604A-36A703D9DC35}"/>
          </ac:graphicFrameMkLst>
        </pc:graphicFrameChg>
        <pc:graphicFrameChg chg="add mod ord modGraphic">
          <ac:chgData name="Gupta, Divya" userId="S::divya8@illinois.edu::ac5961a9-1f06-4f91-9be1-71838706f584" providerId="AD" clId="Web-{090C1731-47CD-1EB8-4B68-1DC3D0BEFA41}" dt="2024-04-28T19:19:02.068" v="150" actId="14100"/>
          <ac:graphicFrameMkLst>
            <pc:docMk/>
            <pc:sldMk cId="2030944505" sldId="259"/>
            <ac:graphicFrameMk id="15" creationId="{6F952C4F-8A5C-7F7B-A7B2-214910E0D910}"/>
          </ac:graphicFrameMkLst>
        </pc:graphicFrameChg>
        <pc:graphicFrameChg chg="add mod modGraphic">
          <ac:chgData name="Gupta, Divya" userId="S::divya8@illinois.edu::ac5961a9-1f06-4f91-9be1-71838706f584" providerId="AD" clId="Web-{090C1731-47CD-1EB8-4B68-1DC3D0BEFA41}" dt="2024-04-28T19:19:37.413" v="157" actId="1076"/>
          <ac:graphicFrameMkLst>
            <pc:docMk/>
            <pc:sldMk cId="2030944505" sldId="259"/>
            <ac:graphicFrameMk id="144" creationId="{0652E6C2-EBFC-3FA8-78DF-3760899083F2}"/>
          </ac:graphicFrameMkLst>
        </pc:graphicFrameChg>
      </pc:sldChg>
      <pc:sldChg chg="addSp delSp modSp mod setBg">
        <pc:chgData name="Gupta, Divya" userId="S::divya8@illinois.edu::ac5961a9-1f06-4f91-9be1-71838706f584" providerId="AD" clId="Web-{090C1731-47CD-1EB8-4B68-1DC3D0BEFA41}" dt="2024-04-28T19:21:17.261" v="187"/>
        <pc:sldMkLst>
          <pc:docMk/>
          <pc:sldMk cId="1179691393" sldId="260"/>
        </pc:sldMkLst>
        <pc:spChg chg="mod">
          <ac:chgData name="Gupta, Divya" userId="S::divya8@illinois.edu::ac5961a9-1f06-4f91-9be1-71838706f584" providerId="AD" clId="Web-{090C1731-47CD-1EB8-4B68-1DC3D0BEFA41}" dt="2024-04-28T19:21:17.261" v="187"/>
          <ac:spMkLst>
            <pc:docMk/>
            <pc:sldMk cId="1179691393" sldId="260"/>
            <ac:spMk id="2" creationId="{250778B0-1611-B9E7-A8B2-FD186C6E0CDF}"/>
          </ac:spMkLst>
        </pc:spChg>
        <pc:spChg chg="add del">
          <ac:chgData name="Gupta, Divya" userId="S::divya8@illinois.edu::ac5961a9-1f06-4f91-9be1-71838706f584" providerId="AD" clId="Web-{090C1731-47CD-1EB8-4B68-1DC3D0BEFA41}" dt="2024-04-28T19:21:17.261" v="187"/>
          <ac:spMkLst>
            <pc:docMk/>
            <pc:sldMk cId="1179691393" sldId="260"/>
            <ac:spMk id="9" creationId="{58086AEC-04C2-4BC4-BFB8-0135965C74A8}"/>
          </ac:spMkLst>
        </pc:spChg>
        <pc:spChg chg="add del">
          <ac:chgData name="Gupta, Divya" userId="S::divya8@illinois.edu::ac5961a9-1f06-4f91-9be1-71838706f584" providerId="AD" clId="Web-{090C1731-47CD-1EB8-4B68-1DC3D0BEFA41}" dt="2024-04-28T19:21:17.261" v="187"/>
          <ac:spMkLst>
            <pc:docMk/>
            <pc:sldMk cId="1179691393" sldId="260"/>
            <ac:spMk id="11" creationId="{20C3BE3F-B8A9-4DC9-A867-EC91736FAA07}"/>
          </ac:spMkLst>
        </pc:spChg>
        <pc:grpChg chg="add del">
          <ac:chgData name="Gupta, Divya" userId="S::divya8@illinois.edu::ac5961a9-1f06-4f91-9be1-71838706f584" providerId="AD" clId="Web-{090C1731-47CD-1EB8-4B68-1DC3D0BEFA41}" dt="2024-04-28T19:21:17.261" v="187"/>
          <ac:grpSpMkLst>
            <pc:docMk/>
            <pc:sldMk cId="1179691393" sldId="260"/>
            <ac:grpSpMk id="13" creationId="{0CA2F3D1-53F2-478B-949B-6D4EA2E4E43E}"/>
          </ac:grpSpMkLst>
        </pc:grpChg>
        <pc:graphicFrameChg chg="mod modGraphic">
          <ac:chgData name="Gupta, Divya" userId="S::divya8@illinois.edu::ac5961a9-1f06-4f91-9be1-71838706f584" providerId="AD" clId="Web-{090C1731-47CD-1EB8-4B68-1DC3D0BEFA41}" dt="2024-04-28T19:21:17.261" v="187"/>
          <ac:graphicFrameMkLst>
            <pc:docMk/>
            <pc:sldMk cId="1179691393" sldId="260"/>
            <ac:graphicFrameMk id="4" creationId="{F90FB8DE-4130-EC94-1349-A0A2A9288B5C}"/>
          </ac:graphicFrameMkLst>
        </pc:graphicFrameChg>
      </pc:sldChg>
      <pc:sldChg chg="addSp delSp modSp mod setBg">
        <pc:chgData name="Gupta, Divya" userId="S::divya8@illinois.edu::ac5961a9-1f06-4f91-9be1-71838706f584" providerId="AD" clId="Web-{090C1731-47CD-1EB8-4B68-1DC3D0BEFA41}" dt="2024-04-28T20:36:41.774" v="376" actId="20577"/>
        <pc:sldMkLst>
          <pc:docMk/>
          <pc:sldMk cId="2592290592" sldId="262"/>
        </pc:sldMkLst>
        <pc:spChg chg="mod">
          <ac:chgData name="Gupta, Divya" userId="S::divya8@illinois.edu::ac5961a9-1f06-4f91-9be1-71838706f584" providerId="AD" clId="Web-{090C1731-47CD-1EB8-4B68-1DC3D0BEFA41}" dt="2024-04-28T20:17:26.581" v="237"/>
          <ac:spMkLst>
            <pc:docMk/>
            <pc:sldMk cId="2592290592" sldId="262"/>
            <ac:spMk id="2" creationId="{F6709875-9D44-F6E0-44E7-CA34551906C4}"/>
          </ac:spMkLst>
        </pc:spChg>
        <pc:spChg chg="add del">
          <ac:chgData name="Gupta, Divya" userId="S::divya8@illinois.edu::ac5961a9-1f06-4f91-9be1-71838706f584" providerId="AD" clId="Web-{090C1731-47CD-1EB8-4B68-1DC3D0BEFA41}" dt="2024-04-28T20:12:15.027" v="199"/>
          <ac:spMkLst>
            <pc:docMk/>
            <pc:sldMk cId="2592290592" sldId="262"/>
            <ac:spMk id="3" creationId="{AB78E538-8E40-F613-118F-77F62D9936C2}"/>
          </ac:spMkLst>
        </pc:spChg>
        <pc:spChg chg="add del mod">
          <ac:chgData name="Gupta, Divya" userId="S::divya8@illinois.edu::ac5961a9-1f06-4f91-9be1-71838706f584" providerId="AD" clId="Web-{090C1731-47CD-1EB8-4B68-1DC3D0BEFA41}" dt="2024-04-28T20:15:11.672" v="223"/>
          <ac:spMkLst>
            <pc:docMk/>
            <pc:sldMk cId="2592290592" sldId="262"/>
            <ac:spMk id="408" creationId="{1BAA35C7-2B02-DE9C-377C-11FA7C6CC71B}"/>
          </ac:spMkLst>
        </pc:spChg>
        <pc:spChg chg="add del mod">
          <ac:chgData name="Gupta, Divya" userId="S::divya8@illinois.edu::ac5961a9-1f06-4f91-9be1-71838706f584" providerId="AD" clId="Web-{090C1731-47CD-1EB8-4B68-1DC3D0BEFA41}" dt="2024-04-28T20:18:18.207" v="240"/>
          <ac:spMkLst>
            <pc:docMk/>
            <pc:sldMk cId="2592290592" sldId="262"/>
            <ac:spMk id="591" creationId="{0A8C855B-8B38-FE91-CCAE-4A2ECED9A01E}"/>
          </ac:spMkLst>
        </pc:spChg>
        <pc:spChg chg="add">
          <ac:chgData name="Gupta, Divya" userId="S::divya8@illinois.edu::ac5961a9-1f06-4f91-9be1-71838706f584" providerId="AD" clId="Web-{090C1731-47CD-1EB8-4B68-1DC3D0BEFA41}" dt="2024-04-28T20:17:26.581" v="237"/>
          <ac:spMkLst>
            <pc:docMk/>
            <pc:sldMk cId="2592290592" sldId="262"/>
            <ac:spMk id="596" creationId="{87BF42CA-AD55-48B4-8949-C4DCA60A6AEE}"/>
          </ac:spMkLst>
        </pc:spChg>
        <pc:spChg chg="add">
          <ac:chgData name="Gupta, Divya" userId="S::divya8@illinois.edu::ac5961a9-1f06-4f91-9be1-71838706f584" providerId="AD" clId="Web-{090C1731-47CD-1EB8-4B68-1DC3D0BEFA41}" dt="2024-04-28T20:17:26.581" v="237"/>
          <ac:spMkLst>
            <pc:docMk/>
            <pc:sldMk cId="2592290592" sldId="262"/>
            <ac:spMk id="598" creationId="{66AE1D3D-3106-4CB2-AA7C-0C1642AC0F2E}"/>
          </ac:spMkLst>
        </pc:spChg>
        <pc:spChg chg="add del mod">
          <ac:chgData name="Gupta, Divya" userId="S::divya8@illinois.edu::ac5961a9-1f06-4f91-9be1-71838706f584" providerId="AD" clId="Web-{090C1731-47CD-1EB8-4B68-1DC3D0BEFA41}" dt="2024-04-28T20:19:58.959" v="250"/>
          <ac:spMkLst>
            <pc:docMk/>
            <pc:sldMk cId="2592290592" sldId="262"/>
            <ac:spMk id="671" creationId="{25A378C0-B2E5-27CD-97A4-68DF759CAE53}"/>
          </ac:spMkLst>
        </pc:spChg>
        <pc:spChg chg="add del mod">
          <ac:chgData name="Gupta, Divya" userId="S::divya8@illinois.edu::ac5961a9-1f06-4f91-9be1-71838706f584" providerId="AD" clId="Web-{090C1731-47CD-1EB8-4B68-1DC3D0BEFA41}" dt="2024-04-28T20:21:05.398" v="266"/>
          <ac:spMkLst>
            <pc:docMk/>
            <pc:sldMk cId="2592290592" sldId="262"/>
            <ac:spMk id="753" creationId="{332B0079-ACD9-C1EE-3589-136128A56CD1}"/>
          </ac:spMkLst>
        </pc:spChg>
        <pc:spChg chg="add mod">
          <ac:chgData name="Gupta, Divya" userId="S::divya8@illinois.edu::ac5961a9-1f06-4f91-9be1-71838706f584" providerId="AD" clId="Web-{090C1731-47CD-1EB8-4B68-1DC3D0BEFA41}" dt="2024-04-28T20:36:41.774" v="376" actId="20577"/>
          <ac:spMkLst>
            <pc:docMk/>
            <pc:sldMk cId="2592290592" sldId="262"/>
            <ac:spMk id="804" creationId="{B7268A15-081D-08EC-0CC7-DC217E6AA2EA}"/>
          </ac:spMkLst>
        </pc:spChg>
        <pc:grpChg chg="add">
          <ac:chgData name="Gupta, Divya" userId="S::divya8@illinois.edu::ac5961a9-1f06-4f91-9be1-71838706f584" providerId="AD" clId="Web-{090C1731-47CD-1EB8-4B68-1DC3D0BEFA41}" dt="2024-04-28T20:17:26.581" v="237"/>
          <ac:grpSpMkLst>
            <pc:docMk/>
            <pc:sldMk cId="2592290592" sldId="262"/>
            <ac:grpSpMk id="600" creationId="{0A31B6AF-B711-4CDB-8C2B-16E963DDC4C5}"/>
          </ac:grpSpMkLst>
        </pc:grpChg>
        <pc:graphicFrameChg chg="add del mod ord modGraphic">
          <ac:chgData name="Gupta, Divya" userId="S::divya8@illinois.edu::ac5961a9-1f06-4f91-9be1-71838706f584" providerId="AD" clId="Web-{090C1731-47CD-1EB8-4B68-1DC3D0BEFA41}" dt="2024-04-28T20:11:38.120" v="196"/>
          <ac:graphicFrameMkLst>
            <pc:docMk/>
            <pc:sldMk cId="2592290592" sldId="262"/>
            <ac:graphicFrameMk id="4" creationId="{98F4EFB1-4181-F099-C36F-A6448D343C30}"/>
          </ac:graphicFrameMkLst>
        </pc:graphicFrameChg>
        <pc:graphicFrameChg chg="add del mod ord modGraphic">
          <ac:chgData name="Gupta, Divya" userId="S::divya8@illinois.edu::ac5961a9-1f06-4f91-9be1-71838706f584" providerId="AD" clId="Web-{090C1731-47CD-1EB8-4B68-1DC3D0BEFA41}" dt="2024-04-28T20:12:07.168" v="198"/>
          <ac:graphicFrameMkLst>
            <pc:docMk/>
            <pc:sldMk cId="2592290592" sldId="262"/>
            <ac:graphicFrameMk id="14" creationId="{BBD5D46E-C91E-D7BE-CEA1-4536FEB1CCAB}"/>
          </ac:graphicFrameMkLst>
        </pc:graphicFrameChg>
        <pc:graphicFrameChg chg="add del mod ord modGraphic">
          <ac:chgData name="Gupta, Divya" userId="S::divya8@illinois.edu::ac5961a9-1f06-4f91-9be1-71838706f584" providerId="AD" clId="Web-{090C1731-47CD-1EB8-4B68-1DC3D0BEFA41}" dt="2024-04-28T20:14:57.406" v="222"/>
          <ac:graphicFrameMkLst>
            <pc:docMk/>
            <pc:sldMk cId="2592290592" sldId="262"/>
            <ac:graphicFrameMk id="20" creationId="{EDED745E-20D8-E414-E43A-D13FE4253483}"/>
          </ac:graphicFrameMkLst>
        </pc:graphicFrameChg>
        <pc:graphicFrameChg chg="add del mod ord modGraphic">
          <ac:chgData name="Gupta, Divya" userId="S::divya8@illinois.edu::ac5961a9-1f06-4f91-9be1-71838706f584" providerId="AD" clId="Web-{090C1731-47CD-1EB8-4B68-1DC3D0BEFA41}" dt="2024-04-28T20:17:06.018" v="236"/>
          <ac:graphicFrameMkLst>
            <pc:docMk/>
            <pc:sldMk cId="2592290592" sldId="262"/>
            <ac:graphicFrameMk id="409" creationId="{3E779D4B-0011-9871-68A8-A9E85615A87B}"/>
          </ac:graphicFrameMkLst>
        </pc:graphicFrameChg>
        <pc:graphicFrameChg chg="add del mod ord modGraphic">
          <ac:chgData name="Gupta, Divya" userId="S::divya8@illinois.edu::ac5961a9-1f06-4f91-9be1-71838706f584" providerId="AD" clId="Web-{090C1731-47CD-1EB8-4B68-1DC3D0BEFA41}" dt="2024-04-28T20:18:08.597" v="239"/>
          <ac:graphicFrameMkLst>
            <pc:docMk/>
            <pc:sldMk cId="2592290592" sldId="262"/>
            <ac:graphicFrameMk id="592" creationId="{4F9EADD7-0D0D-4542-97C2-352E969039DD}"/>
          </ac:graphicFrameMkLst>
        </pc:graphicFrameChg>
        <pc:graphicFrameChg chg="add del mod ord modGraphic">
          <ac:chgData name="Gupta, Divya" userId="S::divya8@illinois.edu::ac5961a9-1f06-4f91-9be1-71838706f584" providerId="AD" clId="Web-{090C1731-47CD-1EB8-4B68-1DC3D0BEFA41}" dt="2024-04-28T20:19:45.552" v="249"/>
          <ac:graphicFrameMkLst>
            <pc:docMk/>
            <pc:sldMk cId="2592290592" sldId="262"/>
            <ac:graphicFrameMk id="606" creationId="{B0C3DF28-4031-38EB-D9C8-B08FFB00D2AA}"/>
          </ac:graphicFrameMkLst>
        </pc:graphicFrameChg>
        <pc:graphicFrameChg chg="add del mod ord modGraphic">
          <ac:chgData name="Gupta, Divya" userId="S::divya8@illinois.edu::ac5961a9-1f06-4f91-9be1-71838706f584" providerId="AD" clId="Web-{090C1731-47CD-1EB8-4B68-1DC3D0BEFA41}" dt="2024-04-28T20:20:48.460" v="263"/>
          <ac:graphicFrameMkLst>
            <pc:docMk/>
            <pc:sldMk cId="2592290592" sldId="262"/>
            <ac:graphicFrameMk id="672" creationId="{D0F367AD-35D0-E652-6DA1-76392C160DF9}"/>
          </ac:graphicFrameMkLst>
        </pc:graphicFrameChg>
        <pc:graphicFrameChg chg="add del mod ord modGraphic">
          <ac:chgData name="Gupta, Divya" userId="S::divya8@illinois.edu::ac5961a9-1f06-4f91-9be1-71838706f584" providerId="AD" clId="Web-{090C1731-47CD-1EB8-4B68-1DC3D0BEFA41}" dt="2024-04-28T20:21:28.883" v="274"/>
          <ac:graphicFrameMkLst>
            <pc:docMk/>
            <pc:sldMk cId="2592290592" sldId="262"/>
            <ac:graphicFrameMk id="754" creationId="{493606AC-D042-7C96-18D3-1A35282D2B9B}"/>
          </ac:graphicFrameMkLst>
        </pc:graphicFrameChg>
      </pc:sldChg>
      <pc:sldChg chg="addSp modSp mod setBg">
        <pc:chgData name="Gupta, Divya" userId="S::divya8@illinois.edu::ac5961a9-1f06-4f91-9be1-71838706f584" providerId="AD" clId="Web-{090C1731-47CD-1EB8-4B68-1DC3D0BEFA41}" dt="2024-04-28T19:20:53.619" v="185"/>
        <pc:sldMkLst>
          <pc:docMk/>
          <pc:sldMk cId="2824288505" sldId="264"/>
        </pc:sldMkLst>
        <pc:spChg chg="mod">
          <ac:chgData name="Gupta, Divya" userId="S::divya8@illinois.edu::ac5961a9-1f06-4f91-9be1-71838706f584" providerId="AD" clId="Web-{090C1731-47CD-1EB8-4B68-1DC3D0BEFA41}" dt="2024-04-28T19:20:53.619" v="185"/>
          <ac:spMkLst>
            <pc:docMk/>
            <pc:sldMk cId="2824288505" sldId="264"/>
            <ac:spMk id="2" creationId="{120273F1-6F78-8181-7EBA-284D89002B92}"/>
          </ac:spMkLst>
        </pc:spChg>
        <pc:spChg chg="add">
          <ac:chgData name="Gupta, Divya" userId="S::divya8@illinois.edu::ac5961a9-1f06-4f91-9be1-71838706f584" providerId="AD" clId="Web-{090C1731-47CD-1EB8-4B68-1DC3D0BEFA41}" dt="2024-04-28T19:20:53.619" v="185"/>
          <ac:spMkLst>
            <pc:docMk/>
            <pc:sldMk cId="2824288505" sldId="264"/>
            <ac:spMk id="7" creationId="{A8DB9CD9-59B1-4D73-BC4C-98796A48EF9B}"/>
          </ac:spMkLst>
        </pc:spChg>
        <pc:spChg chg="add">
          <ac:chgData name="Gupta, Divya" userId="S::divya8@illinois.edu::ac5961a9-1f06-4f91-9be1-71838706f584" providerId="AD" clId="Web-{090C1731-47CD-1EB8-4B68-1DC3D0BEFA41}" dt="2024-04-28T19:20:53.619" v="185"/>
          <ac:spMkLst>
            <pc:docMk/>
            <pc:sldMk cId="2824288505" sldId="264"/>
            <ac:spMk id="9" creationId="{8874A6A9-41FF-4E33-AFA8-F9F81436A59E}"/>
          </ac:spMkLst>
        </pc:spChg>
        <pc:grpChg chg="add">
          <ac:chgData name="Gupta, Divya" userId="S::divya8@illinois.edu::ac5961a9-1f06-4f91-9be1-71838706f584" providerId="AD" clId="Web-{090C1731-47CD-1EB8-4B68-1DC3D0BEFA41}" dt="2024-04-28T19:20:53.619" v="185"/>
          <ac:grpSpMkLst>
            <pc:docMk/>
            <pc:sldMk cId="2824288505" sldId="264"/>
            <ac:grpSpMk id="11" creationId="{721D730E-1F97-4071-B143-B05E6D2599BC}"/>
          </ac:grpSpMkLst>
        </pc:grpChg>
      </pc:sldChg>
      <pc:sldChg chg="addSp delSp modSp new mod setBg">
        <pc:chgData name="Gupta, Divya" userId="S::divya8@illinois.edu::ac5961a9-1f06-4f91-9be1-71838706f584" providerId="AD" clId="Web-{090C1731-47CD-1EB8-4B68-1DC3D0BEFA41}" dt="2024-04-28T19:22:48.280" v="193" actId="20577"/>
        <pc:sldMkLst>
          <pc:docMk/>
          <pc:sldMk cId="412411851" sldId="268"/>
        </pc:sldMkLst>
        <pc:spChg chg="mod">
          <ac:chgData name="Gupta, Divya" userId="S::divya8@illinois.edu::ac5961a9-1f06-4f91-9be1-71838706f584" providerId="AD" clId="Web-{090C1731-47CD-1EB8-4B68-1DC3D0BEFA41}" dt="2024-04-28T19:22:31.529" v="189"/>
          <ac:spMkLst>
            <pc:docMk/>
            <pc:sldMk cId="412411851" sldId="268"/>
            <ac:spMk id="2" creationId="{652D4AB2-D92A-DAA5-B2BE-1AA355EC6CA5}"/>
          </ac:spMkLst>
        </pc:spChg>
        <pc:spChg chg="mod">
          <ac:chgData name="Gupta, Divya" userId="S::divya8@illinois.edu::ac5961a9-1f06-4f91-9be1-71838706f584" providerId="AD" clId="Web-{090C1731-47CD-1EB8-4B68-1DC3D0BEFA41}" dt="2024-04-28T19:22:48.280" v="193" actId="20577"/>
          <ac:spMkLst>
            <pc:docMk/>
            <pc:sldMk cId="412411851" sldId="268"/>
            <ac:spMk id="3" creationId="{CD2CFA85-55F2-64A3-B4E2-6ED4BD242261}"/>
          </ac:spMkLst>
        </pc:spChg>
        <pc:spChg chg="add del">
          <ac:chgData name="Gupta, Divya" userId="S::divya8@illinois.edu::ac5961a9-1f06-4f91-9be1-71838706f584" providerId="AD" clId="Web-{090C1731-47CD-1EB8-4B68-1DC3D0BEFA41}" dt="2024-04-28T19:18:33.645" v="146"/>
          <ac:spMkLst>
            <pc:docMk/>
            <pc:sldMk cId="412411851" sldId="268"/>
            <ac:spMk id="8" creationId="{A2679492-7988-4050-9056-542444452411}"/>
          </ac:spMkLst>
        </pc:spChg>
        <pc:spChg chg="add del">
          <ac:chgData name="Gupta, Divya" userId="S::divya8@illinois.edu::ac5961a9-1f06-4f91-9be1-71838706f584" providerId="AD" clId="Web-{090C1731-47CD-1EB8-4B68-1DC3D0BEFA41}" dt="2024-04-28T19:18:33.645" v="146"/>
          <ac:spMkLst>
            <pc:docMk/>
            <pc:sldMk cId="412411851" sldId="268"/>
            <ac:spMk id="10" creationId="{B091B163-7D61-4891-ABCF-5C13D9C418D0}"/>
          </ac:spMkLst>
        </pc:spChg>
        <pc:spChg chg="add del">
          <ac:chgData name="Gupta, Divya" userId="S::divya8@illinois.edu::ac5961a9-1f06-4f91-9be1-71838706f584" providerId="AD" clId="Web-{090C1731-47CD-1EB8-4B68-1DC3D0BEFA41}" dt="2024-04-28T19:22:31.545" v="190"/>
          <ac:spMkLst>
            <pc:docMk/>
            <pc:sldMk cId="412411851" sldId="268"/>
            <ac:spMk id="22" creationId="{87BF42CA-AD55-48B4-8949-C4DCA60A6AEE}"/>
          </ac:spMkLst>
        </pc:spChg>
        <pc:spChg chg="add del">
          <ac:chgData name="Gupta, Divya" userId="S::divya8@illinois.edu::ac5961a9-1f06-4f91-9be1-71838706f584" providerId="AD" clId="Web-{090C1731-47CD-1EB8-4B68-1DC3D0BEFA41}" dt="2024-04-28T19:22:31.545" v="190"/>
          <ac:spMkLst>
            <pc:docMk/>
            <pc:sldMk cId="412411851" sldId="268"/>
            <ac:spMk id="24" creationId="{66AE1D3D-3106-4CB2-AA7C-0C1642AC0F2E}"/>
          </ac:spMkLst>
        </pc:spChg>
        <pc:spChg chg="add del">
          <ac:chgData name="Gupta, Divya" userId="S::divya8@illinois.edu::ac5961a9-1f06-4f91-9be1-71838706f584" providerId="AD" clId="Web-{090C1731-47CD-1EB8-4B68-1DC3D0BEFA41}" dt="2024-04-28T19:22:31.529" v="189"/>
          <ac:spMkLst>
            <pc:docMk/>
            <pc:sldMk cId="412411851" sldId="268"/>
            <ac:spMk id="36" creationId="{4BC99CB9-DDAD-44A2-8A1C-E3AF4E72DF5C}"/>
          </ac:spMkLst>
        </pc:spChg>
        <pc:spChg chg="add del">
          <ac:chgData name="Gupta, Divya" userId="S::divya8@illinois.edu::ac5961a9-1f06-4f91-9be1-71838706f584" providerId="AD" clId="Web-{090C1731-47CD-1EB8-4B68-1DC3D0BEFA41}" dt="2024-04-28T19:22:31.529" v="189"/>
          <ac:spMkLst>
            <pc:docMk/>
            <pc:sldMk cId="412411851" sldId="268"/>
            <ac:spMk id="38" creationId="{64053CBF-3932-45FF-8285-EE5146085F3A}"/>
          </ac:spMkLst>
        </pc:spChg>
        <pc:spChg chg="add">
          <ac:chgData name="Gupta, Divya" userId="S::divya8@illinois.edu::ac5961a9-1f06-4f91-9be1-71838706f584" providerId="AD" clId="Web-{090C1731-47CD-1EB8-4B68-1DC3D0BEFA41}" dt="2024-04-28T19:22:31.545" v="190"/>
          <ac:spMkLst>
            <pc:docMk/>
            <pc:sldMk cId="412411851" sldId="268"/>
            <ac:spMk id="52" creationId="{87BF42CA-AD55-48B4-8949-C4DCA60A6AEE}"/>
          </ac:spMkLst>
        </pc:spChg>
        <pc:spChg chg="add">
          <ac:chgData name="Gupta, Divya" userId="S::divya8@illinois.edu::ac5961a9-1f06-4f91-9be1-71838706f584" providerId="AD" clId="Web-{090C1731-47CD-1EB8-4B68-1DC3D0BEFA41}" dt="2024-04-28T19:22:31.545" v="190"/>
          <ac:spMkLst>
            <pc:docMk/>
            <pc:sldMk cId="412411851" sldId="268"/>
            <ac:spMk id="53" creationId="{66AE1D3D-3106-4CB2-AA7C-0C1642AC0F2E}"/>
          </ac:spMkLst>
        </pc:spChg>
        <pc:grpChg chg="add del">
          <ac:chgData name="Gupta, Divya" userId="S::divya8@illinois.edu::ac5961a9-1f06-4f91-9be1-71838706f584" providerId="AD" clId="Web-{090C1731-47CD-1EB8-4B68-1DC3D0BEFA41}" dt="2024-04-28T19:18:33.645" v="146"/>
          <ac:grpSpMkLst>
            <pc:docMk/>
            <pc:sldMk cId="412411851" sldId="268"/>
            <ac:grpSpMk id="12" creationId="{0474DF76-993E-44DE-AFB0-C416182ACECF}"/>
          </ac:grpSpMkLst>
        </pc:grpChg>
        <pc:grpChg chg="add del">
          <ac:chgData name="Gupta, Divya" userId="S::divya8@illinois.edu::ac5961a9-1f06-4f91-9be1-71838706f584" providerId="AD" clId="Web-{090C1731-47CD-1EB8-4B68-1DC3D0BEFA41}" dt="2024-04-28T19:22:31.545" v="190"/>
          <ac:grpSpMkLst>
            <pc:docMk/>
            <pc:sldMk cId="412411851" sldId="268"/>
            <ac:grpSpMk id="26" creationId="{0A31B6AF-B711-4CDB-8C2B-16E963DDC4C5}"/>
          </ac:grpSpMkLst>
        </pc:grpChg>
        <pc:grpChg chg="add del">
          <ac:chgData name="Gupta, Divya" userId="S::divya8@illinois.edu::ac5961a9-1f06-4f91-9be1-71838706f584" providerId="AD" clId="Web-{090C1731-47CD-1EB8-4B68-1DC3D0BEFA41}" dt="2024-04-28T19:22:31.529" v="189"/>
          <ac:grpSpMkLst>
            <pc:docMk/>
            <pc:sldMk cId="412411851" sldId="268"/>
            <ac:grpSpMk id="40" creationId="{2E751C04-BEA6-446B-A678-9C74819EBD4C}"/>
          </ac:grpSpMkLst>
        </pc:grpChg>
        <pc:grpChg chg="add del">
          <ac:chgData name="Gupta, Divya" userId="S::divya8@illinois.edu::ac5961a9-1f06-4f91-9be1-71838706f584" providerId="AD" clId="Web-{090C1731-47CD-1EB8-4B68-1DC3D0BEFA41}" dt="2024-04-28T19:22:31.529" v="189"/>
          <ac:grpSpMkLst>
            <pc:docMk/>
            <pc:sldMk cId="412411851" sldId="268"/>
            <ac:grpSpMk id="46" creationId="{B63ACBA3-DEFD-4C6D-BBA0-64468FA99C2D}"/>
          </ac:grpSpMkLst>
        </pc:grpChg>
        <pc:grpChg chg="add">
          <ac:chgData name="Gupta, Divya" userId="S::divya8@illinois.edu::ac5961a9-1f06-4f91-9be1-71838706f584" providerId="AD" clId="Web-{090C1731-47CD-1EB8-4B68-1DC3D0BEFA41}" dt="2024-04-28T19:22:31.545" v="190"/>
          <ac:grpSpMkLst>
            <pc:docMk/>
            <pc:sldMk cId="412411851" sldId="268"/>
            <ac:grpSpMk id="54" creationId="{0A31B6AF-B711-4CDB-8C2B-16E963DDC4C5}"/>
          </ac:grpSpMkLst>
        </pc:grpChg>
        <pc:picChg chg="add del mod">
          <ac:chgData name="Gupta, Divya" userId="S::divya8@illinois.edu::ac5961a9-1f06-4f91-9be1-71838706f584" providerId="AD" clId="Web-{090C1731-47CD-1EB8-4B68-1DC3D0BEFA41}" dt="2024-04-28T19:12:39.975" v="135"/>
          <ac:picMkLst>
            <pc:docMk/>
            <pc:sldMk cId="412411851" sldId="268"/>
            <ac:picMk id="4" creationId="{2C5FD5B4-E914-F5E8-A665-039F25A3056C}"/>
          </ac:picMkLst>
        </pc:picChg>
        <pc:cxnChg chg="add del">
          <ac:chgData name="Gupta, Divya" userId="S::divya8@illinois.edu::ac5961a9-1f06-4f91-9be1-71838706f584" providerId="AD" clId="Web-{090C1731-47CD-1EB8-4B68-1DC3D0BEFA41}" dt="2024-04-28T19:18:33.645" v="146"/>
          <ac:cxnSpMkLst>
            <pc:docMk/>
            <pc:sldMk cId="412411851" sldId="268"/>
            <ac:cxnSpMk id="17" creationId="{C49DA8F6-BCC1-4447-B54C-57856834B94B}"/>
          </ac:cxnSpMkLst>
        </pc:cxnChg>
      </pc:sldChg>
    </pc:docChg>
  </pc:docChgLst>
  <pc:docChgLst>
    <pc:chgData name="Navulla, Prithvi Reddy" userId="80e6fa6b-6498-4ccf-8e6f-23d1f1c7c814" providerId="ADAL" clId="{BBE6880D-F660-4C72-8A11-BEC9E76425AD}"/>
    <pc:docChg chg="undo redo custSel addSld delSld modSld sldOrd">
      <pc:chgData name="Navulla, Prithvi Reddy" userId="80e6fa6b-6498-4ccf-8e6f-23d1f1c7c814" providerId="ADAL" clId="{BBE6880D-F660-4C72-8A11-BEC9E76425AD}" dt="2024-04-29T06:23:23.836" v="665" actId="1037"/>
      <pc:docMkLst>
        <pc:docMk/>
      </pc:docMkLst>
      <pc:sldChg chg="modSp del mod">
        <pc:chgData name="Navulla, Prithvi Reddy" userId="80e6fa6b-6498-4ccf-8e6f-23d1f1c7c814" providerId="ADAL" clId="{BBE6880D-F660-4C72-8A11-BEC9E76425AD}" dt="2024-04-29T02:23:43.212" v="456" actId="47"/>
        <pc:sldMkLst>
          <pc:docMk/>
          <pc:sldMk cId="1862106866" sldId="256"/>
        </pc:sldMkLst>
        <pc:spChg chg="mod">
          <ac:chgData name="Navulla, Prithvi Reddy" userId="80e6fa6b-6498-4ccf-8e6f-23d1f1c7c814" providerId="ADAL" clId="{BBE6880D-F660-4C72-8A11-BEC9E76425AD}" dt="2024-04-28T18:22:05.838" v="40" actId="20577"/>
          <ac:spMkLst>
            <pc:docMk/>
            <pc:sldMk cId="1862106866" sldId="256"/>
            <ac:spMk id="2" creationId="{120273F1-6F78-8181-7EBA-284D89002B92}"/>
          </ac:spMkLst>
        </pc:spChg>
        <pc:spChg chg="mod">
          <ac:chgData name="Navulla, Prithvi Reddy" userId="80e6fa6b-6498-4ccf-8e6f-23d1f1c7c814" providerId="ADAL" clId="{BBE6880D-F660-4C72-8A11-BEC9E76425AD}" dt="2024-04-28T18:23:19.446" v="149" actId="121"/>
          <ac:spMkLst>
            <pc:docMk/>
            <pc:sldMk cId="1862106866" sldId="256"/>
            <ac:spMk id="3" creationId="{03D918A1-41C3-01FD-57E7-6EEB62035F03}"/>
          </ac:spMkLst>
        </pc:spChg>
        <pc:picChg chg="mod">
          <ac:chgData name="Navulla, Prithvi Reddy" userId="80e6fa6b-6498-4ccf-8e6f-23d1f1c7c814" providerId="ADAL" clId="{BBE6880D-F660-4C72-8A11-BEC9E76425AD}" dt="2024-04-29T02:17:21.991" v="439" actId="1076"/>
          <ac:picMkLst>
            <pc:docMk/>
            <pc:sldMk cId="1862106866" sldId="256"/>
            <ac:picMk id="5" creationId="{3F6C436D-5729-D6AE-93AF-AC0BB3156A89}"/>
          </ac:picMkLst>
        </pc:picChg>
      </pc:sldChg>
      <pc:sldChg chg="addSp modSp mod">
        <pc:chgData name="Navulla, Prithvi Reddy" userId="80e6fa6b-6498-4ccf-8e6f-23d1f1c7c814" providerId="ADAL" clId="{BBE6880D-F660-4C72-8A11-BEC9E76425AD}" dt="2024-04-29T02:28:17.958" v="507" actId="2711"/>
        <pc:sldMkLst>
          <pc:docMk/>
          <pc:sldMk cId="3031967211" sldId="257"/>
        </pc:sldMkLst>
        <pc:spChg chg="mod">
          <ac:chgData name="Navulla, Prithvi Reddy" userId="80e6fa6b-6498-4ccf-8e6f-23d1f1c7c814" providerId="ADAL" clId="{BBE6880D-F660-4C72-8A11-BEC9E76425AD}" dt="2024-04-29T02:28:17.958" v="507" actId="2711"/>
          <ac:spMkLst>
            <pc:docMk/>
            <pc:sldMk cId="3031967211" sldId="257"/>
            <ac:spMk id="2" creationId="{95CA0BF1-35A2-06E2-4F00-BF98CEABC0EB}"/>
          </ac:spMkLst>
        </pc:spChg>
        <pc:picChg chg="add mod">
          <ac:chgData name="Navulla, Prithvi Reddy" userId="80e6fa6b-6498-4ccf-8e6f-23d1f1c7c814" providerId="ADAL" clId="{BBE6880D-F660-4C72-8A11-BEC9E76425AD}" dt="2024-04-29T02:26:33.463" v="480" actId="1036"/>
          <ac:picMkLst>
            <pc:docMk/>
            <pc:sldMk cId="3031967211" sldId="257"/>
            <ac:picMk id="2050" creationId="{CF1D0162-A6E8-CD5F-37C7-1DD3DBDE9B98}"/>
          </ac:picMkLst>
        </pc:picChg>
      </pc:sldChg>
      <pc:sldChg chg="addSp modSp mod">
        <pc:chgData name="Navulla, Prithvi Reddy" userId="80e6fa6b-6498-4ccf-8e6f-23d1f1c7c814" providerId="ADAL" clId="{BBE6880D-F660-4C72-8A11-BEC9E76425AD}" dt="2024-04-29T02:28:38.120" v="509" actId="255"/>
        <pc:sldMkLst>
          <pc:docMk/>
          <pc:sldMk cId="667268517" sldId="258"/>
        </pc:sldMkLst>
        <pc:spChg chg="mod">
          <ac:chgData name="Navulla, Prithvi Reddy" userId="80e6fa6b-6498-4ccf-8e6f-23d1f1c7c814" providerId="ADAL" clId="{BBE6880D-F660-4C72-8A11-BEC9E76425AD}" dt="2024-04-29T02:28:38.120" v="509" actId="255"/>
          <ac:spMkLst>
            <pc:docMk/>
            <pc:sldMk cId="667268517" sldId="258"/>
            <ac:spMk id="2" creationId="{0703A25A-F7DE-A439-EFB1-F52571277373}"/>
          </ac:spMkLst>
        </pc:spChg>
        <pc:picChg chg="add mod">
          <ac:chgData name="Navulla, Prithvi Reddy" userId="80e6fa6b-6498-4ccf-8e6f-23d1f1c7c814" providerId="ADAL" clId="{BBE6880D-F660-4C72-8A11-BEC9E76425AD}" dt="2024-04-29T02:26:55.579" v="481"/>
          <ac:picMkLst>
            <pc:docMk/>
            <pc:sldMk cId="667268517" sldId="258"/>
            <ac:picMk id="4" creationId="{7E57C584-CD04-65E5-EFC2-10D85EC547BB}"/>
          </ac:picMkLst>
        </pc:picChg>
      </pc:sldChg>
      <pc:sldChg chg="addSp modSp mod">
        <pc:chgData name="Navulla, Prithvi Reddy" userId="80e6fa6b-6498-4ccf-8e6f-23d1f1c7c814" providerId="ADAL" clId="{BBE6880D-F660-4C72-8A11-BEC9E76425AD}" dt="2024-04-29T02:32:38.019" v="546" actId="1036"/>
        <pc:sldMkLst>
          <pc:docMk/>
          <pc:sldMk cId="2030944505" sldId="259"/>
        </pc:sldMkLst>
        <pc:spChg chg="mod">
          <ac:chgData name="Navulla, Prithvi Reddy" userId="80e6fa6b-6498-4ccf-8e6f-23d1f1c7c814" providerId="ADAL" clId="{BBE6880D-F660-4C72-8A11-BEC9E76425AD}" dt="2024-04-29T02:29:53.685" v="518" actId="1076"/>
          <ac:spMkLst>
            <pc:docMk/>
            <pc:sldMk cId="2030944505" sldId="259"/>
            <ac:spMk id="2" creationId="{10F71C93-4AD6-88E3-C749-5CB27A647370}"/>
          </ac:spMkLst>
        </pc:spChg>
        <pc:spChg chg="mod">
          <ac:chgData name="Navulla, Prithvi Reddy" userId="80e6fa6b-6498-4ccf-8e6f-23d1f1c7c814" providerId="ADAL" clId="{BBE6880D-F660-4C72-8A11-BEC9E76425AD}" dt="2024-04-29T02:30:05.485" v="519" actId="1076"/>
          <ac:spMkLst>
            <pc:docMk/>
            <pc:sldMk cId="2030944505" sldId="259"/>
            <ac:spMk id="543" creationId="{56462907-2A46-51B1-C1CE-1EA7DE4CF964}"/>
          </ac:spMkLst>
        </pc:spChg>
        <pc:graphicFrameChg chg="mod">
          <ac:chgData name="Navulla, Prithvi Reddy" userId="80e6fa6b-6498-4ccf-8e6f-23d1f1c7c814" providerId="ADAL" clId="{BBE6880D-F660-4C72-8A11-BEC9E76425AD}" dt="2024-04-29T02:31:25.540" v="528" actId="255"/>
          <ac:graphicFrameMkLst>
            <pc:docMk/>
            <pc:sldMk cId="2030944505" sldId="259"/>
            <ac:graphicFrameMk id="15" creationId="{6F952C4F-8A5C-7F7B-A7B2-214910E0D910}"/>
          </ac:graphicFrameMkLst>
        </pc:graphicFrameChg>
        <pc:graphicFrameChg chg="mod">
          <ac:chgData name="Navulla, Prithvi Reddy" userId="80e6fa6b-6498-4ccf-8e6f-23d1f1c7c814" providerId="ADAL" clId="{BBE6880D-F660-4C72-8A11-BEC9E76425AD}" dt="2024-04-29T02:32:38.019" v="546" actId="1036"/>
          <ac:graphicFrameMkLst>
            <pc:docMk/>
            <pc:sldMk cId="2030944505" sldId="259"/>
            <ac:graphicFrameMk id="144" creationId="{0652E6C2-EBFC-3FA8-78DF-3760899083F2}"/>
          </ac:graphicFrameMkLst>
        </pc:graphicFrameChg>
        <pc:picChg chg="add mod">
          <ac:chgData name="Navulla, Prithvi Reddy" userId="80e6fa6b-6498-4ccf-8e6f-23d1f1c7c814" providerId="ADAL" clId="{BBE6880D-F660-4C72-8A11-BEC9E76425AD}" dt="2024-04-29T02:27:11.476" v="484"/>
          <ac:picMkLst>
            <pc:docMk/>
            <pc:sldMk cId="2030944505" sldId="259"/>
            <ac:picMk id="3" creationId="{25AD03B0-1334-87B1-6216-D205620A05D0}"/>
          </ac:picMkLst>
        </pc:picChg>
      </pc:sldChg>
      <pc:sldChg chg="addSp delSp modSp add del mod setBg modAnim delDesignElem">
        <pc:chgData name="Navulla, Prithvi Reddy" userId="80e6fa6b-6498-4ccf-8e6f-23d1f1c7c814" providerId="ADAL" clId="{BBE6880D-F660-4C72-8A11-BEC9E76425AD}" dt="2024-04-29T02:27:16.165" v="486"/>
        <pc:sldMkLst>
          <pc:docMk/>
          <pc:sldMk cId="1179691393" sldId="260"/>
        </pc:sldMkLst>
        <pc:spChg chg="del">
          <ac:chgData name="Navulla, Prithvi Reddy" userId="80e6fa6b-6498-4ccf-8e6f-23d1f1c7c814" providerId="ADAL" clId="{BBE6880D-F660-4C72-8A11-BEC9E76425AD}" dt="2024-04-28T18:18:26.282" v="9"/>
          <ac:spMkLst>
            <pc:docMk/>
            <pc:sldMk cId="1179691393" sldId="260"/>
            <ac:spMk id="14" creationId="{56E9B3E6-E277-4D68-BA48-9CB43FFBD6E2}"/>
          </ac:spMkLst>
        </pc:spChg>
        <pc:spChg chg="del">
          <ac:chgData name="Navulla, Prithvi Reddy" userId="80e6fa6b-6498-4ccf-8e6f-23d1f1c7c814" providerId="ADAL" clId="{BBE6880D-F660-4C72-8A11-BEC9E76425AD}" dt="2024-04-28T18:18:26.282" v="9"/>
          <ac:spMkLst>
            <pc:docMk/>
            <pc:sldMk cId="1179691393" sldId="260"/>
            <ac:spMk id="21" creationId="{D5B0017B-2ECA-49AF-B397-DC140825DF8D}"/>
          </ac:spMkLst>
        </pc:spChg>
        <pc:grpChg chg="del">
          <ac:chgData name="Navulla, Prithvi Reddy" userId="80e6fa6b-6498-4ccf-8e6f-23d1f1c7c814" providerId="ADAL" clId="{BBE6880D-F660-4C72-8A11-BEC9E76425AD}" dt="2024-04-28T18:18:26.282" v="9"/>
          <ac:grpSpMkLst>
            <pc:docMk/>
            <pc:sldMk cId="1179691393" sldId="260"/>
            <ac:grpSpMk id="16" creationId="{AE1C45F0-260A-458C-96ED-C1F6D2151219}"/>
          </ac:grpSpMkLst>
        </pc:grpChg>
        <pc:graphicFrameChg chg="mod">
          <ac:chgData name="Navulla, Prithvi Reddy" userId="80e6fa6b-6498-4ccf-8e6f-23d1f1c7c814" providerId="ADAL" clId="{BBE6880D-F660-4C72-8A11-BEC9E76425AD}" dt="2024-04-28T18:18:45.764" v="10" actId="1076"/>
          <ac:graphicFrameMkLst>
            <pc:docMk/>
            <pc:sldMk cId="1179691393" sldId="260"/>
            <ac:graphicFrameMk id="4" creationId="{F90FB8DE-4130-EC94-1349-A0A2A9288B5C}"/>
          </ac:graphicFrameMkLst>
        </pc:graphicFrameChg>
        <pc:picChg chg="add mod">
          <ac:chgData name="Navulla, Prithvi Reddy" userId="80e6fa6b-6498-4ccf-8e6f-23d1f1c7c814" providerId="ADAL" clId="{BBE6880D-F660-4C72-8A11-BEC9E76425AD}" dt="2024-04-29T02:27:16.165" v="486"/>
          <ac:picMkLst>
            <pc:docMk/>
            <pc:sldMk cId="1179691393" sldId="260"/>
            <ac:picMk id="3" creationId="{88AABF8E-12F0-1B7A-B99F-159EED2A1BD6}"/>
          </ac:picMkLst>
        </pc:picChg>
        <pc:cxnChg chg="del">
          <ac:chgData name="Navulla, Prithvi Reddy" userId="80e6fa6b-6498-4ccf-8e6f-23d1f1c7c814" providerId="ADAL" clId="{BBE6880D-F660-4C72-8A11-BEC9E76425AD}" dt="2024-04-28T18:18:26.282" v="9"/>
          <ac:cxnSpMkLst>
            <pc:docMk/>
            <pc:sldMk cId="1179691393" sldId="260"/>
            <ac:cxnSpMk id="23" creationId="{6CF1BAF6-AD41-4082-B212-8A1F9A2E8779}"/>
          </ac:cxnSpMkLst>
        </pc:cxnChg>
      </pc:sldChg>
      <pc:sldChg chg="addSp modSp">
        <pc:chgData name="Navulla, Prithvi Reddy" userId="80e6fa6b-6498-4ccf-8e6f-23d1f1c7c814" providerId="ADAL" clId="{BBE6880D-F660-4C72-8A11-BEC9E76425AD}" dt="2024-04-28T20:40:14.786" v="370"/>
        <pc:sldMkLst>
          <pc:docMk/>
          <pc:sldMk cId="2051005113" sldId="261"/>
        </pc:sldMkLst>
        <pc:spChg chg="add mod">
          <ac:chgData name="Navulla, Prithvi Reddy" userId="80e6fa6b-6498-4ccf-8e6f-23d1f1c7c814" providerId="ADAL" clId="{BBE6880D-F660-4C72-8A11-BEC9E76425AD}" dt="2024-04-28T20:40:14.786" v="370"/>
          <ac:spMkLst>
            <pc:docMk/>
            <pc:sldMk cId="2051005113" sldId="261"/>
            <ac:spMk id="3" creationId="{DCF40782-4626-E6C5-D21C-D30F4CBD142A}"/>
          </ac:spMkLst>
        </pc:spChg>
        <pc:spChg chg="add mod">
          <ac:chgData name="Navulla, Prithvi Reddy" userId="80e6fa6b-6498-4ccf-8e6f-23d1f1c7c814" providerId="ADAL" clId="{BBE6880D-F660-4C72-8A11-BEC9E76425AD}" dt="2024-04-28T20:40:14.786" v="370"/>
          <ac:spMkLst>
            <pc:docMk/>
            <pc:sldMk cId="2051005113" sldId="261"/>
            <ac:spMk id="4" creationId="{9C036830-A0AE-3CAF-7FC5-0F3D2C71C268}"/>
          </ac:spMkLst>
        </pc:spChg>
        <pc:spChg chg="add mod">
          <ac:chgData name="Navulla, Prithvi Reddy" userId="80e6fa6b-6498-4ccf-8e6f-23d1f1c7c814" providerId="ADAL" clId="{BBE6880D-F660-4C72-8A11-BEC9E76425AD}" dt="2024-04-28T20:40:14.786" v="370"/>
          <ac:spMkLst>
            <pc:docMk/>
            <pc:sldMk cId="2051005113" sldId="261"/>
            <ac:spMk id="6" creationId="{9CBFDB51-467A-D5EE-C83C-11A4E887C050}"/>
          </ac:spMkLst>
        </pc:spChg>
        <pc:spChg chg="add mod">
          <ac:chgData name="Navulla, Prithvi Reddy" userId="80e6fa6b-6498-4ccf-8e6f-23d1f1c7c814" providerId="ADAL" clId="{BBE6880D-F660-4C72-8A11-BEC9E76425AD}" dt="2024-04-28T20:40:14.786" v="370"/>
          <ac:spMkLst>
            <pc:docMk/>
            <pc:sldMk cId="2051005113" sldId="261"/>
            <ac:spMk id="7" creationId="{BE23E016-0DE4-AE05-4D63-F03006A37D90}"/>
          </ac:spMkLst>
        </pc:spChg>
        <pc:spChg chg="add mod">
          <ac:chgData name="Navulla, Prithvi Reddy" userId="80e6fa6b-6498-4ccf-8e6f-23d1f1c7c814" providerId="ADAL" clId="{BBE6880D-F660-4C72-8A11-BEC9E76425AD}" dt="2024-04-28T20:40:14.786" v="370"/>
          <ac:spMkLst>
            <pc:docMk/>
            <pc:sldMk cId="2051005113" sldId="261"/>
            <ac:spMk id="8" creationId="{0DE7B9F3-B629-E699-E62C-6FD4EC4B6BE7}"/>
          </ac:spMkLst>
        </pc:spChg>
        <pc:spChg chg="add mod">
          <ac:chgData name="Navulla, Prithvi Reddy" userId="80e6fa6b-6498-4ccf-8e6f-23d1f1c7c814" providerId="ADAL" clId="{BBE6880D-F660-4C72-8A11-BEC9E76425AD}" dt="2024-04-28T20:40:14.786" v="370"/>
          <ac:spMkLst>
            <pc:docMk/>
            <pc:sldMk cId="2051005113" sldId="261"/>
            <ac:spMk id="10" creationId="{D250E094-BD4E-F990-7885-BF9EAAACA677}"/>
          </ac:spMkLst>
        </pc:spChg>
        <pc:picChg chg="add mod">
          <ac:chgData name="Navulla, Prithvi Reddy" userId="80e6fa6b-6498-4ccf-8e6f-23d1f1c7c814" providerId="ADAL" clId="{BBE6880D-F660-4C72-8A11-BEC9E76425AD}" dt="2024-04-28T20:40:14.786" v="370"/>
          <ac:picMkLst>
            <pc:docMk/>
            <pc:sldMk cId="2051005113" sldId="261"/>
            <ac:picMk id="9" creationId="{FD2363E2-3A71-9E30-966A-E21C93FF2901}"/>
          </ac:picMkLst>
        </pc:picChg>
      </pc:sldChg>
      <pc:sldChg chg="addSp modSp mod">
        <pc:chgData name="Navulla, Prithvi Reddy" userId="80e6fa6b-6498-4ccf-8e6f-23d1f1c7c814" providerId="ADAL" clId="{BBE6880D-F660-4C72-8A11-BEC9E76425AD}" dt="2024-04-29T06:22:36.675" v="642" actId="20577"/>
        <pc:sldMkLst>
          <pc:docMk/>
          <pc:sldMk cId="2592290592" sldId="262"/>
        </pc:sldMkLst>
        <pc:spChg chg="mod">
          <ac:chgData name="Navulla, Prithvi Reddy" userId="80e6fa6b-6498-4ccf-8e6f-23d1f1c7c814" providerId="ADAL" clId="{BBE6880D-F660-4C72-8A11-BEC9E76425AD}" dt="2024-04-29T06:22:36.675" v="642" actId="20577"/>
          <ac:spMkLst>
            <pc:docMk/>
            <pc:sldMk cId="2592290592" sldId="262"/>
            <ac:spMk id="804" creationId="{B7268A15-081D-08EC-0CC7-DC217E6AA2EA}"/>
          </ac:spMkLst>
        </pc:spChg>
        <pc:picChg chg="add mod">
          <ac:chgData name="Navulla, Prithvi Reddy" userId="80e6fa6b-6498-4ccf-8e6f-23d1f1c7c814" providerId="ADAL" clId="{BBE6880D-F660-4C72-8A11-BEC9E76425AD}" dt="2024-04-29T02:27:44.416" v="505"/>
          <ac:picMkLst>
            <pc:docMk/>
            <pc:sldMk cId="2592290592" sldId="262"/>
            <ac:picMk id="3" creationId="{C15F985B-A88A-8BBA-D368-CA81D94A9D00}"/>
          </ac:picMkLst>
        </pc:picChg>
      </pc:sldChg>
      <pc:sldChg chg="add del">
        <pc:chgData name="Navulla, Prithvi Reddy" userId="80e6fa6b-6498-4ccf-8e6f-23d1f1c7c814" providerId="ADAL" clId="{BBE6880D-F660-4C72-8A11-BEC9E76425AD}" dt="2024-04-28T18:18:19.892" v="6" actId="47"/>
        <pc:sldMkLst>
          <pc:docMk/>
          <pc:sldMk cId="2371054054" sldId="264"/>
        </pc:sldMkLst>
      </pc:sldChg>
      <pc:sldChg chg="addSp delSp modSp add">
        <pc:chgData name="Navulla, Prithvi Reddy" userId="80e6fa6b-6498-4ccf-8e6f-23d1f1c7c814" providerId="ADAL" clId="{BBE6880D-F660-4C72-8A11-BEC9E76425AD}" dt="2024-04-29T06:06:06.350" v="564"/>
        <pc:sldMkLst>
          <pc:docMk/>
          <pc:sldMk cId="2824288505" sldId="264"/>
        </pc:sldMkLst>
        <pc:picChg chg="add del mod">
          <ac:chgData name="Navulla, Prithvi Reddy" userId="80e6fa6b-6498-4ccf-8e6f-23d1f1c7c814" providerId="ADAL" clId="{BBE6880D-F660-4C72-8A11-BEC9E76425AD}" dt="2024-04-29T06:06:05.326" v="563" actId="478"/>
          <ac:picMkLst>
            <pc:docMk/>
            <pc:sldMk cId="2824288505" sldId="264"/>
            <ac:picMk id="3" creationId="{12FB62EC-9E5F-2748-CCF8-B7347C006782}"/>
          </ac:picMkLst>
        </pc:picChg>
        <pc:picChg chg="add mod">
          <ac:chgData name="Navulla, Prithvi Reddy" userId="80e6fa6b-6498-4ccf-8e6f-23d1f1c7c814" providerId="ADAL" clId="{BBE6880D-F660-4C72-8A11-BEC9E76425AD}" dt="2024-04-29T06:06:06.350" v="564"/>
          <ac:picMkLst>
            <pc:docMk/>
            <pc:sldMk cId="2824288505" sldId="264"/>
            <ac:picMk id="4" creationId="{BF0B145A-7439-4EE5-529C-CCB3EEC761A4}"/>
          </ac:picMkLst>
        </pc:picChg>
      </pc:sldChg>
      <pc:sldChg chg="modSp add del mod modTransition">
        <pc:chgData name="Navulla, Prithvi Reddy" userId="80e6fa6b-6498-4ccf-8e6f-23d1f1c7c814" providerId="ADAL" clId="{BBE6880D-F660-4C72-8A11-BEC9E76425AD}" dt="2024-04-28T20:36:11.028" v="353" actId="47"/>
        <pc:sldMkLst>
          <pc:docMk/>
          <pc:sldMk cId="891749174" sldId="265"/>
        </pc:sldMkLst>
        <pc:spChg chg="mod">
          <ac:chgData name="Navulla, Prithvi Reddy" userId="80e6fa6b-6498-4ccf-8e6f-23d1f1c7c814" providerId="ADAL" clId="{BBE6880D-F660-4C72-8A11-BEC9E76425AD}" dt="2024-04-28T18:25:21.005" v="193" actId="113"/>
          <ac:spMkLst>
            <pc:docMk/>
            <pc:sldMk cId="891749174" sldId="265"/>
            <ac:spMk id="6" creationId="{4AE76D8C-320D-B318-DC40-B94294F1E22E}"/>
          </ac:spMkLst>
        </pc:spChg>
        <pc:spChg chg="mod">
          <ac:chgData name="Navulla, Prithvi Reddy" userId="80e6fa6b-6498-4ccf-8e6f-23d1f1c7c814" providerId="ADAL" clId="{BBE6880D-F660-4C72-8A11-BEC9E76425AD}" dt="2024-04-28T18:25:32.451" v="196" actId="113"/>
          <ac:spMkLst>
            <pc:docMk/>
            <pc:sldMk cId="891749174" sldId="265"/>
            <ac:spMk id="8" creationId="{517D52C5-381B-6CC8-2938-B64245B749C9}"/>
          </ac:spMkLst>
        </pc:spChg>
        <pc:picChg chg="mod">
          <ac:chgData name="Navulla, Prithvi Reddy" userId="80e6fa6b-6498-4ccf-8e6f-23d1f1c7c814" providerId="ADAL" clId="{BBE6880D-F660-4C72-8A11-BEC9E76425AD}" dt="2024-04-28T18:25:53.767" v="205" actId="1038"/>
          <ac:picMkLst>
            <pc:docMk/>
            <pc:sldMk cId="891749174" sldId="265"/>
            <ac:picMk id="29" creationId="{2E989F63-04D2-32B8-07F4-8125BCD36FCA}"/>
          </ac:picMkLst>
        </pc:picChg>
      </pc:sldChg>
      <pc:sldChg chg="delSp add del setBg delDesignElem">
        <pc:chgData name="Navulla, Prithvi Reddy" userId="80e6fa6b-6498-4ccf-8e6f-23d1f1c7c814" providerId="ADAL" clId="{BBE6880D-F660-4C72-8A11-BEC9E76425AD}" dt="2024-04-28T18:18:16.134" v="4" actId="47"/>
        <pc:sldMkLst>
          <pc:docMk/>
          <pc:sldMk cId="2896064271" sldId="265"/>
        </pc:sldMkLst>
        <pc:spChg chg="del">
          <ac:chgData name="Navulla, Prithvi Reddy" userId="80e6fa6b-6498-4ccf-8e6f-23d1f1c7c814" providerId="ADAL" clId="{BBE6880D-F660-4C72-8A11-BEC9E76425AD}" dt="2024-04-28T15:54:42.326" v="3"/>
          <ac:spMkLst>
            <pc:docMk/>
            <pc:sldMk cId="2896064271" sldId="265"/>
            <ac:spMk id="15" creationId="{56E9B3E6-E277-4D68-BA48-9CB43FFBD6E2}"/>
          </ac:spMkLst>
        </pc:spChg>
        <pc:spChg chg="del">
          <ac:chgData name="Navulla, Prithvi Reddy" userId="80e6fa6b-6498-4ccf-8e6f-23d1f1c7c814" providerId="ADAL" clId="{BBE6880D-F660-4C72-8A11-BEC9E76425AD}" dt="2024-04-28T15:54:42.326" v="3"/>
          <ac:spMkLst>
            <pc:docMk/>
            <pc:sldMk cId="2896064271" sldId="265"/>
            <ac:spMk id="16" creationId="{D5B0017B-2ECA-49AF-B397-DC140825DF8D}"/>
          </ac:spMkLst>
        </pc:spChg>
        <pc:grpChg chg="del">
          <ac:chgData name="Navulla, Prithvi Reddy" userId="80e6fa6b-6498-4ccf-8e6f-23d1f1c7c814" providerId="ADAL" clId="{BBE6880D-F660-4C72-8A11-BEC9E76425AD}" dt="2024-04-28T15:54:42.326" v="3"/>
          <ac:grpSpMkLst>
            <pc:docMk/>
            <pc:sldMk cId="2896064271" sldId="265"/>
            <ac:grpSpMk id="11" creationId="{AE1C45F0-260A-458C-96ED-C1F6D2151219}"/>
          </ac:grpSpMkLst>
        </pc:grpChg>
        <pc:cxnChg chg="del">
          <ac:chgData name="Navulla, Prithvi Reddy" userId="80e6fa6b-6498-4ccf-8e6f-23d1f1c7c814" providerId="ADAL" clId="{BBE6880D-F660-4C72-8A11-BEC9E76425AD}" dt="2024-04-28T15:54:42.326" v="3"/>
          <ac:cxnSpMkLst>
            <pc:docMk/>
            <pc:sldMk cId="2896064271" sldId="265"/>
            <ac:cxnSpMk id="18" creationId="{6CF1BAF6-AD41-4082-B212-8A1F9A2E8779}"/>
          </ac:cxnSpMkLst>
        </pc:cxnChg>
      </pc:sldChg>
      <pc:sldChg chg="addSp delSp modSp add mod modTransition setBg modAnim delDesignElem">
        <pc:chgData name="Navulla, Prithvi Reddy" userId="80e6fa6b-6498-4ccf-8e6f-23d1f1c7c814" providerId="ADAL" clId="{BBE6880D-F660-4C72-8A11-BEC9E76425AD}" dt="2024-04-29T02:27:27.186" v="498"/>
        <pc:sldMkLst>
          <pc:docMk/>
          <pc:sldMk cId="2896064271" sldId="266"/>
        </pc:sldMkLst>
        <pc:spChg chg="del">
          <ac:chgData name="Navulla, Prithvi Reddy" userId="80e6fa6b-6498-4ccf-8e6f-23d1f1c7c814" providerId="ADAL" clId="{BBE6880D-F660-4C72-8A11-BEC9E76425AD}" dt="2024-04-28T18:18:26.282" v="9"/>
          <ac:spMkLst>
            <pc:docMk/>
            <pc:sldMk cId="2896064271" sldId="266"/>
            <ac:spMk id="15" creationId="{56E9B3E6-E277-4D68-BA48-9CB43FFBD6E2}"/>
          </ac:spMkLst>
        </pc:spChg>
        <pc:spChg chg="del">
          <ac:chgData name="Navulla, Prithvi Reddy" userId="80e6fa6b-6498-4ccf-8e6f-23d1f1c7c814" providerId="ADAL" clId="{BBE6880D-F660-4C72-8A11-BEC9E76425AD}" dt="2024-04-28T18:18:26.282" v="9"/>
          <ac:spMkLst>
            <pc:docMk/>
            <pc:sldMk cId="2896064271" sldId="266"/>
            <ac:spMk id="16" creationId="{D5B0017B-2ECA-49AF-B397-DC140825DF8D}"/>
          </ac:spMkLst>
        </pc:spChg>
        <pc:grpChg chg="del">
          <ac:chgData name="Navulla, Prithvi Reddy" userId="80e6fa6b-6498-4ccf-8e6f-23d1f1c7c814" providerId="ADAL" clId="{BBE6880D-F660-4C72-8A11-BEC9E76425AD}" dt="2024-04-28T18:18:26.282" v="9"/>
          <ac:grpSpMkLst>
            <pc:docMk/>
            <pc:sldMk cId="2896064271" sldId="266"/>
            <ac:grpSpMk id="11" creationId="{AE1C45F0-260A-458C-96ED-C1F6D2151219}"/>
          </ac:grpSpMkLst>
        </pc:grpChg>
        <pc:graphicFrameChg chg="mod">
          <ac:chgData name="Navulla, Prithvi Reddy" userId="80e6fa6b-6498-4ccf-8e6f-23d1f1c7c814" providerId="ADAL" clId="{BBE6880D-F660-4C72-8A11-BEC9E76425AD}" dt="2024-04-29T02:11:51.205" v="436" actId="12100"/>
          <ac:graphicFrameMkLst>
            <pc:docMk/>
            <pc:sldMk cId="2896064271" sldId="266"/>
            <ac:graphicFrameMk id="4" creationId="{F90FB8DE-4130-EC94-1349-A0A2A9288B5C}"/>
          </ac:graphicFrameMkLst>
        </pc:graphicFrameChg>
        <pc:picChg chg="add mod">
          <ac:chgData name="Navulla, Prithvi Reddy" userId="80e6fa6b-6498-4ccf-8e6f-23d1f1c7c814" providerId="ADAL" clId="{BBE6880D-F660-4C72-8A11-BEC9E76425AD}" dt="2024-04-29T02:27:27.186" v="498"/>
          <ac:picMkLst>
            <pc:docMk/>
            <pc:sldMk cId="2896064271" sldId="266"/>
            <ac:picMk id="3" creationId="{FA3D95E5-671F-67C1-ABB9-4F4D6DC39986}"/>
          </ac:picMkLst>
        </pc:picChg>
        <pc:cxnChg chg="del">
          <ac:chgData name="Navulla, Prithvi Reddy" userId="80e6fa6b-6498-4ccf-8e6f-23d1f1c7c814" providerId="ADAL" clId="{BBE6880D-F660-4C72-8A11-BEC9E76425AD}" dt="2024-04-28T18:18:26.282" v="9"/>
          <ac:cxnSpMkLst>
            <pc:docMk/>
            <pc:sldMk cId="2896064271" sldId="266"/>
            <ac:cxnSpMk id="18" creationId="{6CF1BAF6-AD41-4082-B212-8A1F9A2E8779}"/>
          </ac:cxnSpMkLst>
        </pc:cxnChg>
      </pc:sldChg>
      <pc:sldChg chg="modSp add del mod modTransition">
        <pc:chgData name="Navulla, Prithvi Reddy" userId="80e6fa6b-6498-4ccf-8e6f-23d1f1c7c814" providerId="ADAL" clId="{BBE6880D-F660-4C72-8A11-BEC9E76425AD}" dt="2024-04-28T20:40:56.058" v="422" actId="47"/>
        <pc:sldMkLst>
          <pc:docMk/>
          <pc:sldMk cId="3429038748" sldId="267"/>
        </pc:sldMkLst>
        <pc:spChg chg="mod">
          <ac:chgData name="Navulla, Prithvi Reddy" userId="80e6fa6b-6498-4ccf-8e6f-23d1f1c7c814" providerId="ADAL" clId="{BBE6880D-F660-4C72-8A11-BEC9E76425AD}" dt="2024-04-28T18:28:50.371" v="337" actId="1038"/>
          <ac:spMkLst>
            <pc:docMk/>
            <pc:sldMk cId="3429038748" sldId="267"/>
            <ac:spMk id="6" creationId="{329265F4-DA5D-11CB-A442-019B4A848478}"/>
          </ac:spMkLst>
        </pc:spChg>
        <pc:spChg chg="mod">
          <ac:chgData name="Navulla, Prithvi Reddy" userId="80e6fa6b-6498-4ccf-8e6f-23d1f1c7c814" providerId="ADAL" clId="{BBE6880D-F660-4C72-8A11-BEC9E76425AD}" dt="2024-04-28T18:26:23.965" v="209" actId="1037"/>
          <ac:spMkLst>
            <pc:docMk/>
            <pc:sldMk cId="3429038748" sldId="267"/>
            <ac:spMk id="7" creationId="{388794E3-0189-E1B6-064D-0548E38DE666}"/>
          </ac:spMkLst>
        </pc:spChg>
        <pc:spChg chg="mod">
          <ac:chgData name="Navulla, Prithvi Reddy" userId="80e6fa6b-6498-4ccf-8e6f-23d1f1c7c814" providerId="ADAL" clId="{BBE6880D-F660-4C72-8A11-BEC9E76425AD}" dt="2024-04-28T18:27:29.020" v="247" actId="20577"/>
          <ac:spMkLst>
            <pc:docMk/>
            <pc:sldMk cId="3429038748" sldId="267"/>
            <ac:spMk id="8" creationId="{6277F37A-DA8C-4298-42C0-07F054554CE7}"/>
          </ac:spMkLst>
        </pc:spChg>
        <pc:spChg chg="mod">
          <ac:chgData name="Navulla, Prithvi Reddy" userId="80e6fa6b-6498-4ccf-8e6f-23d1f1c7c814" providerId="ADAL" clId="{BBE6880D-F660-4C72-8A11-BEC9E76425AD}" dt="2024-04-28T18:20:33.905" v="25" actId="113"/>
          <ac:spMkLst>
            <pc:docMk/>
            <pc:sldMk cId="3429038748" sldId="267"/>
            <ac:spMk id="10" creationId="{7E895828-E4D3-3942-DCA2-C8EF76A8501C}"/>
          </ac:spMkLst>
        </pc:spChg>
        <pc:spChg chg="mod">
          <ac:chgData name="Navulla, Prithvi Reddy" userId="80e6fa6b-6498-4ccf-8e6f-23d1f1c7c814" providerId="ADAL" clId="{BBE6880D-F660-4C72-8A11-BEC9E76425AD}" dt="2024-04-28T18:24:47.788" v="192" actId="1037"/>
          <ac:spMkLst>
            <pc:docMk/>
            <pc:sldMk cId="3429038748" sldId="267"/>
            <ac:spMk id="15" creationId="{37AC8BD0-D6BB-E493-2E6F-50E71C57020D}"/>
          </ac:spMkLst>
        </pc:spChg>
      </pc:sldChg>
      <pc:sldChg chg="addSp modSp mod ord">
        <pc:chgData name="Navulla, Prithvi Reddy" userId="80e6fa6b-6498-4ccf-8e6f-23d1f1c7c814" providerId="ADAL" clId="{BBE6880D-F660-4C72-8A11-BEC9E76425AD}" dt="2024-04-29T06:10:43.909" v="573"/>
        <pc:sldMkLst>
          <pc:docMk/>
          <pc:sldMk cId="412411851" sldId="268"/>
        </pc:sldMkLst>
        <pc:spChg chg="mod">
          <ac:chgData name="Navulla, Prithvi Reddy" userId="80e6fa6b-6498-4ccf-8e6f-23d1f1c7c814" providerId="ADAL" clId="{BBE6880D-F660-4C72-8A11-BEC9E76425AD}" dt="2024-04-29T02:29:00.095" v="511" actId="255"/>
          <ac:spMkLst>
            <pc:docMk/>
            <pc:sldMk cId="412411851" sldId="268"/>
            <ac:spMk id="2" creationId="{652D4AB2-D92A-DAA5-B2BE-1AA355EC6CA5}"/>
          </ac:spMkLst>
        </pc:spChg>
        <pc:spChg chg="mod">
          <ac:chgData name="Navulla, Prithvi Reddy" userId="80e6fa6b-6498-4ccf-8e6f-23d1f1c7c814" providerId="ADAL" clId="{BBE6880D-F660-4C72-8A11-BEC9E76425AD}" dt="2024-04-29T02:29:07.309" v="512" actId="2711"/>
          <ac:spMkLst>
            <pc:docMk/>
            <pc:sldMk cId="412411851" sldId="268"/>
            <ac:spMk id="3" creationId="{CD2CFA85-55F2-64A3-B4E2-6ED4BD242261}"/>
          </ac:spMkLst>
        </pc:spChg>
        <pc:picChg chg="add mod">
          <ac:chgData name="Navulla, Prithvi Reddy" userId="80e6fa6b-6498-4ccf-8e6f-23d1f1c7c814" providerId="ADAL" clId="{BBE6880D-F660-4C72-8A11-BEC9E76425AD}" dt="2024-04-29T02:27:08.455" v="483"/>
          <ac:picMkLst>
            <pc:docMk/>
            <pc:sldMk cId="412411851" sldId="268"/>
            <ac:picMk id="4" creationId="{6103C74C-0C31-1B9A-F433-5B518EF814D4}"/>
          </ac:picMkLst>
        </pc:picChg>
      </pc:sldChg>
      <pc:sldChg chg="addSp delSp modSp add mod modAnim">
        <pc:chgData name="Navulla, Prithvi Reddy" userId="80e6fa6b-6498-4ccf-8e6f-23d1f1c7c814" providerId="ADAL" clId="{BBE6880D-F660-4C72-8A11-BEC9E76425AD}" dt="2024-04-29T06:19:54.910" v="612" actId="1076"/>
        <pc:sldMkLst>
          <pc:docMk/>
          <pc:sldMk cId="2788189039" sldId="269"/>
        </pc:sldMkLst>
        <pc:spChg chg="del mod">
          <ac:chgData name="Navulla, Prithvi Reddy" userId="80e6fa6b-6498-4ccf-8e6f-23d1f1c7c814" providerId="ADAL" clId="{BBE6880D-F660-4C72-8A11-BEC9E76425AD}" dt="2024-04-28T20:34:13.141" v="344" actId="478"/>
          <ac:spMkLst>
            <pc:docMk/>
            <pc:sldMk cId="2788189039" sldId="269"/>
            <ac:spMk id="2" creationId="{250778B0-1611-B9E7-A8B2-FD186C6E0CDF}"/>
          </ac:spMkLst>
        </pc:spChg>
        <pc:spChg chg="add mod">
          <ac:chgData name="Navulla, Prithvi Reddy" userId="80e6fa6b-6498-4ccf-8e6f-23d1f1c7c814" providerId="ADAL" clId="{BBE6880D-F660-4C72-8A11-BEC9E76425AD}" dt="2024-04-29T02:18:20.780" v="442" actId="14100"/>
          <ac:spMkLst>
            <pc:docMk/>
            <pc:sldMk cId="2788189039" sldId="269"/>
            <ac:spMk id="2" creationId="{C25FED6B-5B38-1386-6188-8B403F70D3C2}"/>
          </ac:spMkLst>
        </pc:spChg>
        <pc:spChg chg="add del mod">
          <ac:chgData name="Navulla, Prithvi Reddy" userId="80e6fa6b-6498-4ccf-8e6f-23d1f1c7c814" providerId="ADAL" clId="{BBE6880D-F660-4C72-8A11-BEC9E76425AD}" dt="2024-04-28T20:34:16.259" v="345" actId="478"/>
          <ac:spMkLst>
            <pc:docMk/>
            <pc:sldMk cId="2788189039" sldId="269"/>
            <ac:spMk id="5" creationId="{99E71B51-7BB1-D148-B8D4-2773E6F940DC}"/>
          </ac:spMkLst>
        </pc:spChg>
        <pc:spChg chg="add mod">
          <ac:chgData name="Navulla, Prithvi Reddy" userId="80e6fa6b-6498-4ccf-8e6f-23d1f1c7c814" providerId="ADAL" clId="{BBE6880D-F660-4C72-8A11-BEC9E76425AD}" dt="2024-04-28T20:35:12.970" v="350"/>
          <ac:spMkLst>
            <pc:docMk/>
            <pc:sldMk cId="2788189039" sldId="269"/>
            <ac:spMk id="6" creationId="{13FE76F7-EE2A-AEE1-3CD3-A2811C3FC143}"/>
          </ac:spMkLst>
        </pc:spChg>
        <pc:spChg chg="add mod">
          <ac:chgData name="Navulla, Prithvi Reddy" userId="80e6fa6b-6498-4ccf-8e6f-23d1f1c7c814" providerId="ADAL" clId="{BBE6880D-F660-4C72-8A11-BEC9E76425AD}" dt="2024-04-28T20:35:12.970" v="350"/>
          <ac:spMkLst>
            <pc:docMk/>
            <pc:sldMk cId="2788189039" sldId="269"/>
            <ac:spMk id="7" creationId="{56DA76E6-2409-53D1-84DC-CC654B0F4C9F}"/>
          </ac:spMkLst>
        </pc:spChg>
        <pc:spChg chg="add mod">
          <ac:chgData name="Navulla, Prithvi Reddy" userId="80e6fa6b-6498-4ccf-8e6f-23d1f1c7c814" providerId="ADAL" clId="{BBE6880D-F660-4C72-8A11-BEC9E76425AD}" dt="2024-04-28T20:35:12.970" v="350"/>
          <ac:spMkLst>
            <pc:docMk/>
            <pc:sldMk cId="2788189039" sldId="269"/>
            <ac:spMk id="9" creationId="{31B26764-98BA-C072-1322-FBB479E590E9}"/>
          </ac:spMkLst>
        </pc:spChg>
        <pc:graphicFrameChg chg="mod">
          <ac:chgData name="Navulla, Prithvi Reddy" userId="80e6fa6b-6498-4ccf-8e6f-23d1f1c7c814" providerId="ADAL" clId="{BBE6880D-F660-4C72-8A11-BEC9E76425AD}" dt="2024-04-28T20:36:03.150" v="352" actId="14100"/>
          <ac:graphicFrameMkLst>
            <pc:docMk/>
            <pc:sldMk cId="2788189039" sldId="269"/>
            <ac:graphicFrameMk id="4" creationId="{F90FB8DE-4130-EC94-1349-A0A2A9288B5C}"/>
          </ac:graphicFrameMkLst>
        </pc:graphicFrameChg>
        <pc:graphicFrameChg chg="add mod">
          <ac:chgData name="Navulla, Prithvi Reddy" userId="80e6fa6b-6498-4ccf-8e6f-23d1f1c7c814" providerId="ADAL" clId="{BBE6880D-F660-4C72-8A11-BEC9E76425AD}" dt="2024-04-28T20:35:12.970" v="350"/>
          <ac:graphicFrameMkLst>
            <pc:docMk/>
            <pc:sldMk cId="2788189039" sldId="269"/>
            <ac:graphicFrameMk id="8" creationId="{024F2F9F-0E16-67BF-08FE-B50B092A776A}"/>
          </ac:graphicFrameMkLst>
        </pc:graphicFrameChg>
        <pc:picChg chg="add mod">
          <ac:chgData name="Navulla, Prithvi Reddy" userId="80e6fa6b-6498-4ccf-8e6f-23d1f1c7c814" providerId="ADAL" clId="{BBE6880D-F660-4C72-8A11-BEC9E76425AD}" dt="2024-04-29T06:19:54.910" v="612" actId="1076"/>
          <ac:picMkLst>
            <pc:docMk/>
            <pc:sldMk cId="2788189039" sldId="269"/>
            <ac:picMk id="3" creationId="{3D94CE44-E63F-E2CE-375B-EDE84AB5CEF1}"/>
          </ac:picMkLst>
        </pc:picChg>
        <pc:picChg chg="add mod">
          <ac:chgData name="Navulla, Prithvi Reddy" userId="80e6fa6b-6498-4ccf-8e6f-23d1f1c7c814" providerId="ADAL" clId="{BBE6880D-F660-4C72-8A11-BEC9E76425AD}" dt="2024-04-29T02:27:18.610" v="487"/>
          <ac:picMkLst>
            <pc:docMk/>
            <pc:sldMk cId="2788189039" sldId="269"/>
            <ac:picMk id="5" creationId="{44D79D77-659C-FE48-4793-1E686ABCD6C5}"/>
          </ac:picMkLst>
        </pc:picChg>
      </pc:sldChg>
      <pc:sldChg chg="addSp delSp modSp add mod modTransition modAnim">
        <pc:chgData name="Navulla, Prithvi Reddy" userId="80e6fa6b-6498-4ccf-8e6f-23d1f1c7c814" providerId="ADAL" clId="{BBE6880D-F660-4C72-8A11-BEC9E76425AD}" dt="2024-04-29T06:23:23.836" v="665" actId="1037"/>
        <pc:sldMkLst>
          <pc:docMk/>
          <pc:sldMk cId="4203439632" sldId="270"/>
        </pc:sldMkLst>
        <pc:spChg chg="del">
          <ac:chgData name="Navulla, Prithvi Reddy" userId="80e6fa6b-6498-4ccf-8e6f-23d1f1c7c814" providerId="ADAL" clId="{BBE6880D-F660-4C72-8A11-BEC9E76425AD}" dt="2024-04-28T20:39:48.811" v="367" actId="478"/>
          <ac:spMkLst>
            <pc:docMk/>
            <pc:sldMk cId="4203439632" sldId="270"/>
            <ac:spMk id="2" creationId="{250778B0-1611-B9E7-A8B2-FD186C6E0CDF}"/>
          </ac:spMkLst>
        </pc:spChg>
        <pc:spChg chg="add">
          <ac:chgData name="Navulla, Prithvi Reddy" userId="80e6fa6b-6498-4ccf-8e6f-23d1f1c7c814" providerId="ADAL" clId="{BBE6880D-F660-4C72-8A11-BEC9E76425AD}" dt="2024-04-29T06:02:21.661" v="547"/>
          <ac:spMkLst>
            <pc:docMk/>
            <pc:sldMk cId="4203439632" sldId="270"/>
            <ac:spMk id="3" creationId="{B3F7DDBF-DE74-784B-BEA5-61BF9A071AEC}"/>
          </ac:spMkLst>
        </pc:spChg>
        <pc:spChg chg="add del mod">
          <ac:chgData name="Navulla, Prithvi Reddy" userId="80e6fa6b-6498-4ccf-8e6f-23d1f1c7c814" providerId="ADAL" clId="{BBE6880D-F660-4C72-8A11-BEC9E76425AD}" dt="2024-04-28T20:39:53.402" v="368" actId="478"/>
          <ac:spMkLst>
            <pc:docMk/>
            <pc:sldMk cId="4203439632" sldId="270"/>
            <ac:spMk id="5" creationId="{2E89945E-2FB0-9E05-F721-37DA475CB581}"/>
          </ac:spMkLst>
        </pc:spChg>
        <pc:spChg chg="add mod">
          <ac:chgData name="Navulla, Prithvi Reddy" userId="80e6fa6b-6498-4ccf-8e6f-23d1f1c7c814" providerId="ADAL" clId="{BBE6880D-F660-4C72-8A11-BEC9E76425AD}" dt="2024-04-29T06:23:23.836" v="665" actId="1037"/>
          <ac:spMkLst>
            <pc:docMk/>
            <pc:sldMk cId="4203439632" sldId="270"/>
            <ac:spMk id="6" creationId="{65F9FFBB-6367-3A2A-4FB3-1A5FF8D2B516}"/>
          </ac:spMkLst>
        </pc:spChg>
        <pc:spChg chg="add mod">
          <ac:chgData name="Navulla, Prithvi Reddy" userId="80e6fa6b-6498-4ccf-8e6f-23d1f1c7c814" providerId="ADAL" clId="{BBE6880D-F660-4C72-8A11-BEC9E76425AD}" dt="2024-04-29T06:23:23.836" v="665" actId="1037"/>
          <ac:spMkLst>
            <pc:docMk/>
            <pc:sldMk cId="4203439632" sldId="270"/>
            <ac:spMk id="7" creationId="{99CD5B70-11FF-078F-7C06-05EDA3A9B3BC}"/>
          </ac:spMkLst>
        </pc:spChg>
        <pc:spChg chg="add mod">
          <ac:chgData name="Navulla, Prithvi Reddy" userId="80e6fa6b-6498-4ccf-8e6f-23d1f1c7c814" providerId="ADAL" clId="{BBE6880D-F660-4C72-8A11-BEC9E76425AD}" dt="2024-04-29T06:23:23.836" v="665" actId="1037"/>
          <ac:spMkLst>
            <pc:docMk/>
            <pc:sldMk cId="4203439632" sldId="270"/>
            <ac:spMk id="8" creationId="{D4031163-EC0D-BB06-2529-0A1BB96C54C7}"/>
          </ac:spMkLst>
        </pc:spChg>
        <pc:spChg chg="add mod">
          <ac:chgData name="Navulla, Prithvi Reddy" userId="80e6fa6b-6498-4ccf-8e6f-23d1f1c7c814" providerId="ADAL" clId="{BBE6880D-F660-4C72-8A11-BEC9E76425AD}" dt="2024-04-28T20:40:41.802" v="420" actId="1036"/>
          <ac:spMkLst>
            <pc:docMk/>
            <pc:sldMk cId="4203439632" sldId="270"/>
            <ac:spMk id="9" creationId="{D312416A-24DF-C2D5-7244-D967FF955E89}"/>
          </ac:spMkLst>
        </pc:spChg>
        <pc:spChg chg="add mod">
          <ac:chgData name="Navulla, Prithvi Reddy" userId="80e6fa6b-6498-4ccf-8e6f-23d1f1c7c814" providerId="ADAL" clId="{BBE6880D-F660-4C72-8A11-BEC9E76425AD}" dt="2024-04-28T20:40:41.802" v="420" actId="1036"/>
          <ac:spMkLst>
            <pc:docMk/>
            <pc:sldMk cId="4203439632" sldId="270"/>
            <ac:spMk id="10" creationId="{C83BACF8-F414-0056-50B8-F2CCC02E2078}"/>
          </ac:spMkLst>
        </pc:spChg>
        <pc:spChg chg="add mod">
          <ac:chgData name="Navulla, Prithvi Reddy" userId="80e6fa6b-6498-4ccf-8e6f-23d1f1c7c814" providerId="ADAL" clId="{BBE6880D-F660-4C72-8A11-BEC9E76425AD}" dt="2024-04-28T20:40:41.802" v="420" actId="1036"/>
          <ac:spMkLst>
            <pc:docMk/>
            <pc:sldMk cId="4203439632" sldId="270"/>
            <ac:spMk id="12" creationId="{8A2BB551-A03B-03EA-F243-DD9885E10271}"/>
          </ac:spMkLst>
        </pc:spChg>
        <pc:graphicFrameChg chg="mod">
          <ac:chgData name="Navulla, Prithvi Reddy" userId="80e6fa6b-6498-4ccf-8e6f-23d1f1c7c814" providerId="ADAL" clId="{BBE6880D-F660-4C72-8A11-BEC9E76425AD}" dt="2024-04-29T02:11:57.613" v="437" actId="12100"/>
          <ac:graphicFrameMkLst>
            <pc:docMk/>
            <pc:sldMk cId="4203439632" sldId="270"/>
            <ac:graphicFrameMk id="4" creationId="{F90FB8DE-4130-EC94-1349-A0A2A9288B5C}"/>
          </ac:graphicFrameMkLst>
        </pc:graphicFrameChg>
        <pc:picChg chg="add mod">
          <ac:chgData name="Navulla, Prithvi Reddy" userId="80e6fa6b-6498-4ccf-8e6f-23d1f1c7c814" providerId="ADAL" clId="{BBE6880D-F660-4C72-8A11-BEC9E76425AD}" dt="2024-04-29T02:27:29.107" v="499"/>
          <ac:picMkLst>
            <pc:docMk/>
            <pc:sldMk cId="4203439632" sldId="270"/>
            <ac:picMk id="2" creationId="{9EB9C5F6-C507-F235-D50D-CCCE8CE9A384}"/>
          </ac:picMkLst>
        </pc:picChg>
        <pc:picChg chg="add mod modCrop">
          <ac:chgData name="Navulla, Prithvi Reddy" userId="80e6fa6b-6498-4ccf-8e6f-23d1f1c7c814" providerId="ADAL" clId="{BBE6880D-F660-4C72-8A11-BEC9E76425AD}" dt="2024-04-29T06:03:07.461" v="557" actId="14100"/>
          <ac:picMkLst>
            <pc:docMk/>
            <pc:sldMk cId="4203439632" sldId="270"/>
            <ac:picMk id="5" creationId="{D4A817CD-75FA-6397-0F1B-32044ECD670D}"/>
          </ac:picMkLst>
        </pc:picChg>
        <pc:picChg chg="add mod">
          <ac:chgData name="Navulla, Prithvi Reddy" userId="80e6fa6b-6498-4ccf-8e6f-23d1f1c7c814" providerId="ADAL" clId="{BBE6880D-F660-4C72-8A11-BEC9E76425AD}" dt="2024-04-28T20:40:41.802" v="420" actId="1036"/>
          <ac:picMkLst>
            <pc:docMk/>
            <pc:sldMk cId="4203439632" sldId="270"/>
            <ac:picMk id="11" creationId="{1DB3A984-0454-4D76-83C5-48681C456ADC}"/>
          </ac:picMkLst>
        </pc:picChg>
      </pc:sldChg>
      <pc:sldChg chg="addSp delSp modSp">
        <pc:chgData name="Navulla, Prithvi Reddy" userId="80e6fa6b-6498-4ccf-8e6f-23d1f1c7c814" providerId="ADAL" clId="{BBE6880D-F660-4C72-8A11-BEC9E76425AD}" dt="2024-04-29T06:06:31.204" v="567"/>
        <pc:sldMkLst>
          <pc:docMk/>
          <pc:sldMk cId="2036880912" sldId="271"/>
        </pc:sldMkLst>
        <pc:picChg chg="add del mod">
          <ac:chgData name="Navulla, Prithvi Reddy" userId="80e6fa6b-6498-4ccf-8e6f-23d1f1c7c814" providerId="ADAL" clId="{BBE6880D-F660-4C72-8A11-BEC9E76425AD}" dt="2024-04-29T06:06:29.999" v="566" actId="478"/>
          <ac:picMkLst>
            <pc:docMk/>
            <pc:sldMk cId="2036880912" sldId="271"/>
            <ac:picMk id="3" creationId="{C23DDE5A-92D1-88B7-2C44-FE2775439DCC}"/>
          </ac:picMkLst>
        </pc:picChg>
        <pc:picChg chg="add mod">
          <ac:chgData name="Navulla, Prithvi Reddy" userId="80e6fa6b-6498-4ccf-8e6f-23d1f1c7c814" providerId="ADAL" clId="{BBE6880D-F660-4C72-8A11-BEC9E76425AD}" dt="2024-04-29T06:06:22.727" v="565"/>
          <ac:picMkLst>
            <pc:docMk/>
            <pc:sldMk cId="2036880912" sldId="271"/>
            <ac:picMk id="4" creationId="{F67498F9-0DA2-DA6C-8EFA-D1AED4C2EE50}"/>
          </ac:picMkLst>
        </pc:picChg>
        <pc:picChg chg="add mod">
          <ac:chgData name="Navulla, Prithvi Reddy" userId="80e6fa6b-6498-4ccf-8e6f-23d1f1c7c814" providerId="ADAL" clId="{BBE6880D-F660-4C72-8A11-BEC9E76425AD}" dt="2024-04-29T06:06:31.204" v="567"/>
          <ac:picMkLst>
            <pc:docMk/>
            <pc:sldMk cId="2036880912" sldId="271"/>
            <ac:picMk id="5" creationId="{40605FA0-2DB5-E4C8-D027-E53572032EA4}"/>
          </ac:picMkLst>
        </pc:picChg>
      </pc:sldChg>
      <pc:sldChg chg="addSp modSp mod">
        <pc:chgData name="Navulla, Prithvi Reddy" userId="80e6fa6b-6498-4ccf-8e6f-23d1f1c7c814" providerId="ADAL" clId="{BBE6880D-F660-4C72-8A11-BEC9E76425AD}" dt="2024-04-29T06:20:56.446" v="615" actId="1076"/>
        <pc:sldMkLst>
          <pc:docMk/>
          <pc:sldMk cId="2000391958" sldId="273"/>
        </pc:sldMkLst>
        <pc:picChg chg="add mod">
          <ac:chgData name="Navulla, Prithvi Reddy" userId="80e6fa6b-6498-4ccf-8e6f-23d1f1c7c814" providerId="ADAL" clId="{BBE6880D-F660-4C72-8A11-BEC9E76425AD}" dt="2024-04-29T02:27:33.911" v="501"/>
          <ac:picMkLst>
            <pc:docMk/>
            <pc:sldMk cId="2000391958" sldId="273"/>
            <ac:picMk id="2" creationId="{0B4BE4E5-7B2A-96A6-AA5E-F56E2FA87D54}"/>
          </ac:picMkLst>
        </pc:picChg>
        <pc:picChg chg="mod">
          <ac:chgData name="Navulla, Prithvi Reddy" userId="80e6fa6b-6498-4ccf-8e6f-23d1f1c7c814" providerId="ADAL" clId="{BBE6880D-F660-4C72-8A11-BEC9E76425AD}" dt="2024-04-29T06:20:56.446" v="615" actId="1076"/>
          <ac:picMkLst>
            <pc:docMk/>
            <pc:sldMk cId="2000391958" sldId="273"/>
            <ac:picMk id="37" creationId="{3A1FB11D-8B72-0A98-D1CD-45DE3ACEBFC1}"/>
          </ac:picMkLst>
        </pc:picChg>
      </pc:sldChg>
      <pc:sldChg chg="addSp modSp mod">
        <pc:chgData name="Navulla, Prithvi Reddy" userId="80e6fa6b-6498-4ccf-8e6f-23d1f1c7c814" providerId="ADAL" clId="{BBE6880D-F660-4C72-8A11-BEC9E76425AD}" dt="2024-04-29T06:21:10.809" v="618" actId="14100"/>
        <pc:sldMkLst>
          <pc:docMk/>
          <pc:sldMk cId="1058559852" sldId="277"/>
        </pc:sldMkLst>
        <pc:picChg chg="add mod">
          <ac:chgData name="Navulla, Prithvi Reddy" userId="80e6fa6b-6498-4ccf-8e6f-23d1f1c7c814" providerId="ADAL" clId="{BBE6880D-F660-4C72-8A11-BEC9E76425AD}" dt="2024-04-29T02:27:38.322" v="502"/>
          <ac:picMkLst>
            <pc:docMk/>
            <pc:sldMk cId="1058559852" sldId="277"/>
            <ac:picMk id="2" creationId="{F831F0B4-40B5-86DB-8083-8D95359B6812}"/>
          </ac:picMkLst>
        </pc:picChg>
        <pc:picChg chg="mod">
          <ac:chgData name="Navulla, Prithvi Reddy" userId="80e6fa6b-6498-4ccf-8e6f-23d1f1c7c814" providerId="ADAL" clId="{BBE6880D-F660-4C72-8A11-BEC9E76425AD}" dt="2024-04-29T06:21:10.809" v="618" actId="14100"/>
          <ac:picMkLst>
            <pc:docMk/>
            <pc:sldMk cId="1058559852" sldId="277"/>
            <ac:picMk id="22" creationId="{D93E0A48-4E34-5680-CD50-774C1DB6F7EE}"/>
          </ac:picMkLst>
        </pc:picChg>
      </pc:sldChg>
      <pc:sldChg chg="addSp modSp mod">
        <pc:chgData name="Navulla, Prithvi Reddy" userId="80e6fa6b-6498-4ccf-8e6f-23d1f1c7c814" providerId="ADAL" clId="{BBE6880D-F660-4C72-8A11-BEC9E76425AD}" dt="2024-04-29T06:21:25.398" v="620" actId="1076"/>
        <pc:sldMkLst>
          <pc:docMk/>
          <pc:sldMk cId="3195536913" sldId="278"/>
        </pc:sldMkLst>
        <pc:picChg chg="add mod">
          <ac:chgData name="Navulla, Prithvi Reddy" userId="80e6fa6b-6498-4ccf-8e6f-23d1f1c7c814" providerId="ADAL" clId="{BBE6880D-F660-4C72-8A11-BEC9E76425AD}" dt="2024-04-29T02:27:40.463" v="503"/>
          <ac:picMkLst>
            <pc:docMk/>
            <pc:sldMk cId="3195536913" sldId="278"/>
            <ac:picMk id="2" creationId="{4037A3AA-1F11-A00E-3DD6-49055B4041E3}"/>
          </ac:picMkLst>
        </pc:picChg>
        <pc:picChg chg="mod">
          <ac:chgData name="Navulla, Prithvi Reddy" userId="80e6fa6b-6498-4ccf-8e6f-23d1f1c7c814" providerId="ADAL" clId="{BBE6880D-F660-4C72-8A11-BEC9E76425AD}" dt="2024-04-29T06:21:25.398" v="620" actId="1076"/>
          <ac:picMkLst>
            <pc:docMk/>
            <pc:sldMk cId="3195536913" sldId="278"/>
            <ac:picMk id="13" creationId="{9854BF4B-17F4-BBE5-4EB5-22B6BF624AD3}"/>
          </ac:picMkLst>
        </pc:picChg>
      </pc:sldChg>
      <pc:sldChg chg="addSp modSp mod">
        <pc:chgData name="Navulla, Prithvi Reddy" userId="80e6fa6b-6498-4ccf-8e6f-23d1f1c7c814" providerId="ADAL" clId="{BBE6880D-F660-4C72-8A11-BEC9E76425AD}" dt="2024-04-29T06:22:38.885" v="644" actId="1076"/>
        <pc:sldMkLst>
          <pc:docMk/>
          <pc:sldMk cId="911366876" sldId="279"/>
        </pc:sldMkLst>
        <pc:picChg chg="add mod">
          <ac:chgData name="Navulla, Prithvi Reddy" userId="80e6fa6b-6498-4ccf-8e6f-23d1f1c7c814" providerId="ADAL" clId="{BBE6880D-F660-4C72-8A11-BEC9E76425AD}" dt="2024-04-29T02:27:42.055" v="504"/>
          <ac:picMkLst>
            <pc:docMk/>
            <pc:sldMk cId="911366876" sldId="279"/>
            <ac:picMk id="2" creationId="{4A97E7A1-E6B7-715F-86BA-2209291833C0}"/>
          </ac:picMkLst>
        </pc:picChg>
        <pc:picChg chg="mod">
          <ac:chgData name="Navulla, Prithvi Reddy" userId="80e6fa6b-6498-4ccf-8e6f-23d1f1c7c814" providerId="ADAL" clId="{BBE6880D-F660-4C72-8A11-BEC9E76425AD}" dt="2024-04-29T06:22:38.885" v="644" actId="1076"/>
          <ac:picMkLst>
            <pc:docMk/>
            <pc:sldMk cId="911366876" sldId="279"/>
            <ac:picMk id="26" creationId="{630324FE-1081-3D43-5F88-FC1C7F8FDDAC}"/>
          </ac:picMkLst>
        </pc:picChg>
      </pc:sldChg>
      <pc:sldChg chg="addSp modSp">
        <pc:chgData name="Navulla, Prithvi Reddy" userId="80e6fa6b-6498-4ccf-8e6f-23d1f1c7c814" providerId="ADAL" clId="{BBE6880D-F660-4C72-8A11-BEC9E76425AD}" dt="2024-04-29T06:05:48.447" v="562" actId="732"/>
        <pc:sldMkLst>
          <pc:docMk/>
          <pc:sldMk cId="3285930324" sldId="280"/>
        </pc:sldMkLst>
        <pc:picChg chg="add mod">
          <ac:chgData name="Navulla, Prithvi Reddy" userId="80e6fa6b-6498-4ccf-8e6f-23d1f1c7c814" providerId="ADAL" clId="{BBE6880D-F660-4C72-8A11-BEC9E76425AD}" dt="2024-04-29T06:05:48.447" v="562" actId="732"/>
          <ac:picMkLst>
            <pc:docMk/>
            <pc:sldMk cId="3285930324" sldId="280"/>
            <ac:picMk id="3" creationId="{BA16BFA9-0EC0-31EC-C1F2-04A798EE8CFD}"/>
          </ac:picMkLst>
        </pc:picChg>
      </pc:sldChg>
      <pc:sldChg chg="modSp add mod ord">
        <pc:chgData name="Navulla, Prithvi Reddy" userId="80e6fa6b-6498-4ccf-8e6f-23d1f1c7c814" providerId="ADAL" clId="{BBE6880D-F660-4C72-8A11-BEC9E76425AD}" dt="2024-04-29T06:07:47.153" v="571" actId="404"/>
        <pc:sldMkLst>
          <pc:docMk/>
          <pc:sldMk cId="1177315866" sldId="334"/>
        </pc:sldMkLst>
        <pc:spChg chg="mod">
          <ac:chgData name="Navulla, Prithvi Reddy" userId="80e6fa6b-6498-4ccf-8e6f-23d1f1c7c814" providerId="ADAL" clId="{BBE6880D-F660-4C72-8A11-BEC9E76425AD}" dt="2024-04-29T02:28:08.322" v="506" actId="2711"/>
          <ac:spMkLst>
            <pc:docMk/>
            <pc:sldMk cId="1177315866" sldId="334"/>
            <ac:spMk id="2" creationId="{216C428D-60E9-5E42-BDC5-F0867991187E}"/>
          </ac:spMkLst>
        </pc:spChg>
        <pc:spChg chg="mod">
          <ac:chgData name="Navulla, Prithvi Reddy" userId="80e6fa6b-6498-4ccf-8e6f-23d1f1c7c814" providerId="ADAL" clId="{BBE6880D-F660-4C72-8A11-BEC9E76425AD}" dt="2024-04-29T06:07:47.153" v="571" actId="404"/>
          <ac:spMkLst>
            <pc:docMk/>
            <pc:sldMk cId="1177315866" sldId="334"/>
            <ac:spMk id="3" creationId="{C12A195A-9B3F-C743-B8AC-3D7EEAA0704B}"/>
          </ac:spMkLst>
        </pc:spChg>
      </pc:sldChg>
      <pc:sldChg chg="addSp delSp modSp new mod setBg">
        <pc:chgData name="Navulla, Prithvi Reddy" userId="80e6fa6b-6498-4ccf-8e6f-23d1f1c7c814" providerId="ADAL" clId="{BBE6880D-F660-4C72-8A11-BEC9E76425AD}" dt="2024-04-29T06:18:39.491" v="611" actId="26606"/>
        <pc:sldMkLst>
          <pc:docMk/>
          <pc:sldMk cId="736214200" sldId="337"/>
        </pc:sldMkLst>
        <pc:spChg chg="mod">
          <ac:chgData name="Navulla, Prithvi Reddy" userId="80e6fa6b-6498-4ccf-8e6f-23d1f1c7c814" providerId="ADAL" clId="{BBE6880D-F660-4C72-8A11-BEC9E76425AD}" dt="2024-04-29T06:18:39.491" v="611" actId="26606"/>
          <ac:spMkLst>
            <pc:docMk/>
            <pc:sldMk cId="736214200" sldId="337"/>
            <ac:spMk id="2" creationId="{9FCCFE0E-F8C0-1943-ACC9-E073C32164BC}"/>
          </ac:spMkLst>
        </pc:spChg>
        <pc:spChg chg="del">
          <ac:chgData name="Navulla, Prithvi Reddy" userId="80e6fa6b-6498-4ccf-8e6f-23d1f1c7c814" providerId="ADAL" clId="{BBE6880D-F660-4C72-8A11-BEC9E76425AD}" dt="2024-04-29T06:17:47.039" v="594" actId="478"/>
          <ac:spMkLst>
            <pc:docMk/>
            <pc:sldMk cId="736214200" sldId="337"/>
            <ac:spMk id="3" creationId="{34BF03E9-4D3B-E35D-6F53-3DA0AF124E07}"/>
          </ac:spMkLst>
        </pc:spChg>
        <pc:spChg chg="add">
          <ac:chgData name="Navulla, Prithvi Reddy" userId="80e6fa6b-6498-4ccf-8e6f-23d1f1c7c814" providerId="ADAL" clId="{BBE6880D-F660-4C72-8A11-BEC9E76425AD}" dt="2024-04-29T06:18:39.491" v="611" actId="26606"/>
          <ac:spMkLst>
            <pc:docMk/>
            <pc:sldMk cId="736214200" sldId="337"/>
            <ac:spMk id="7" creationId="{289ED1AA-8684-4D37-B208-8777E1A7780D}"/>
          </ac:spMkLst>
        </pc:spChg>
        <pc:spChg chg="add">
          <ac:chgData name="Navulla, Prithvi Reddy" userId="80e6fa6b-6498-4ccf-8e6f-23d1f1c7c814" providerId="ADAL" clId="{BBE6880D-F660-4C72-8A11-BEC9E76425AD}" dt="2024-04-29T06:18:39.491" v="611" actId="26606"/>
          <ac:spMkLst>
            <pc:docMk/>
            <pc:sldMk cId="736214200" sldId="337"/>
            <ac:spMk id="9" creationId="{4180E01B-B1F4-437C-807D-1C930718EE64}"/>
          </ac:spMkLst>
        </pc:spChg>
        <pc:spChg chg="add">
          <ac:chgData name="Navulla, Prithvi Reddy" userId="80e6fa6b-6498-4ccf-8e6f-23d1f1c7c814" providerId="ADAL" clId="{BBE6880D-F660-4C72-8A11-BEC9E76425AD}" dt="2024-04-29T06:18:39.491" v="611" actId="26606"/>
          <ac:spMkLst>
            <pc:docMk/>
            <pc:sldMk cId="736214200" sldId="337"/>
            <ac:spMk id="11" creationId="{41F77738-2AF0-4750-A0C7-F97C2C17590E}"/>
          </ac:spMkLst>
        </pc:spChg>
      </pc:sldChg>
      <pc:sldChg chg="addSp delSp modSp new del mod setBg">
        <pc:chgData name="Navulla, Prithvi Reddy" userId="80e6fa6b-6498-4ccf-8e6f-23d1f1c7c814" providerId="ADAL" clId="{BBE6880D-F660-4C72-8A11-BEC9E76425AD}" dt="2024-04-29T06:17:40.965" v="592" actId="47"/>
        <pc:sldMkLst>
          <pc:docMk/>
          <pc:sldMk cId="3763573999" sldId="337"/>
        </pc:sldMkLst>
        <pc:spChg chg="del">
          <ac:chgData name="Navulla, Prithvi Reddy" userId="80e6fa6b-6498-4ccf-8e6f-23d1f1c7c814" providerId="ADAL" clId="{BBE6880D-F660-4C72-8A11-BEC9E76425AD}" dt="2024-04-29T06:12:30.355" v="575" actId="478"/>
          <ac:spMkLst>
            <pc:docMk/>
            <pc:sldMk cId="3763573999" sldId="337"/>
            <ac:spMk id="2" creationId="{1AFD756F-CD3E-2E7C-E166-0108434F58CB}"/>
          </ac:spMkLst>
        </pc:spChg>
        <pc:spChg chg="del">
          <ac:chgData name="Navulla, Prithvi Reddy" userId="80e6fa6b-6498-4ccf-8e6f-23d1f1c7c814" providerId="ADAL" clId="{BBE6880D-F660-4C72-8A11-BEC9E76425AD}" dt="2024-04-29T06:12:33.270" v="576" actId="478"/>
          <ac:spMkLst>
            <pc:docMk/>
            <pc:sldMk cId="3763573999" sldId="337"/>
            <ac:spMk id="3" creationId="{D0EFA3E7-1656-6A26-B5BB-6107CC6E857B}"/>
          </ac:spMkLst>
        </pc:spChg>
        <pc:spChg chg="add del">
          <ac:chgData name="Navulla, Prithvi Reddy" userId="80e6fa6b-6498-4ccf-8e6f-23d1f1c7c814" providerId="ADAL" clId="{BBE6880D-F660-4C72-8A11-BEC9E76425AD}" dt="2024-04-29T06:14:51.571" v="581" actId="26606"/>
          <ac:spMkLst>
            <pc:docMk/>
            <pc:sldMk cId="3763573999" sldId="337"/>
            <ac:spMk id="2055" creationId="{D153EDB2-4AAD-43F4-AE78-4D326C813369}"/>
          </ac:spMkLst>
        </pc:spChg>
        <pc:spChg chg="add del">
          <ac:chgData name="Navulla, Prithvi Reddy" userId="80e6fa6b-6498-4ccf-8e6f-23d1f1c7c814" providerId="ADAL" clId="{BBE6880D-F660-4C72-8A11-BEC9E76425AD}" dt="2024-04-29T06:15:37.672" v="587" actId="26606"/>
          <ac:spMkLst>
            <pc:docMk/>
            <pc:sldMk cId="3763573999" sldId="337"/>
            <ac:spMk id="2067" creationId="{7BDAC5B6-20CE-447F-8BA1-F2274AC7AE5B}"/>
          </ac:spMkLst>
        </pc:spChg>
        <pc:spChg chg="add del">
          <ac:chgData name="Navulla, Prithvi Reddy" userId="80e6fa6b-6498-4ccf-8e6f-23d1f1c7c814" providerId="ADAL" clId="{BBE6880D-F660-4C72-8A11-BEC9E76425AD}" dt="2024-04-29T06:15:37.672" v="587" actId="26606"/>
          <ac:spMkLst>
            <pc:docMk/>
            <pc:sldMk cId="3763573999" sldId="337"/>
            <ac:spMk id="2069" creationId="{D1D22B31-BF8F-446B-9009-8A251FB177CB}"/>
          </ac:spMkLst>
        </pc:spChg>
        <pc:spChg chg="add del">
          <ac:chgData name="Navulla, Prithvi Reddy" userId="80e6fa6b-6498-4ccf-8e6f-23d1f1c7c814" providerId="ADAL" clId="{BBE6880D-F660-4C72-8A11-BEC9E76425AD}" dt="2024-04-29T06:16:27.886" v="590" actId="26606"/>
          <ac:spMkLst>
            <pc:docMk/>
            <pc:sldMk cId="3763573999" sldId="337"/>
            <ac:spMk id="2071" creationId="{42A4FC2C-047E-45A5-965D-8E1E3BF09BC6}"/>
          </ac:spMkLst>
        </pc:spChg>
        <pc:spChg chg="add">
          <ac:chgData name="Navulla, Prithvi Reddy" userId="80e6fa6b-6498-4ccf-8e6f-23d1f1c7c814" providerId="ADAL" clId="{BBE6880D-F660-4C72-8A11-BEC9E76425AD}" dt="2024-04-29T06:16:27.886" v="590" actId="26606"/>
          <ac:spMkLst>
            <pc:docMk/>
            <pc:sldMk cId="3763573999" sldId="337"/>
            <ac:spMk id="2073" creationId="{C7F55EAC-550A-4BDD-9099-3F20B8FA0EBC}"/>
          </ac:spMkLst>
        </pc:spChg>
        <pc:spChg chg="add del">
          <ac:chgData name="Navulla, Prithvi Reddy" userId="80e6fa6b-6498-4ccf-8e6f-23d1f1c7c814" providerId="ADAL" clId="{BBE6880D-F660-4C72-8A11-BEC9E76425AD}" dt="2024-04-29T06:15:32.731" v="585" actId="26606"/>
          <ac:spMkLst>
            <pc:docMk/>
            <pc:sldMk cId="3763573999" sldId="337"/>
            <ac:spMk id="2074" creationId="{7BDAC5B6-20CE-447F-8BA1-F2274AC7AE5B}"/>
          </ac:spMkLst>
        </pc:spChg>
        <pc:spChg chg="add del">
          <ac:chgData name="Navulla, Prithvi Reddy" userId="80e6fa6b-6498-4ccf-8e6f-23d1f1c7c814" providerId="ADAL" clId="{BBE6880D-F660-4C72-8A11-BEC9E76425AD}" dt="2024-04-29T06:15:32.731" v="585" actId="26606"/>
          <ac:spMkLst>
            <pc:docMk/>
            <pc:sldMk cId="3763573999" sldId="337"/>
            <ac:spMk id="2076" creationId="{D1D22B31-BF8F-446B-9009-8A251FB177CB}"/>
          </ac:spMkLst>
        </pc:spChg>
        <pc:spChg chg="add">
          <ac:chgData name="Navulla, Prithvi Reddy" userId="80e6fa6b-6498-4ccf-8e6f-23d1f1c7c814" providerId="ADAL" clId="{BBE6880D-F660-4C72-8A11-BEC9E76425AD}" dt="2024-04-29T06:16:27.886" v="590" actId="26606"/>
          <ac:spMkLst>
            <pc:docMk/>
            <pc:sldMk cId="3763573999" sldId="337"/>
            <ac:spMk id="2078" creationId="{DC4F5A5F-493F-49AE-89B6-D5AF5EBC8B0E}"/>
          </ac:spMkLst>
        </pc:spChg>
        <pc:grpChg chg="add del">
          <ac:chgData name="Navulla, Prithvi Reddy" userId="80e6fa6b-6498-4ccf-8e6f-23d1f1c7c814" providerId="ADAL" clId="{BBE6880D-F660-4C72-8A11-BEC9E76425AD}" dt="2024-04-29T06:14:51.571" v="581" actId="26606"/>
          <ac:grpSpMkLst>
            <pc:docMk/>
            <pc:sldMk cId="3763573999" sldId="337"/>
            <ac:grpSpMk id="2057" creationId="{A3CB7779-72E2-4E92-AE18-6BBC335DD881}"/>
          </ac:grpSpMkLst>
        </pc:grpChg>
        <pc:picChg chg="add del mod">
          <ac:chgData name="Navulla, Prithvi Reddy" userId="80e6fa6b-6498-4ccf-8e6f-23d1f1c7c814" providerId="ADAL" clId="{BBE6880D-F660-4C72-8A11-BEC9E76425AD}" dt="2024-04-29T06:16:24.007" v="589" actId="478"/>
          <ac:picMkLst>
            <pc:docMk/>
            <pc:sldMk cId="3763573999" sldId="337"/>
            <ac:picMk id="4" creationId="{2BBEC072-3A16-E3EA-DF45-BCEDC6A5C840}"/>
          </ac:picMkLst>
        </pc:picChg>
        <pc:picChg chg="add del mod">
          <ac:chgData name="Navulla, Prithvi Reddy" userId="80e6fa6b-6498-4ccf-8e6f-23d1f1c7c814" providerId="ADAL" clId="{BBE6880D-F660-4C72-8A11-BEC9E76425AD}" dt="2024-04-29T06:14:47.098" v="579" actId="478"/>
          <ac:picMkLst>
            <pc:docMk/>
            <pc:sldMk cId="3763573999" sldId="337"/>
            <ac:picMk id="2050" creationId="{33BD1A53-81D6-A9EA-5ED6-73663EC0C3C8}"/>
          </ac:picMkLst>
        </pc:picChg>
        <pc:picChg chg="add del mod">
          <ac:chgData name="Navulla, Prithvi Reddy" userId="80e6fa6b-6498-4ccf-8e6f-23d1f1c7c814" providerId="ADAL" clId="{BBE6880D-F660-4C72-8A11-BEC9E76425AD}" dt="2024-04-29T06:14:55.690" v="582" actId="478"/>
          <ac:picMkLst>
            <pc:docMk/>
            <pc:sldMk cId="3763573999" sldId="337"/>
            <ac:picMk id="2052" creationId="{F25735A0-6600-D0DA-D031-EEAF900D53CD}"/>
          </ac:picMkLst>
        </pc:picChg>
        <pc:picChg chg="add mod">
          <ac:chgData name="Navulla, Prithvi Reddy" userId="80e6fa6b-6498-4ccf-8e6f-23d1f1c7c814" providerId="ADAL" clId="{BBE6880D-F660-4C72-8A11-BEC9E76425AD}" dt="2024-04-29T06:15:32.731" v="585" actId="26606"/>
          <ac:picMkLst>
            <pc:docMk/>
            <pc:sldMk cId="3763573999" sldId="337"/>
            <ac:picMk id="2054" creationId="{EA299CD6-94E5-2499-C0CB-CA88A61A906C}"/>
          </ac:picMkLst>
        </pc:picChg>
        <pc:picChg chg="add del mod">
          <ac:chgData name="Navulla, Prithvi Reddy" userId="80e6fa6b-6498-4ccf-8e6f-23d1f1c7c814" providerId="ADAL" clId="{BBE6880D-F660-4C72-8A11-BEC9E76425AD}" dt="2024-04-29T06:17:33.697" v="591" actId="478"/>
          <ac:picMkLst>
            <pc:docMk/>
            <pc:sldMk cId="3763573999" sldId="337"/>
            <ac:picMk id="2056" creationId="{431EB0DD-4D13-36F7-DE81-A3F630AB5703}"/>
          </ac:picMkLst>
        </pc:picChg>
      </pc:sldChg>
    </pc:docChg>
  </pc:docChgLst>
  <pc:docChgLst>
    <pc:chgData name="Gupta, Divya" userId="S::divya8@illinois.edu::ac5961a9-1f06-4f91-9be1-71838706f584" providerId="AD" clId="Web-{985ED16B-46C9-9405-E4EC-7ED4B130FCE3}"/>
    <pc:docChg chg="addSld delSld modSld modMainMaster">
      <pc:chgData name="Gupta, Divya" userId="S::divya8@illinois.edu::ac5961a9-1f06-4f91-9be1-71838706f584" providerId="AD" clId="Web-{985ED16B-46C9-9405-E4EC-7ED4B130FCE3}" dt="2024-04-29T08:33:54.633" v="102" actId="14100"/>
      <pc:docMkLst>
        <pc:docMk/>
      </pc:docMkLst>
      <pc:sldChg chg="mod">
        <pc:chgData name="Gupta, Divya" userId="S::divya8@illinois.edu::ac5961a9-1f06-4f91-9be1-71838706f584" providerId="AD" clId="Web-{985ED16B-46C9-9405-E4EC-7ED4B130FCE3}" dt="2024-04-29T08:33:31.727" v="101"/>
        <pc:sldMkLst>
          <pc:docMk/>
          <pc:sldMk cId="667268517" sldId="258"/>
        </pc:sldMkLst>
      </pc:sldChg>
      <pc:sldChg chg="mod">
        <pc:chgData name="Gupta, Divya" userId="S::divya8@illinois.edu::ac5961a9-1f06-4f91-9be1-71838706f584" providerId="AD" clId="Web-{985ED16B-46C9-9405-E4EC-7ED4B130FCE3}" dt="2024-04-29T08:33:31.727" v="101"/>
        <pc:sldMkLst>
          <pc:docMk/>
          <pc:sldMk cId="2030944505" sldId="259"/>
        </pc:sldMkLst>
      </pc:sldChg>
      <pc:sldChg chg="mod">
        <pc:chgData name="Gupta, Divya" userId="S::divya8@illinois.edu::ac5961a9-1f06-4f91-9be1-71838706f584" providerId="AD" clId="Web-{985ED16B-46C9-9405-E4EC-7ED4B130FCE3}" dt="2024-04-29T08:33:31.727" v="101"/>
        <pc:sldMkLst>
          <pc:docMk/>
          <pc:sldMk cId="1179691393" sldId="260"/>
        </pc:sldMkLst>
      </pc:sldChg>
      <pc:sldChg chg="mod">
        <pc:chgData name="Gupta, Divya" userId="S::divya8@illinois.edu::ac5961a9-1f06-4f91-9be1-71838706f584" providerId="AD" clId="Web-{985ED16B-46C9-9405-E4EC-7ED4B130FCE3}" dt="2024-04-29T08:33:31.727" v="101"/>
        <pc:sldMkLst>
          <pc:docMk/>
          <pc:sldMk cId="2592290592" sldId="262"/>
        </pc:sldMkLst>
      </pc:sldChg>
      <pc:sldChg chg="mod">
        <pc:chgData name="Gupta, Divya" userId="S::divya8@illinois.edu::ac5961a9-1f06-4f91-9be1-71838706f584" providerId="AD" clId="Web-{985ED16B-46C9-9405-E4EC-7ED4B130FCE3}" dt="2024-04-29T08:33:31.727" v="101"/>
        <pc:sldMkLst>
          <pc:docMk/>
          <pc:sldMk cId="2824288505" sldId="264"/>
        </pc:sldMkLst>
      </pc:sldChg>
      <pc:sldChg chg="modSp mod">
        <pc:chgData name="Gupta, Divya" userId="S::divya8@illinois.edu::ac5961a9-1f06-4f91-9be1-71838706f584" providerId="AD" clId="Web-{985ED16B-46C9-9405-E4EC-7ED4B130FCE3}" dt="2024-04-29T08:33:31.727" v="101"/>
        <pc:sldMkLst>
          <pc:docMk/>
          <pc:sldMk cId="2896064271" sldId="266"/>
        </pc:sldMkLst>
        <pc:graphicFrameChg chg="modGraphic">
          <ac:chgData name="Gupta, Divya" userId="S::divya8@illinois.edu::ac5961a9-1f06-4f91-9be1-71838706f584" providerId="AD" clId="Web-{985ED16B-46C9-9405-E4EC-7ED4B130FCE3}" dt="2024-04-29T08:29:58.394" v="97"/>
          <ac:graphicFrameMkLst>
            <pc:docMk/>
            <pc:sldMk cId="2896064271" sldId="266"/>
            <ac:graphicFrameMk id="4" creationId="{F90FB8DE-4130-EC94-1349-A0A2A9288B5C}"/>
          </ac:graphicFrameMkLst>
        </pc:graphicFrameChg>
      </pc:sldChg>
      <pc:sldChg chg="modSp mod">
        <pc:chgData name="Gupta, Divya" userId="S::divya8@illinois.edu::ac5961a9-1f06-4f91-9be1-71838706f584" providerId="AD" clId="Web-{985ED16B-46C9-9405-E4EC-7ED4B130FCE3}" dt="2024-04-29T08:33:31.727" v="101"/>
        <pc:sldMkLst>
          <pc:docMk/>
          <pc:sldMk cId="412411851" sldId="268"/>
        </pc:sldMkLst>
        <pc:spChg chg="mod">
          <ac:chgData name="Gupta, Divya" userId="S::divya8@illinois.edu::ac5961a9-1f06-4f91-9be1-71838706f584" providerId="AD" clId="Web-{985ED16B-46C9-9405-E4EC-7ED4B130FCE3}" dt="2024-04-29T08:22:25.793" v="47" actId="1076"/>
          <ac:spMkLst>
            <pc:docMk/>
            <pc:sldMk cId="412411851" sldId="268"/>
            <ac:spMk id="3" creationId="{CD2CFA85-55F2-64A3-B4E2-6ED4BD242261}"/>
          </ac:spMkLst>
        </pc:spChg>
      </pc:sldChg>
      <pc:sldChg chg="mod">
        <pc:chgData name="Gupta, Divya" userId="S::divya8@illinois.edu::ac5961a9-1f06-4f91-9be1-71838706f584" providerId="AD" clId="Web-{985ED16B-46C9-9405-E4EC-7ED4B130FCE3}" dt="2024-04-29T08:33:31.727" v="101"/>
        <pc:sldMkLst>
          <pc:docMk/>
          <pc:sldMk cId="2788189039" sldId="269"/>
        </pc:sldMkLst>
      </pc:sldChg>
      <pc:sldChg chg="delSp modSp mod">
        <pc:chgData name="Gupta, Divya" userId="S::divya8@illinois.edu::ac5961a9-1f06-4f91-9be1-71838706f584" providerId="AD" clId="Web-{985ED16B-46C9-9405-E4EC-7ED4B130FCE3}" dt="2024-04-29T08:33:31.727" v="101"/>
        <pc:sldMkLst>
          <pc:docMk/>
          <pc:sldMk cId="4203439632" sldId="270"/>
        </pc:sldMkLst>
        <pc:graphicFrameChg chg="modGraphic">
          <ac:chgData name="Gupta, Divya" userId="S::divya8@illinois.edu::ac5961a9-1f06-4f91-9be1-71838706f584" providerId="AD" clId="Web-{985ED16B-46C9-9405-E4EC-7ED4B130FCE3}" dt="2024-04-29T08:30:06.691" v="98"/>
          <ac:graphicFrameMkLst>
            <pc:docMk/>
            <pc:sldMk cId="4203439632" sldId="270"/>
            <ac:graphicFrameMk id="4" creationId="{F90FB8DE-4130-EC94-1349-A0A2A9288B5C}"/>
          </ac:graphicFrameMkLst>
        </pc:graphicFrameChg>
        <pc:picChg chg="del">
          <ac:chgData name="Gupta, Divya" userId="S::divya8@illinois.edu::ac5961a9-1f06-4f91-9be1-71838706f584" providerId="AD" clId="Web-{985ED16B-46C9-9405-E4EC-7ED4B130FCE3}" dt="2024-04-29T08:26:39.218" v="69"/>
          <ac:picMkLst>
            <pc:docMk/>
            <pc:sldMk cId="4203439632" sldId="270"/>
            <ac:picMk id="5" creationId="{D4A817CD-75FA-6397-0F1B-32044ECD670D}"/>
          </ac:picMkLst>
        </pc:picChg>
      </pc:sldChg>
      <pc:sldChg chg="mod">
        <pc:chgData name="Gupta, Divya" userId="S::divya8@illinois.edu::ac5961a9-1f06-4f91-9be1-71838706f584" providerId="AD" clId="Web-{985ED16B-46C9-9405-E4EC-7ED4B130FCE3}" dt="2024-04-29T08:33:31.727" v="101"/>
        <pc:sldMkLst>
          <pc:docMk/>
          <pc:sldMk cId="2036880912" sldId="271"/>
        </pc:sldMkLst>
      </pc:sldChg>
      <pc:sldChg chg="modSp mod">
        <pc:chgData name="Gupta, Divya" userId="S::divya8@illinois.edu::ac5961a9-1f06-4f91-9be1-71838706f584" providerId="AD" clId="Web-{985ED16B-46C9-9405-E4EC-7ED4B130FCE3}" dt="2024-04-29T08:33:31.727" v="101"/>
        <pc:sldMkLst>
          <pc:docMk/>
          <pc:sldMk cId="2000391958" sldId="273"/>
        </pc:sldMkLst>
        <pc:spChg chg="mod">
          <ac:chgData name="Gupta, Divya" userId="S::divya8@illinois.edu::ac5961a9-1f06-4f91-9be1-71838706f584" providerId="AD" clId="Web-{985ED16B-46C9-9405-E4EC-7ED4B130FCE3}" dt="2024-04-29T08:27:22.625" v="71" actId="1076"/>
          <ac:spMkLst>
            <pc:docMk/>
            <pc:sldMk cId="2000391958" sldId="273"/>
            <ac:spMk id="6" creationId="{65F9FFBB-6367-3A2A-4FB3-1A5FF8D2B516}"/>
          </ac:spMkLst>
        </pc:spChg>
        <pc:graphicFrameChg chg="mod">
          <ac:chgData name="Gupta, Divya" userId="S::divya8@illinois.edu::ac5961a9-1f06-4f91-9be1-71838706f584" providerId="AD" clId="Web-{985ED16B-46C9-9405-E4EC-7ED4B130FCE3}" dt="2024-04-29T08:29:45.378" v="96" actId="1076"/>
          <ac:graphicFrameMkLst>
            <pc:docMk/>
            <pc:sldMk cId="2000391958" sldId="273"/>
            <ac:graphicFrameMk id="4" creationId="{F90FB8DE-4130-EC94-1349-A0A2A9288B5C}"/>
          </ac:graphicFrameMkLst>
        </pc:graphicFrameChg>
        <pc:picChg chg="mod">
          <ac:chgData name="Gupta, Divya" userId="S::divya8@illinois.edu::ac5961a9-1f06-4f91-9be1-71838706f584" providerId="AD" clId="Web-{985ED16B-46C9-9405-E4EC-7ED4B130FCE3}" dt="2024-04-29T08:27:35.985" v="75" actId="14100"/>
          <ac:picMkLst>
            <pc:docMk/>
            <pc:sldMk cId="2000391958" sldId="273"/>
            <ac:picMk id="37" creationId="{3A1FB11D-8B72-0A98-D1CD-45DE3ACEBFC1}"/>
          </ac:picMkLst>
        </pc:picChg>
      </pc:sldChg>
      <pc:sldChg chg="modSp mod">
        <pc:chgData name="Gupta, Divya" userId="S::divya8@illinois.edu::ac5961a9-1f06-4f91-9be1-71838706f584" providerId="AD" clId="Web-{985ED16B-46C9-9405-E4EC-7ED4B130FCE3}" dt="2024-04-29T08:33:31.727" v="101"/>
        <pc:sldMkLst>
          <pc:docMk/>
          <pc:sldMk cId="1058559852" sldId="277"/>
        </pc:sldMkLst>
        <pc:spChg chg="mod">
          <ac:chgData name="Gupta, Divya" userId="S::divya8@illinois.edu::ac5961a9-1f06-4f91-9be1-71838706f584" providerId="AD" clId="Web-{985ED16B-46C9-9405-E4EC-7ED4B130FCE3}" dt="2024-04-29T08:27:50.094" v="77" actId="1076"/>
          <ac:spMkLst>
            <pc:docMk/>
            <pc:sldMk cId="1058559852" sldId="277"/>
            <ac:spMk id="6" creationId="{65F9FFBB-6367-3A2A-4FB3-1A5FF8D2B516}"/>
          </ac:spMkLst>
        </pc:spChg>
        <pc:graphicFrameChg chg="mod">
          <ac:chgData name="Gupta, Divya" userId="S::divya8@illinois.edu::ac5961a9-1f06-4f91-9be1-71838706f584" providerId="AD" clId="Web-{985ED16B-46C9-9405-E4EC-7ED4B130FCE3}" dt="2024-04-29T08:27:43.094" v="76" actId="1076"/>
          <ac:graphicFrameMkLst>
            <pc:docMk/>
            <pc:sldMk cId="1058559852" sldId="277"/>
            <ac:graphicFrameMk id="4" creationId="{F90FB8DE-4130-EC94-1349-A0A2A9288B5C}"/>
          </ac:graphicFrameMkLst>
        </pc:graphicFrameChg>
        <pc:picChg chg="mod">
          <ac:chgData name="Gupta, Divya" userId="S::divya8@illinois.edu::ac5961a9-1f06-4f91-9be1-71838706f584" providerId="AD" clId="Web-{985ED16B-46C9-9405-E4EC-7ED4B130FCE3}" dt="2024-04-29T08:28:02.454" v="81" actId="14100"/>
          <ac:picMkLst>
            <pc:docMk/>
            <pc:sldMk cId="1058559852" sldId="277"/>
            <ac:picMk id="22" creationId="{D93E0A48-4E34-5680-CD50-774C1DB6F7EE}"/>
          </ac:picMkLst>
        </pc:picChg>
      </pc:sldChg>
      <pc:sldChg chg="modSp mod">
        <pc:chgData name="Gupta, Divya" userId="S::divya8@illinois.edu::ac5961a9-1f06-4f91-9be1-71838706f584" providerId="AD" clId="Web-{985ED16B-46C9-9405-E4EC-7ED4B130FCE3}" dt="2024-04-29T08:33:54.633" v="102" actId="14100"/>
        <pc:sldMkLst>
          <pc:docMk/>
          <pc:sldMk cId="3195536913" sldId="278"/>
        </pc:sldMkLst>
        <pc:spChg chg="mod">
          <ac:chgData name="Gupta, Divya" userId="S::divya8@illinois.edu::ac5961a9-1f06-4f91-9be1-71838706f584" providerId="AD" clId="Web-{985ED16B-46C9-9405-E4EC-7ED4B130FCE3}" dt="2024-04-29T08:28:21.923" v="84" actId="1076"/>
          <ac:spMkLst>
            <pc:docMk/>
            <pc:sldMk cId="3195536913" sldId="278"/>
            <ac:spMk id="6" creationId="{65F9FFBB-6367-3A2A-4FB3-1A5FF8D2B516}"/>
          </ac:spMkLst>
        </pc:spChg>
        <pc:spChg chg="mod">
          <ac:chgData name="Gupta, Divya" userId="S::divya8@illinois.edu::ac5961a9-1f06-4f91-9be1-71838706f584" providerId="AD" clId="Web-{985ED16B-46C9-9405-E4EC-7ED4B130FCE3}" dt="2024-04-29T08:28:27.939" v="85" actId="1076"/>
          <ac:spMkLst>
            <pc:docMk/>
            <pc:sldMk cId="3195536913" sldId="278"/>
            <ac:spMk id="14" creationId="{A18C4581-ADFC-A936-6645-97AD31BCC5DC}"/>
          </ac:spMkLst>
        </pc:spChg>
        <pc:graphicFrameChg chg="mod">
          <ac:chgData name="Gupta, Divya" userId="S::divya8@illinois.edu::ac5961a9-1f06-4f91-9be1-71838706f584" providerId="AD" clId="Web-{985ED16B-46C9-9405-E4EC-7ED4B130FCE3}" dt="2024-04-29T08:28:08.470" v="82" actId="1076"/>
          <ac:graphicFrameMkLst>
            <pc:docMk/>
            <pc:sldMk cId="3195536913" sldId="278"/>
            <ac:graphicFrameMk id="4" creationId="{F90FB8DE-4130-EC94-1349-A0A2A9288B5C}"/>
          </ac:graphicFrameMkLst>
        </pc:graphicFrameChg>
        <pc:picChg chg="mod">
          <ac:chgData name="Gupta, Divya" userId="S::divya8@illinois.edu::ac5961a9-1f06-4f91-9be1-71838706f584" providerId="AD" clId="Web-{985ED16B-46C9-9405-E4EC-7ED4B130FCE3}" dt="2024-04-29T08:33:54.633" v="102" actId="14100"/>
          <ac:picMkLst>
            <pc:docMk/>
            <pc:sldMk cId="3195536913" sldId="278"/>
            <ac:picMk id="13" creationId="{9854BF4B-17F4-BBE5-4EB5-22B6BF624AD3}"/>
          </ac:picMkLst>
        </pc:picChg>
      </pc:sldChg>
      <pc:sldChg chg="modSp mod">
        <pc:chgData name="Gupta, Divya" userId="S::divya8@illinois.edu::ac5961a9-1f06-4f91-9be1-71838706f584" providerId="AD" clId="Web-{985ED16B-46C9-9405-E4EC-7ED4B130FCE3}" dt="2024-04-29T08:33:31.727" v="101"/>
        <pc:sldMkLst>
          <pc:docMk/>
          <pc:sldMk cId="911366876" sldId="279"/>
        </pc:sldMkLst>
        <pc:spChg chg="mod">
          <ac:chgData name="Gupta, Divya" userId="S::divya8@illinois.edu::ac5961a9-1f06-4f91-9be1-71838706f584" providerId="AD" clId="Web-{985ED16B-46C9-9405-E4EC-7ED4B130FCE3}" dt="2024-04-29T08:28:59.377" v="90" actId="1076"/>
          <ac:spMkLst>
            <pc:docMk/>
            <pc:sldMk cId="911366876" sldId="279"/>
            <ac:spMk id="6" creationId="{65F9FFBB-6367-3A2A-4FB3-1A5FF8D2B516}"/>
          </ac:spMkLst>
        </pc:spChg>
        <pc:spChg chg="mod">
          <ac:chgData name="Gupta, Divya" userId="S::divya8@illinois.edu::ac5961a9-1f06-4f91-9be1-71838706f584" providerId="AD" clId="Web-{985ED16B-46C9-9405-E4EC-7ED4B130FCE3}" dt="2024-04-29T08:29:03.236" v="91" actId="1076"/>
          <ac:spMkLst>
            <pc:docMk/>
            <pc:sldMk cId="911366876" sldId="279"/>
            <ac:spMk id="14" creationId="{A18C4581-ADFC-A936-6645-97AD31BCC5DC}"/>
          </ac:spMkLst>
        </pc:spChg>
        <pc:graphicFrameChg chg="mod">
          <ac:chgData name="Gupta, Divya" userId="S::divya8@illinois.edu::ac5961a9-1f06-4f91-9be1-71838706f584" providerId="AD" clId="Web-{985ED16B-46C9-9405-E4EC-7ED4B130FCE3}" dt="2024-04-29T08:28:53.049" v="89" actId="1076"/>
          <ac:graphicFrameMkLst>
            <pc:docMk/>
            <pc:sldMk cId="911366876" sldId="279"/>
            <ac:graphicFrameMk id="4" creationId="{F90FB8DE-4130-EC94-1349-A0A2A9288B5C}"/>
          </ac:graphicFrameMkLst>
        </pc:graphicFrameChg>
        <pc:picChg chg="mod">
          <ac:chgData name="Gupta, Divya" userId="S::divya8@illinois.edu::ac5961a9-1f06-4f91-9be1-71838706f584" providerId="AD" clId="Web-{985ED16B-46C9-9405-E4EC-7ED4B130FCE3}" dt="2024-04-29T08:29:19.049" v="95" actId="14100"/>
          <ac:picMkLst>
            <pc:docMk/>
            <pc:sldMk cId="911366876" sldId="279"/>
            <ac:picMk id="26" creationId="{630324FE-1081-3D43-5F88-FC1C7F8FDDAC}"/>
          </ac:picMkLst>
        </pc:picChg>
      </pc:sldChg>
      <pc:sldChg chg="modSp add del replId">
        <pc:chgData name="Gupta, Divya" userId="S::divya8@illinois.edu::ac5961a9-1f06-4f91-9be1-71838706f584" providerId="AD" clId="Web-{985ED16B-46C9-9405-E4EC-7ED4B130FCE3}" dt="2024-04-29T02:15:43.700" v="17"/>
        <pc:sldMkLst>
          <pc:docMk/>
          <pc:sldMk cId="947935233" sldId="280"/>
        </pc:sldMkLst>
        <pc:spChg chg="mod">
          <ac:chgData name="Gupta, Divya" userId="S::divya8@illinois.edu::ac5961a9-1f06-4f91-9be1-71838706f584" providerId="AD" clId="Web-{985ED16B-46C9-9405-E4EC-7ED4B130FCE3}" dt="2024-04-29T02:15:42.246" v="16" actId="20577"/>
          <ac:spMkLst>
            <pc:docMk/>
            <pc:sldMk cId="947935233" sldId="280"/>
            <ac:spMk id="2" creationId="{120273F1-6F78-8181-7EBA-284D89002B92}"/>
          </ac:spMkLst>
        </pc:spChg>
      </pc:sldChg>
      <pc:sldChg chg="modSp add mod replId">
        <pc:chgData name="Gupta, Divya" userId="S::divya8@illinois.edu::ac5961a9-1f06-4f91-9be1-71838706f584" providerId="AD" clId="Web-{985ED16B-46C9-9405-E4EC-7ED4B130FCE3}" dt="2024-04-29T08:33:31.727" v="101"/>
        <pc:sldMkLst>
          <pc:docMk/>
          <pc:sldMk cId="3285930324" sldId="280"/>
        </pc:sldMkLst>
        <pc:spChg chg="mod">
          <ac:chgData name="Gupta, Divya" userId="S::divya8@illinois.edu::ac5961a9-1f06-4f91-9be1-71838706f584" providerId="AD" clId="Web-{985ED16B-46C9-9405-E4EC-7ED4B130FCE3}" dt="2024-04-29T02:17:06.496" v="41" actId="20577"/>
          <ac:spMkLst>
            <pc:docMk/>
            <pc:sldMk cId="3285930324" sldId="280"/>
            <ac:spMk id="2" creationId="{120273F1-6F78-8181-7EBA-284D89002B92}"/>
          </ac:spMkLst>
        </pc:spChg>
      </pc:sldChg>
      <pc:sldChg chg="mod">
        <pc:chgData name="Gupta, Divya" userId="S::divya8@illinois.edu::ac5961a9-1f06-4f91-9be1-71838706f584" providerId="AD" clId="Web-{985ED16B-46C9-9405-E4EC-7ED4B130FCE3}" dt="2024-04-29T08:33:31.727" v="101"/>
        <pc:sldMkLst>
          <pc:docMk/>
          <pc:sldMk cId="1177315866" sldId="334"/>
        </pc:sldMkLst>
      </pc:sldChg>
      <pc:sldChg chg="delSp modSp mod">
        <pc:chgData name="Gupta, Divya" userId="S::divya8@illinois.edu::ac5961a9-1f06-4f91-9be1-71838706f584" providerId="AD" clId="Web-{985ED16B-46C9-9405-E4EC-7ED4B130FCE3}" dt="2024-04-29T08:33:31.727" v="101"/>
        <pc:sldMkLst>
          <pc:docMk/>
          <pc:sldMk cId="3152917849" sldId="336"/>
        </pc:sldMkLst>
        <pc:spChg chg="mod">
          <ac:chgData name="Gupta, Divya" userId="S::divya8@illinois.edu::ac5961a9-1f06-4f91-9be1-71838706f584" providerId="AD" clId="Web-{985ED16B-46C9-9405-E4EC-7ED4B130FCE3}" dt="2024-04-29T08:23:27.609" v="50" actId="1076"/>
          <ac:spMkLst>
            <pc:docMk/>
            <pc:sldMk cId="3152917849" sldId="336"/>
            <ac:spMk id="18" creationId="{17DA991E-6B26-DF70-F4EB-52EDF6DD155D}"/>
          </ac:spMkLst>
        </pc:spChg>
        <pc:picChg chg="mod">
          <ac:chgData name="Gupta, Divya" userId="S::divya8@illinois.edu::ac5961a9-1f06-4f91-9be1-71838706f584" providerId="AD" clId="Web-{985ED16B-46C9-9405-E4EC-7ED4B130FCE3}" dt="2024-04-29T08:31:45.427" v="100" actId="1076"/>
          <ac:picMkLst>
            <pc:docMk/>
            <pc:sldMk cId="3152917849" sldId="336"/>
            <ac:picMk id="28" creationId="{EF0A57F3-9BF6-6BA1-EB5B-14B4A57DD407}"/>
          </ac:picMkLst>
        </pc:picChg>
        <pc:picChg chg="del">
          <ac:chgData name="Gupta, Divya" userId="S::divya8@illinois.edu::ac5961a9-1f06-4f91-9be1-71838706f584" providerId="AD" clId="Web-{985ED16B-46C9-9405-E4EC-7ED4B130FCE3}" dt="2024-04-29T08:23:20.984" v="48"/>
          <ac:picMkLst>
            <pc:docMk/>
            <pc:sldMk cId="3152917849" sldId="336"/>
            <ac:picMk id="50" creationId="{7C07D3DA-F6EB-914A-6068-0BF07076C55C}"/>
          </ac:picMkLst>
        </pc:picChg>
      </pc:sldChg>
      <pc:sldChg chg="mod">
        <pc:chgData name="Gupta, Divya" userId="S::divya8@illinois.edu::ac5961a9-1f06-4f91-9be1-71838706f584" providerId="AD" clId="Web-{985ED16B-46C9-9405-E4EC-7ED4B130FCE3}" dt="2024-04-29T08:33:31.727" v="101"/>
        <pc:sldMkLst>
          <pc:docMk/>
          <pc:sldMk cId="736214200" sldId="337"/>
        </pc:sldMkLst>
      </pc:sldChg>
      <pc:sldChg chg="addSp delSp modSp new mod setBg">
        <pc:chgData name="Gupta, Divya" userId="S::divya8@illinois.edu::ac5961a9-1f06-4f91-9be1-71838706f584" providerId="AD" clId="Web-{985ED16B-46C9-9405-E4EC-7ED4B130FCE3}" dt="2024-04-29T08:33:31.727" v="101"/>
        <pc:sldMkLst>
          <pc:docMk/>
          <pc:sldMk cId="1920961847" sldId="338"/>
        </pc:sldMkLst>
        <pc:spChg chg="del">
          <ac:chgData name="Gupta, Divya" userId="S::divya8@illinois.edu::ac5961a9-1f06-4f91-9be1-71838706f584" providerId="AD" clId="Web-{985ED16B-46C9-9405-E4EC-7ED4B130FCE3}" dt="2024-04-29T08:24:47.481" v="54"/>
          <ac:spMkLst>
            <pc:docMk/>
            <pc:sldMk cId="1920961847" sldId="338"/>
            <ac:spMk id="2" creationId="{19C1F96E-DD59-4A5B-E8D7-058D917F0236}"/>
          </ac:spMkLst>
        </pc:spChg>
        <pc:spChg chg="del">
          <ac:chgData name="Gupta, Divya" userId="S::divya8@illinois.edu::ac5961a9-1f06-4f91-9be1-71838706f584" providerId="AD" clId="Web-{985ED16B-46C9-9405-E4EC-7ED4B130FCE3}" dt="2024-04-29T08:24:37.715" v="52"/>
          <ac:spMkLst>
            <pc:docMk/>
            <pc:sldMk cId="1920961847" sldId="338"/>
            <ac:spMk id="3" creationId="{EFB3DD1A-0859-A6D6-63C0-ED6D860D34CA}"/>
          </ac:spMkLst>
        </pc:spChg>
        <pc:spChg chg="add del">
          <ac:chgData name="Gupta, Divya" userId="S::divya8@illinois.edu::ac5961a9-1f06-4f91-9be1-71838706f584" providerId="AD" clId="Web-{985ED16B-46C9-9405-E4EC-7ED4B130FCE3}" dt="2024-04-29T08:26:03.436" v="67"/>
          <ac:spMkLst>
            <pc:docMk/>
            <pc:sldMk cId="1920961847" sldId="338"/>
            <ac:spMk id="11" creationId="{A3FD45B8-91A4-549B-C372-67407820F84C}"/>
          </ac:spMkLst>
        </pc:spChg>
        <pc:spChg chg="add del">
          <ac:chgData name="Gupta, Divya" userId="S::divya8@illinois.edu::ac5961a9-1f06-4f91-9be1-71838706f584" providerId="AD" clId="Web-{985ED16B-46C9-9405-E4EC-7ED4B130FCE3}" dt="2024-04-29T08:25:31.138" v="61"/>
          <ac:spMkLst>
            <pc:docMk/>
            <pc:sldMk cId="1920961847" sldId="338"/>
            <ac:spMk id="12" creationId="{19B2EB12-332C-4DCC-9746-30DD4690F95F}"/>
          </ac:spMkLst>
        </pc:spChg>
        <pc:spChg chg="add del">
          <ac:chgData name="Gupta, Divya" userId="S::divya8@illinois.edu::ac5961a9-1f06-4f91-9be1-71838706f584" providerId="AD" clId="Web-{985ED16B-46C9-9405-E4EC-7ED4B130FCE3}" dt="2024-04-29T08:25:46.967" v="63"/>
          <ac:spMkLst>
            <pc:docMk/>
            <pc:sldMk cId="1920961847" sldId="338"/>
            <ac:spMk id="16" creationId="{8FC8C21F-9484-4A71-ABFA-6C10682FAC3E}"/>
          </ac:spMkLst>
        </pc:spChg>
        <pc:spChg chg="add del">
          <ac:chgData name="Gupta, Divya" userId="S::divya8@illinois.edu::ac5961a9-1f06-4f91-9be1-71838706f584" providerId="AD" clId="Web-{985ED16B-46C9-9405-E4EC-7ED4B130FCE3}" dt="2024-04-29T08:25:46.967" v="63"/>
          <ac:spMkLst>
            <pc:docMk/>
            <pc:sldMk cId="1920961847" sldId="338"/>
            <ac:spMk id="20" creationId="{14044C96-7CFD-44DB-A579-D77B0D37C681}"/>
          </ac:spMkLst>
        </pc:spChg>
        <pc:spChg chg="add del">
          <ac:chgData name="Gupta, Divya" userId="S::divya8@illinois.edu::ac5961a9-1f06-4f91-9be1-71838706f584" providerId="AD" clId="Web-{985ED16B-46C9-9405-E4EC-7ED4B130FCE3}" dt="2024-04-29T08:25:46.967" v="63"/>
          <ac:spMkLst>
            <pc:docMk/>
            <pc:sldMk cId="1920961847" sldId="338"/>
            <ac:spMk id="30" creationId="{E1750109-3B91-4506-B997-0CD8E35A1488}"/>
          </ac:spMkLst>
        </pc:spChg>
        <pc:spChg chg="add del">
          <ac:chgData name="Gupta, Divya" userId="S::divya8@illinois.edu::ac5961a9-1f06-4f91-9be1-71838706f584" providerId="AD" clId="Web-{985ED16B-46C9-9405-E4EC-7ED4B130FCE3}" dt="2024-04-29T08:25:46.967" v="63"/>
          <ac:spMkLst>
            <pc:docMk/>
            <pc:sldMk cId="1920961847" sldId="338"/>
            <ac:spMk id="31" creationId="{E72D8D1B-59F6-4FF3-8547-9BBB6129F2FA}"/>
          </ac:spMkLst>
        </pc:spChg>
        <pc:spChg chg="add del">
          <ac:chgData name="Gupta, Divya" userId="S::divya8@illinois.edu::ac5961a9-1f06-4f91-9be1-71838706f584" providerId="AD" clId="Web-{985ED16B-46C9-9405-E4EC-7ED4B130FCE3}" dt="2024-04-29T08:25:46.967" v="63"/>
          <ac:spMkLst>
            <pc:docMk/>
            <pc:sldMk cId="1920961847" sldId="338"/>
            <ac:spMk id="32" creationId="{2C444748-5A8D-4B53-89FE-42B455DFA2D1}"/>
          </ac:spMkLst>
        </pc:spChg>
        <pc:spChg chg="add del">
          <ac:chgData name="Gupta, Divya" userId="S::divya8@illinois.edu::ac5961a9-1f06-4f91-9be1-71838706f584" providerId="AD" clId="Web-{985ED16B-46C9-9405-E4EC-7ED4B130FCE3}" dt="2024-04-29T08:26:03.436" v="67"/>
          <ac:spMkLst>
            <pc:docMk/>
            <pc:sldMk cId="1920961847" sldId="338"/>
            <ac:spMk id="38" creationId="{93062723-6941-4ABE-8146-AC6FA530BA4C}"/>
          </ac:spMkLst>
        </pc:spChg>
        <pc:spChg chg="add del">
          <ac:chgData name="Gupta, Divya" userId="S::divya8@illinois.edu::ac5961a9-1f06-4f91-9be1-71838706f584" providerId="AD" clId="Web-{985ED16B-46C9-9405-E4EC-7ED4B130FCE3}" dt="2024-04-29T08:26:03.436" v="67"/>
          <ac:spMkLst>
            <pc:docMk/>
            <pc:sldMk cId="1920961847" sldId="338"/>
            <ac:spMk id="39" creationId="{917859B3-4C91-478D-929D-BB6433F90849}"/>
          </ac:spMkLst>
        </pc:spChg>
        <pc:spChg chg="add del">
          <ac:chgData name="Gupta, Divya" userId="S::divya8@illinois.edu::ac5961a9-1f06-4f91-9be1-71838706f584" providerId="AD" clId="Web-{985ED16B-46C9-9405-E4EC-7ED4B130FCE3}" dt="2024-04-29T08:26:03.436" v="67"/>
          <ac:spMkLst>
            <pc:docMk/>
            <pc:sldMk cId="1920961847" sldId="338"/>
            <ac:spMk id="40" creationId="{6283FBD2-A663-469F-855C-06D86E3C1161}"/>
          </ac:spMkLst>
        </pc:spChg>
        <pc:spChg chg="add del">
          <ac:chgData name="Gupta, Divya" userId="S::divya8@illinois.edu::ac5961a9-1f06-4f91-9be1-71838706f584" providerId="AD" clId="Web-{985ED16B-46C9-9405-E4EC-7ED4B130FCE3}" dt="2024-04-29T08:26:03.436" v="67"/>
          <ac:spMkLst>
            <pc:docMk/>
            <pc:sldMk cId="1920961847" sldId="338"/>
            <ac:spMk id="41" creationId="{8A1279FC-7441-4E55-B082-2774E6316482}"/>
          </ac:spMkLst>
        </pc:spChg>
        <pc:spChg chg="add">
          <ac:chgData name="Gupta, Divya" userId="S::divya8@illinois.edu::ac5961a9-1f06-4f91-9be1-71838706f584" providerId="AD" clId="Web-{985ED16B-46C9-9405-E4EC-7ED4B130FCE3}" dt="2024-04-29T08:26:03.436" v="68"/>
          <ac:spMkLst>
            <pc:docMk/>
            <pc:sldMk cId="1920961847" sldId="338"/>
            <ac:spMk id="43" creationId="{E1750109-3B91-4506-B997-0CD8E35A1488}"/>
          </ac:spMkLst>
        </pc:spChg>
        <pc:spChg chg="add">
          <ac:chgData name="Gupta, Divya" userId="S::divya8@illinois.edu::ac5961a9-1f06-4f91-9be1-71838706f584" providerId="AD" clId="Web-{985ED16B-46C9-9405-E4EC-7ED4B130FCE3}" dt="2024-04-29T08:26:03.436" v="68"/>
          <ac:spMkLst>
            <pc:docMk/>
            <pc:sldMk cId="1920961847" sldId="338"/>
            <ac:spMk id="44" creationId="{E72D8D1B-59F6-4FF3-8547-9BBB6129F2FA}"/>
          </ac:spMkLst>
        </pc:spChg>
        <pc:spChg chg="add">
          <ac:chgData name="Gupta, Divya" userId="S::divya8@illinois.edu::ac5961a9-1f06-4f91-9be1-71838706f584" providerId="AD" clId="Web-{985ED16B-46C9-9405-E4EC-7ED4B130FCE3}" dt="2024-04-29T08:26:03.436" v="68"/>
          <ac:spMkLst>
            <pc:docMk/>
            <pc:sldMk cId="1920961847" sldId="338"/>
            <ac:spMk id="45" creationId="{8FC8C21F-9484-4A71-ABFA-6C10682FAC3E}"/>
          </ac:spMkLst>
        </pc:spChg>
        <pc:spChg chg="add">
          <ac:chgData name="Gupta, Divya" userId="S::divya8@illinois.edu::ac5961a9-1f06-4f91-9be1-71838706f584" providerId="AD" clId="Web-{985ED16B-46C9-9405-E4EC-7ED4B130FCE3}" dt="2024-04-29T08:26:03.436" v="68"/>
          <ac:spMkLst>
            <pc:docMk/>
            <pc:sldMk cId="1920961847" sldId="338"/>
            <ac:spMk id="46" creationId="{2C444748-5A8D-4B53-89FE-42B455DFA2D1}"/>
          </ac:spMkLst>
        </pc:spChg>
        <pc:spChg chg="add">
          <ac:chgData name="Gupta, Divya" userId="S::divya8@illinois.edu::ac5961a9-1f06-4f91-9be1-71838706f584" providerId="AD" clId="Web-{985ED16B-46C9-9405-E4EC-7ED4B130FCE3}" dt="2024-04-29T08:26:03.436" v="68"/>
          <ac:spMkLst>
            <pc:docMk/>
            <pc:sldMk cId="1920961847" sldId="338"/>
            <ac:spMk id="47" creationId="{14044C96-7CFD-44DB-A579-D77B0D37C681}"/>
          </ac:spMkLst>
        </pc:spChg>
        <pc:grpChg chg="add del">
          <ac:chgData name="Gupta, Divya" userId="S::divya8@illinois.edu::ac5961a9-1f06-4f91-9be1-71838706f584" providerId="AD" clId="Web-{985ED16B-46C9-9405-E4EC-7ED4B130FCE3}" dt="2024-04-29T08:25:31.138" v="61"/>
          <ac:grpSpMkLst>
            <pc:docMk/>
            <pc:sldMk cId="1920961847" sldId="338"/>
            <ac:grpSpMk id="14" creationId="{AFD40B55-BABB-4B33-ADD3-0C2340430678}"/>
          </ac:grpSpMkLst>
        </pc:grpChg>
        <pc:grpChg chg="add del">
          <ac:chgData name="Gupta, Divya" userId="S::divya8@illinois.edu::ac5961a9-1f06-4f91-9be1-71838706f584" providerId="AD" clId="Web-{985ED16B-46C9-9405-E4EC-7ED4B130FCE3}" dt="2024-04-29T08:25:31.138" v="61"/>
          <ac:grpSpMkLst>
            <pc:docMk/>
            <pc:sldMk cId="1920961847" sldId="338"/>
            <ac:grpSpMk id="18" creationId="{E616EDA1-F722-4C6A-AD2F-E487C7EBE6BD}"/>
          </ac:grpSpMkLst>
        </pc:grpChg>
        <pc:grpChg chg="add del">
          <ac:chgData name="Gupta, Divya" userId="S::divya8@illinois.edu::ac5961a9-1f06-4f91-9be1-71838706f584" providerId="AD" clId="Web-{985ED16B-46C9-9405-E4EC-7ED4B130FCE3}" dt="2024-04-29T08:25:31.138" v="61"/>
          <ac:grpSpMkLst>
            <pc:docMk/>
            <pc:sldMk cId="1920961847" sldId="338"/>
            <ac:grpSpMk id="22" creationId="{718BCC2B-0684-4382-A2D3-C9ADC776876E}"/>
          </ac:grpSpMkLst>
        </pc:grpChg>
        <pc:grpChg chg="add del">
          <ac:chgData name="Gupta, Divya" userId="S::divya8@illinois.edu::ac5961a9-1f06-4f91-9be1-71838706f584" providerId="AD" clId="Web-{985ED16B-46C9-9405-E4EC-7ED4B130FCE3}" dt="2024-04-29T08:25:31.138" v="61"/>
          <ac:grpSpMkLst>
            <pc:docMk/>
            <pc:sldMk cId="1920961847" sldId="338"/>
            <ac:grpSpMk id="26" creationId="{B5D0BDB0-2E17-4D86-BEE1-1A1817E04694}"/>
          </ac:grpSpMkLst>
        </pc:grpChg>
        <pc:picChg chg="add mod ord">
          <ac:chgData name="Gupta, Divya" userId="S::divya8@illinois.edu::ac5961a9-1f06-4f91-9be1-71838706f584" providerId="AD" clId="Web-{985ED16B-46C9-9405-E4EC-7ED4B130FCE3}" dt="2024-04-29T08:26:03.436" v="68"/>
          <ac:picMkLst>
            <pc:docMk/>
            <pc:sldMk cId="1920961847" sldId="338"/>
            <ac:picMk id="4" creationId="{1D9E95EC-9C25-D2E8-4615-3C1AB1336EAB}"/>
          </ac:picMkLst>
        </pc:picChg>
        <pc:picChg chg="add mod ord">
          <ac:chgData name="Gupta, Divya" userId="S::divya8@illinois.edu::ac5961a9-1f06-4f91-9be1-71838706f584" providerId="AD" clId="Web-{985ED16B-46C9-9405-E4EC-7ED4B130FCE3}" dt="2024-04-29T08:26:03.436" v="68"/>
          <ac:picMkLst>
            <pc:docMk/>
            <pc:sldMk cId="1920961847" sldId="338"/>
            <ac:picMk id="5" creationId="{C8C5BFC5-191A-7FB9-B334-11A0B24DF50F}"/>
          </ac:picMkLst>
        </pc:picChg>
        <pc:picChg chg="add mod ord">
          <ac:chgData name="Gupta, Divya" userId="S::divya8@illinois.edu::ac5961a9-1f06-4f91-9be1-71838706f584" providerId="AD" clId="Web-{985ED16B-46C9-9405-E4EC-7ED4B130FCE3}" dt="2024-04-29T08:26:03.436" v="68"/>
          <ac:picMkLst>
            <pc:docMk/>
            <pc:sldMk cId="1920961847" sldId="338"/>
            <ac:picMk id="6" creationId="{77532521-1087-AA46-7C4B-BBB98DB4B49B}"/>
          </ac:picMkLst>
        </pc:picChg>
        <pc:picChg chg="add mod ord">
          <ac:chgData name="Gupta, Divya" userId="S::divya8@illinois.edu::ac5961a9-1f06-4f91-9be1-71838706f584" providerId="AD" clId="Web-{985ED16B-46C9-9405-E4EC-7ED4B130FCE3}" dt="2024-04-29T08:26:03.436" v="68"/>
          <ac:picMkLst>
            <pc:docMk/>
            <pc:sldMk cId="1920961847" sldId="338"/>
            <ac:picMk id="7" creationId="{BFA562C3-6FBF-62CC-FE3C-5238CD2A9B6E}"/>
          </ac:picMkLst>
        </pc:picChg>
        <pc:cxnChg chg="add del">
          <ac:chgData name="Gupta, Divya" userId="S::divya8@illinois.edu::ac5961a9-1f06-4f91-9be1-71838706f584" providerId="AD" clId="Web-{985ED16B-46C9-9405-E4EC-7ED4B130FCE3}" dt="2024-04-29T08:25:49.420" v="65"/>
          <ac:cxnSpMkLst>
            <pc:docMk/>
            <pc:sldMk cId="1920961847" sldId="338"/>
            <ac:cxnSpMk id="34" creationId="{50DA1EB8-87CF-4588-A1FD-4756F9A28F6B}"/>
          </ac:cxnSpMkLst>
        </pc:cxnChg>
        <pc:cxnChg chg="add del">
          <ac:chgData name="Gupta, Divya" userId="S::divya8@illinois.edu::ac5961a9-1f06-4f91-9be1-71838706f584" providerId="AD" clId="Web-{985ED16B-46C9-9405-E4EC-7ED4B130FCE3}" dt="2024-04-29T08:25:49.420" v="65"/>
          <ac:cxnSpMkLst>
            <pc:docMk/>
            <pc:sldMk cId="1920961847" sldId="338"/>
            <ac:cxnSpMk id="35" creationId="{D7A4E378-EA57-47B9-B1EB-58B998F6CFFB}"/>
          </ac:cxnSpMkLst>
        </pc:cxnChg>
        <pc:cxnChg chg="add del">
          <ac:chgData name="Gupta, Divya" userId="S::divya8@illinois.edu::ac5961a9-1f06-4f91-9be1-71838706f584" providerId="AD" clId="Web-{985ED16B-46C9-9405-E4EC-7ED4B130FCE3}" dt="2024-04-29T08:25:49.420" v="65"/>
          <ac:cxnSpMkLst>
            <pc:docMk/>
            <pc:sldMk cId="1920961847" sldId="338"/>
            <ac:cxnSpMk id="36" creationId="{D2B31ED6-76F0-425A-9A41-C947AEF9C145}"/>
          </ac:cxnSpMkLst>
        </pc:cxnChg>
      </pc:sldChg>
      <pc:sldMasterChg chg="mod setBg modSldLayout">
        <pc:chgData name="Gupta, Divya" userId="S::divya8@illinois.edu::ac5961a9-1f06-4f91-9be1-71838706f584" providerId="AD" clId="Web-{985ED16B-46C9-9405-E4EC-7ED4B130FCE3}" dt="2024-04-29T08:33:31.727" v="101"/>
        <pc:sldMasterMkLst>
          <pc:docMk/>
          <pc:sldMasterMk cId="2997158759" sldId="2147483648"/>
        </pc:sldMasterMkLst>
        <pc:sldLayoutChg chg="mod">
          <pc:chgData name="Gupta, Divya" userId="S::divya8@illinois.edu::ac5961a9-1f06-4f91-9be1-71838706f584" providerId="AD" clId="Web-{985ED16B-46C9-9405-E4EC-7ED4B130FCE3}" dt="2024-04-29T08:33:31.727" v="101"/>
          <pc:sldLayoutMkLst>
            <pc:docMk/>
            <pc:sldMasterMk cId="2997158759" sldId="2147483648"/>
            <pc:sldLayoutMk cId="1613004611" sldId="2147483649"/>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4265417937" sldId="2147483650"/>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869767835" sldId="2147483651"/>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1755083196" sldId="2147483652"/>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4148005400" sldId="2147483653"/>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347602846" sldId="2147483654"/>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1873986874" sldId="2147483655"/>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810807875" sldId="2147483656"/>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1262054151" sldId="2147483657"/>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803790775" sldId="2147483658"/>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478952322" sldId="2147483659"/>
          </pc:sldLayoutMkLst>
        </pc:sldLayoutChg>
        <pc:sldLayoutChg chg="mod">
          <pc:chgData name="Gupta, Divya" userId="S::divya8@illinois.edu::ac5961a9-1f06-4f91-9be1-71838706f584" providerId="AD" clId="Web-{985ED16B-46C9-9405-E4EC-7ED4B130FCE3}" dt="2024-04-29T08:33:31.727" v="101"/>
          <pc:sldLayoutMkLst>
            <pc:docMk/>
            <pc:sldMasterMk cId="2997158759" sldId="2147483648"/>
            <pc:sldLayoutMk cId="264633073" sldId="2147483660"/>
          </pc:sldLayoutMkLst>
        </pc:sldLayoutChg>
      </pc:sldMasterChg>
    </pc:docChg>
  </pc:docChgLst>
  <pc:docChgLst>
    <pc:chgData name="Gupta, Divya" userId="S::divya8@illinois.edu::ac5961a9-1f06-4f91-9be1-71838706f584" providerId="AD" clId="Web-{6F157899-9C8B-AD49-A293-E2FCC2E14A3A}"/>
    <pc:docChg chg="modSld modMainMaster">
      <pc:chgData name="Gupta, Divya" userId="S::divya8@illinois.edu::ac5961a9-1f06-4f91-9be1-71838706f584" providerId="AD" clId="Web-{6F157899-9C8B-AD49-A293-E2FCC2E14A3A}" dt="2024-04-29T07:34:27.808" v="4"/>
      <pc:docMkLst>
        <pc:docMk/>
      </pc:docMkLst>
      <pc:sldChg chg="mod">
        <pc:chgData name="Gupta, Divya" userId="S::divya8@illinois.edu::ac5961a9-1f06-4f91-9be1-71838706f584" providerId="AD" clId="Web-{6F157899-9C8B-AD49-A293-E2FCC2E14A3A}" dt="2024-04-29T07:34:27.808" v="4"/>
        <pc:sldMkLst>
          <pc:docMk/>
          <pc:sldMk cId="667268517" sldId="258"/>
        </pc:sldMkLst>
      </pc:sldChg>
      <pc:sldChg chg="mod">
        <pc:chgData name="Gupta, Divya" userId="S::divya8@illinois.edu::ac5961a9-1f06-4f91-9be1-71838706f584" providerId="AD" clId="Web-{6F157899-9C8B-AD49-A293-E2FCC2E14A3A}" dt="2024-04-29T07:34:27.808" v="4"/>
        <pc:sldMkLst>
          <pc:docMk/>
          <pc:sldMk cId="2030944505" sldId="259"/>
        </pc:sldMkLst>
      </pc:sldChg>
      <pc:sldChg chg="mod">
        <pc:chgData name="Gupta, Divya" userId="S::divya8@illinois.edu::ac5961a9-1f06-4f91-9be1-71838706f584" providerId="AD" clId="Web-{6F157899-9C8B-AD49-A293-E2FCC2E14A3A}" dt="2024-04-29T07:34:27.808" v="4"/>
        <pc:sldMkLst>
          <pc:docMk/>
          <pc:sldMk cId="1179691393" sldId="260"/>
        </pc:sldMkLst>
      </pc:sldChg>
      <pc:sldChg chg="mod">
        <pc:chgData name="Gupta, Divya" userId="S::divya8@illinois.edu::ac5961a9-1f06-4f91-9be1-71838706f584" providerId="AD" clId="Web-{6F157899-9C8B-AD49-A293-E2FCC2E14A3A}" dt="2024-04-29T07:34:27.808" v="4"/>
        <pc:sldMkLst>
          <pc:docMk/>
          <pc:sldMk cId="2592290592" sldId="262"/>
        </pc:sldMkLst>
      </pc:sldChg>
      <pc:sldChg chg="mod">
        <pc:chgData name="Gupta, Divya" userId="S::divya8@illinois.edu::ac5961a9-1f06-4f91-9be1-71838706f584" providerId="AD" clId="Web-{6F157899-9C8B-AD49-A293-E2FCC2E14A3A}" dt="2024-04-29T07:34:27.808" v="4"/>
        <pc:sldMkLst>
          <pc:docMk/>
          <pc:sldMk cId="2824288505" sldId="264"/>
        </pc:sldMkLst>
      </pc:sldChg>
      <pc:sldChg chg="mod">
        <pc:chgData name="Gupta, Divya" userId="S::divya8@illinois.edu::ac5961a9-1f06-4f91-9be1-71838706f584" providerId="AD" clId="Web-{6F157899-9C8B-AD49-A293-E2FCC2E14A3A}" dt="2024-04-29T07:34:27.808" v="4"/>
        <pc:sldMkLst>
          <pc:docMk/>
          <pc:sldMk cId="2896064271" sldId="266"/>
        </pc:sldMkLst>
      </pc:sldChg>
      <pc:sldChg chg="mod">
        <pc:chgData name="Gupta, Divya" userId="S::divya8@illinois.edu::ac5961a9-1f06-4f91-9be1-71838706f584" providerId="AD" clId="Web-{6F157899-9C8B-AD49-A293-E2FCC2E14A3A}" dt="2024-04-29T07:34:27.808" v="4"/>
        <pc:sldMkLst>
          <pc:docMk/>
          <pc:sldMk cId="412411851" sldId="268"/>
        </pc:sldMkLst>
      </pc:sldChg>
      <pc:sldChg chg="mod">
        <pc:chgData name="Gupta, Divya" userId="S::divya8@illinois.edu::ac5961a9-1f06-4f91-9be1-71838706f584" providerId="AD" clId="Web-{6F157899-9C8B-AD49-A293-E2FCC2E14A3A}" dt="2024-04-29T07:34:27.808" v="4"/>
        <pc:sldMkLst>
          <pc:docMk/>
          <pc:sldMk cId="2788189039" sldId="269"/>
        </pc:sldMkLst>
      </pc:sldChg>
      <pc:sldChg chg="mod">
        <pc:chgData name="Gupta, Divya" userId="S::divya8@illinois.edu::ac5961a9-1f06-4f91-9be1-71838706f584" providerId="AD" clId="Web-{6F157899-9C8B-AD49-A293-E2FCC2E14A3A}" dt="2024-04-29T07:34:27.808" v="4"/>
        <pc:sldMkLst>
          <pc:docMk/>
          <pc:sldMk cId="4203439632" sldId="270"/>
        </pc:sldMkLst>
      </pc:sldChg>
      <pc:sldChg chg="mod">
        <pc:chgData name="Gupta, Divya" userId="S::divya8@illinois.edu::ac5961a9-1f06-4f91-9be1-71838706f584" providerId="AD" clId="Web-{6F157899-9C8B-AD49-A293-E2FCC2E14A3A}" dt="2024-04-29T07:34:27.808" v="4"/>
        <pc:sldMkLst>
          <pc:docMk/>
          <pc:sldMk cId="2036880912" sldId="271"/>
        </pc:sldMkLst>
      </pc:sldChg>
      <pc:sldChg chg="mod">
        <pc:chgData name="Gupta, Divya" userId="S::divya8@illinois.edu::ac5961a9-1f06-4f91-9be1-71838706f584" providerId="AD" clId="Web-{6F157899-9C8B-AD49-A293-E2FCC2E14A3A}" dt="2024-04-29T07:34:27.808" v="4"/>
        <pc:sldMkLst>
          <pc:docMk/>
          <pc:sldMk cId="2000391958" sldId="273"/>
        </pc:sldMkLst>
      </pc:sldChg>
      <pc:sldChg chg="mod">
        <pc:chgData name="Gupta, Divya" userId="S::divya8@illinois.edu::ac5961a9-1f06-4f91-9be1-71838706f584" providerId="AD" clId="Web-{6F157899-9C8B-AD49-A293-E2FCC2E14A3A}" dt="2024-04-29T07:34:27.808" v="4"/>
        <pc:sldMkLst>
          <pc:docMk/>
          <pc:sldMk cId="1058559852" sldId="277"/>
        </pc:sldMkLst>
      </pc:sldChg>
      <pc:sldChg chg="mod">
        <pc:chgData name="Gupta, Divya" userId="S::divya8@illinois.edu::ac5961a9-1f06-4f91-9be1-71838706f584" providerId="AD" clId="Web-{6F157899-9C8B-AD49-A293-E2FCC2E14A3A}" dt="2024-04-29T07:34:27.808" v="4"/>
        <pc:sldMkLst>
          <pc:docMk/>
          <pc:sldMk cId="3195536913" sldId="278"/>
        </pc:sldMkLst>
      </pc:sldChg>
      <pc:sldChg chg="mod">
        <pc:chgData name="Gupta, Divya" userId="S::divya8@illinois.edu::ac5961a9-1f06-4f91-9be1-71838706f584" providerId="AD" clId="Web-{6F157899-9C8B-AD49-A293-E2FCC2E14A3A}" dt="2024-04-29T07:34:27.808" v="4"/>
        <pc:sldMkLst>
          <pc:docMk/>
          <pc:sldMk cId="911366876" sldId="279"/>
        </pc:sldMkLst>
      </pc:sldChg>
      <pc:sldChg chg="mod">
        <pc:chgData name="Gupta, Divya" userId="S::divya8@illinois.edu::ac5961a9-1f06-4f91-9be1-71838706f584" providerId="AD" clId="Web-{6F157899-9C8B-AD49-A293-E2FCC2E14A3A}" dt="2024-04-29T07:34:27.808" v="4"/>
        <pc:sldMkLst>
          <pc:docMk/>
          <pc:sldMk cId="3285930324" sldId="280"/>
        </pc:sldMkLst>
      </pc:sldChg>
      <pc:sldChg chg="mod">
        <pc:chgData name="Gupta, Divya" userId="S::divya8@illinois.edu::ac5961a9-1f06-4f91-9be1-71838706f584" providerId="AD" clId="Web-{6F157899-9C8B-AD49-A293-E2FCC2E14A3A}" dt="2024-04-29T07:34:27.808" v="4"/>
        <pc:sldMkLst>
          <pc:docMk/>
          <pc:sldMk cId="1177315866" sldId="334"/>
        </pc:sldMkLst>
      </pc:sldChg>
      <pc:sldChg chg="mod">
        <pc:chgData name="Gupta, Divya" userId="S::divya8@illinois.edu::ac5961a9-1f06-4f91-9be1-71838706f584" providerId="AD" clId="Web-{6F157899-9C8B-AD49-A293-E2FCC2E14A3A}" dt="2024-04-29T07:34:27.808" v="4"/>
        <pc:sldMkLst>
          <pc:docMk/>
          <pc:sldMk cId="3152917849" sldId="336"/>
        </pc:sldMkLst>
      </pc:sldChg>
      <pc:sldChg chg="addSp delSp modSp mod">
        <pc:chgData name="Gupta, Divya" userId="S::divya8@illinois.edu::ac5961a9-1f06-4f91-9be1-71838706f584" providerId="AD" clId="Web-{6F157899-9C8B-AD49-A293-E2FCC2E14A3A}" dt="2024-04-29T07:34:27.808" v="4"/>
        <pc:sldMkLst>
          <pc:docMk/>
          <pc:sldMk cId="736214200" sldId="337"/>
        </pc:sldMkLst>
        <pc:spChg chg="mod">
          <ac:chgData name="Gupta, Divya" userId="S::divya8@illinois.edu::ac5961a9-1f06-4f91-9be1-71838706f584" providerId="AD" clId="Web-{6F157899-9C8B-AD49-A293-E2FCC2E14A3A}" dt="2024-04-29T07:33:43.213" v="2"/>
          <ac:spMkLst>
            <pc:docMk/>
            <pc:sldMk cId="736214200" sldId="337"/>
            <ac:spMk id="2" creationId="{9FCCFE0E-F8C0-1943-ACC9-E073C32164BC}"/>
          </ac:spMkLst>
        </pc:spChg>
        <pc:spChg chg="add del">
          <ac:chgData name="Gupta, Divya" userId="S::divya8@illinois.edu::ac5961a9-1f06-4f91-9be1-71838706f584" providerId="AD" clId="Web-{6F157899-9C8B-AD49-A293-E2FCC2E14A3A}" dt="2024-04-29T07:33:43.213" v="2"/>
          <ac:spMkLst>
            <pc:docMk/>
            <pc:sldMk cId="736214200" sldId="337"/>
            <ac:spMk id="7" creationId="{289ED1AA-8684-4D37-B208-8777E1A7780D}"/>
          </ac:spMkLst>
        </pc:spChg>
        <pc:spChg chg="add del">
          <ac:chgData name="Gupta, Divya" userId="S::divya8@illinois.edu::ac5961a9-1f06-4f91-9be1-71838706f584" providerId="AD" clId="Web-{6F157899-9C8B-AD49-A293-E2FCC2E14A3A}" dt="2024-04-29T07:33:43.213" v="2"/>
          <ac:spMkLst>
            <pc:docMk/>
            <pc:sldMk cId="736214200" sldId="337"/>
            <ac:spMk id="9" creationId="{4180E01B-B1F4-437C-807D-1C930718EE64}"/>
          </ac:spMkLst>
        </pc:spChg>
        <pc:spChg chg="add del">
          <ac:chgData name="Gupta, Divya" userId="S::divya8@illinois.edu::ac5961a9-1f06-4f91-9be1-71838706f584" providerId="AD" clId="Web-{6F157899-9C8B-AD49-A293-E2FCC2E14A3A}" dt="2024-04-29T07:33:43.213" v="2"/>
          <ac:spMkLst>
            <pc:docMk/>
            <pc:sldMk cId="736214200" sldId="337"/>
            <ac:spMk id="11" creationId="{41F77738-2AF0-4750-A0C7-F97C2C17590E}"/>
          </ac:spMkLst>
        </pc:spChg>
        <pc:spChg chg="add del">
          <ac:chgData name="Gupta, Divya" userId="S::divya8@illinois.edu::ac5961a9-1f06-4f91-9be1-71838706f584" providerId="AD" clId="Web-{6F157899-9C8B-AD49-A293-E2FCC2E14A3A}" dt="2024-04-29T07:33:43.197" v="1"/>
          <ac:spMkLst>
            <pc:docMk/>
            <pc:sldMk cId="736214200" sldId="337"/>
            <ac:spMk id="16" creationId="{A8DB9CD9-59B1-4D73-BC4C-98796A48EF9B}"/>
          </ac:spMkLst>
        </pc:spChg>
        <pc:spChg chg="add del">
          <ac:chgData name="Gupta, Divya" userId="S::divya8@illinois.edu::ac5961a9-1f06-4f91-9be1-71838706f584" providerId="AD" clId="Web-{6F157899-9C8B-AD49-A293-E2FCC2E14A3A}" dt="2024-04-29T07:33:43.197" v="1"/>
          <ac:spMkLst>
            <pc:docMk/>
            <pc:sldMk cId="736214200" sldId="337"/>
            <ac:spMk id="18" creationId="{8874A6A9-41FF-4E33-AFA8-F9F81436A59E}"/>
          </ac:spMkLst>
        </pc:spChg>
        <pc:spChg chg="add">
          <ac:chgData name="Gupta, Divya" userId="S::divya8@illinois.edu::ac5961a9-1f06-4f91-9be1-71838706f584" providerId="AD" clId="Web-{6F157899-9C8B-AD49-A293-E2FCC2E14A3A}" dt="2024-04-29T07:33:43.213" v="2"/>
          <ac:spMkLst>
            <pc:docMk/>
            <pc:sldMk cId="736214200" sldId="337"/>
            <ac:spMk id="29" creationId="{A3363022-C969-41E9-8EB2-E4C94908C1FA}"/>
          </ac:spMkLst>
        </pc:spChg>
        <pc:spChg chg="add">
          <ac:chgData name="Gupta, Divya" userId="S::divya8@illinois.edu::ac5961a9-1f06-4f91-9be1-71838706f584" providerId="AD" clId="Web-{6F157899-9C8B-AD49-A293-E2FCC2E14A3A}" dt="2024-04-29T07:33:43.213" v="2"/>
          <ac:spMkLst>
            <pc:docMk/>
            <pc:sldMk cId="736214200" sldId="337"/>
            <ac:spMk id="30" creationId="{8D1AD6B3-BE88-4CEB-BA17-790657CC4729}"/>
          </ac:spMkLst>
        </pc:spChg>
        <pc:grpChg chg="add del">
          <ac:chgData name="Gupta, Divya" userId="S::divya8@illinois.edu::ac5961a9-1f06-4f91-9be1-71838706f584" providerId="AD" clId="Web-{6F157899-9C8B-AD49-A293-E2FCC2E14A3A}" dt="2024-04-29T07:33:43.197" v="1"/>
          <ac:grpSpMkLst>
            <pc:docMk/>
            <pc:sldMk cId="736214200" sldId="337"/>
            <ac:grpSpMk id="20" creationId="{721D730E-1F97-4071-B143-B05E6D2599BC}"/>
          </ac:grpSpMkLst>
        </pc:grpChg>
        <pc:grpChg chg="add">
          <ac:chgData name="Gupta, Divya" userId="S::divya8@illinois.edu::ac5961a9-1f06-4f91-9be1-71838706f584" providerId="AD" clId="Web-{6F157899-9C8B-AD49-A293-E2FCC2E14A3A}" dt="2024-04-29T07:33:43.213" v="2"/>
          <ac:grpSpMkLst>
            <pc:docMk/>
            <pc:sldMk cId="736214200" sldId="337"/>
            <ac:grpSpMk id="22" creationId="{89D1390B-7E13-4B4F-9CB2-391063412E54}"/>
          </ac:grpSpMkLst>
        </pc:grpChg>
        <pc:picChg chg="add">
          <ac:chgData name="Gupta, Divya" userId="S::divya8@illinois.edu::ac5961a9-1f06-4f91-9be1-71838706f584" providerId="AD" clId="Web-{6F157899-9C8B-AD49-A293-E2FCC2E14A3A}" dt="2024-04-29T07:33:43.213" v="2"/>
          <ac:picMkLst>
            <pc:docMk/>
            <pc:sldMk cId="736214200" sldId="337"/>
            <ac:picMk id="15" creationId="{8877400C-854F-2625-4AFA-2919A3534499}"/>
          </ac:picMkLst>
        </pc:picChg>
      </pc:sldChg>
      <pc:sldMasterChg chg="mod setBg modSldLayout">
        <pc:chgData name="Gupta, Divya" userId="S::divya8@illinois.edu::ac5961a9-1f06-4f91-9be1-71838706f584" providerId="AD" clId="Web-{6F157899-9C8B-AD49-A293-E2FCC2E14A3A}" dt="2024-04-29T07:34:27.808" v="4"/>
        <pc:sldMasterMkLst>
          <pc:docMk/>
          <pc:sldMasterMk cId="2997158759" sldId="2147483648"/>
        </pc:sldMasterMkLst>
        <pc:sldLayoutChg chg="mod">
          <pc:chgData name="Gupta, Divya" userId="S::divya8@illinois.edu::ac5961a9-1f06-4f91-9be1-71838706f584" providerId="AD" clId="Web-{6F157899-9C8B-AD49-A293-E2FCC2E14A3A}" dt="2024-04-29T07:34:27.808" v="4"/>
          <pc:sldLayoutMkLst>
            <pc:docMk/>
            <pc:sldMasterMk cId="2997158759" sldId="2147483648"/>
            <pc:sldLayoutMk cId="1613004611" sldId="2147483649"/>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4265417937" sldId="2147483650"/>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869767835" sldId="2147483651"/>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1755083196" sldId="2147483652"/>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4148005400" sldId="2147483653"/>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347602846" sldId="2147483654"/>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1873986874" sldId="2147483655"/>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810807875" sldId="2147483656"/>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1262054151" sldId="2147483657"/>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803790775" sldId="2147483658"/>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478952322" sldId="2147483659"/>
          </pc:sldLayoutMkLst>
        </pc:sldLayoutChg>
        <pc:sldLayoutChg chg="mod">
          <pc:chgData name="Gupta, Divya" userId="S::divya8@illinois.edu::ac5961a9-1f06-4f91-9be1-71838706f584" providerId="AD" clId="Web-{6F157899-9C8B-AD49-A293-E2FCC2E14A3A}" dt="2024-04-29T07:34:27.808" v="4"/>
          <pc:sldLayoutMkLst>
            <pc:docMk/>
            <pc:sldMasterMk cId="2997158759" sldId="2147483648"/>
            <pc:sldLayoutMk cId="264633073" sldId="2147483660"/>
          </pc:sldLayoutMkLst>
        </pc:sldLayoutChg>
      </pc:sldMaster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ED8EE-C286-456F-A45C-722F51CC8693}"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104E799A-F8EA-4611-AF9E-B498174864F4}">
      <dgm:prSet phldrT="[Text]" phldr="0"/>
      <dgm:spPr/>
      <dgm:t>
        <a:bodyPr/>
        <a:lstStyle/>
        <a:p>
          <a:pPr rtl="0"/>
          <a:r>
            <a:rPr lang="en-US">
              <a:latin typeface="Aptos Display" panose="02110004020202020204"/>
            </a:rPr>
            <a:t> </a:t>
          </a:r>
          <a:r>
            <a:rPr lang="en-US" b="1">
              <a:solidFill>
                <a:srgbClr val="ECECEC"/>
              </a:solidFill>
              <a:latin typeface="Times New Roman" panose="02020603050405020304" pitchFamily="18" charset="0"/>
              <a:cs typeface="Times New Roman" panose="02020603050405020304" pitchFamily="18" charset="0"/>
            </a:rPr>
            <a:t>Dual-Compartment Design</a:t>
          </a:r>
        </a:p>
      </dgm:t>
    </dgm:pt>
    <dgm:pt modelId="{F2783997-E4E4-4B8E-B08A-D0C4496B7B85}" type="parTrans" cxnId="{9671F695-B698-4387-9BA2-B0B1BA472F7B}">
      <dgm:prSet/>
      <dgm:spPr/>
      <dgm:t>
        <a:bodyPr/>
        <a:lstStyle/>
        <a:p>
          <a:endParaRPr lang="en-US"/>
        </a:p>
      </dgm:t>
    </dgm:pt>
    <dgm:pt modelId="{C4A0FA77-3FB6-4230-A32D-6EAC7B16B7A1}" type="sibTrans" cxnId="{9671F695-B698-4387-9BA2-B0B1BA472F7B}">
      <dgm:prSet/>
      <dgm:spPr/>
      <dgm:t>
        <a:bodyPr/>
        <a:lstStyle/>
        <a:p>
          <a:endParaRPr lang="en-US"/>
        </a:p>
      </dgm:t>
    </dgm:pt>
    <dgm:pt modelId="{447C6B39-11E8-461C-A341-386DFBA3261A}">
      <dgm:prSet phldrT="[Text]" custT="1"/>
      <dgm:spPr/>
      <dgm:t>
        <a:bodyPr/>
        <a:lstStyle/>
        <a:p>
          <a:pPr rtl="0"/>
          <a:r>
            <a:rPr lang="en-US" sz="1700">
              <a:latin typeface="Aptos Display" panose="02110004020202020204"/>
            </a:rPr>
            <a:t> </a:t>
          </a:r>
          <a:r>
            <a:rPr lang="en-US" sz="2000" b="1">
              <a:solidFill>
                <a:srgbClr val="ECECEC"/>
              </a:solidFill>
              <a:latin typeface="Times New Roman" panose="02020603050405020304" pitchFamily="18" charset="0"/>
              <a:cs typeface="Times New Roman" panose="02020603050405020304" pitchFamily="18" charset="0"/>
            </a:rPr>
            <a:t>Independent Temperature Control</a:t>
          </a:r>
        </a:p>
      </dgm:t>
    </dgm:pt>
    <dgm:pt modelId="{48157583-18D7-40EB-A705-6BFB892B62D9}" type="parTrans" cxnId="{B073A356-3709-40AF-B810-9A737D7A3483}">
      <dgm:prSet/>
      <dgm:spPr/>
      <dgm:t>
        <a:bodyPr/>
        <a:lstStyle/>
        <a:p>
          <a:endParaRPr lang="en-US"/>
        </a:p>
      </dgm:t>
    </dgm:pt>
    <dgm:pt modelId="{6DC7F18D-6B77-44D5-8A09-64AC35F94700}" type="sibTrans" cxnId="{B073A356-3709-40AF-B810-9A737D7A3483}">
      <dgm:prSet/>
      <dgm:spPr/>
      <dgm:t>
        <a:bodyPr/>
        <a:lstStyle/>
        <a:p>
          <a:endParaRPr lang="en-US"/>
        </a:p>
      </dgm:t>
    </dgm:pt>
    <dgm:pt modelId="{60B656D2-FF4E-4798-ABEA-A2F62F93D4D3}">
      <dgm:prSet phldrT="[Text]" custT="1"/>
      <dgm:spPr/>
      <dgm:t>
        <a:bodyPr/>
        <a:lstStyle/>
        <a:p>
          <a:pPr rtl="0"/>
          <a:r>
            <a:rPr lang="en-US" sz="2000">
              <a:latin typeface="Times New Roman" panose="02020603050405020304" pitchFamily="18" charset="0"/>
              <a:cs typeface="Times New Roman" panose="02020603050405020304" pitchFamily="18" charset="0"/>
            </a:rPr>
            <a:t> </a:t>
          </a:r>
          <a:r>
            <a:rPr lang="en-US" sz="2000" b="1">
              <a:solidFill>
                <a:srgbClr val="ECECEC"/>
              </a:solidFill>
              <a:latin typeface="Times New Roman" panose="02020603050405020304" pitchFamily="18" charset="0"/>
              <a:cs typeface="Times New Roman" panose="02020603050405020304" pitchFamily="18" charset="0"/>
            </a:rPr>
            <a:t>Convenience and Portability</a:t>
          </a:r>
        </a:p>
      </dgm:t>
    </dgm:pt>
    <dgm:pt modelId="{8CF85AA4-D151-4C24-8F15-06FAB0E6829C}" type="parTrans" cxnId="{B6619545-B6B7-4E34-99CF-BD20B8AE2310}">
      <dgm:prSet/>
      <dgm:spPr/>
      <dgm:t>
        <a:bodyPr/>
        <a:lstStyle/>
        <a:p>
          <a:endParaRPr lang="en-US"/>
        </a:p>
      </dgm:t>
    </dgm:pt>
    <dgm:pt modelId="{3E6D91CB-7089-4B5A-9360-DD37735B2D50}" type="sibTrans" cxnId="{B6619545-B6B7-4E34-99CF-BD20B8AE2310}">
      <dgm:prSet/>
      <dgm:spPr/>
      <dgm:t>
        <a:bodyPr/>
        <a:lstStyle/>
        <a:p>
          <a:endParaRPr lang="en-US"/>
        </a:p>
      </dgm:t>
    </dgm:pt>
    <dgm:pt modelId="{B39886C4-9602-4661-81E7-D431A8108172}" type="pres">
      <dgm:prSet presAssocID="{49BED8EE-C286-456F-A45C-722F51CC8693}" presName="linear" presStyleCnt="0">
        <dgm:presLayoutVars>
          <dgm:dir/>
          <dgm:animLvl val="lvl"/>
          <dgm:resizeHandles val="exact"/>
        </dgm:presLayoutVars>
      </dgm:prSet>
      <dgm:spPr/>
    </dgm:pt>
    <dgm:pt modelId="{FE1E395A-89F7-481F-AC0F-34328927F248}" type="pres">
      <dgm:prSet presAssocID="{104E799A-F8EA-4611-AF9E-B498174864F4}" presName="parentLin" presStyleCnt="0"/>
      <dgm:spPr/>
    </dgm:pt>
    <dgm:pt modelId="{E1656675-D48E-45CA-A7D6-A0088F5267B8}" type="pres">
      <dgm:prSet presAssocID="{104E799A-F8EA-4611-AF9E-B498174864F4}" presName="parentLeftMargin" presStyleLbl="node1" presStyleIdx="0" presStyleCnt="3"/>
      <dgm:spPr/>
    </dgm:pt>
    <dgm:pt modelId="{E5694D3A-7FBB-4F1F-A04C-544F7624F7B4}" type="pres">
      <dgm:prSet presAssocID="{104E799A-F8EA-4611-AF9E-B498174864F4}" presName="parentText" presStyleLbl="node1" presStyleIdx="0" presStyleCnt="3">
        <dgm:presLayoutVars>
          <dgm:chMax val="0"/>
          <dgm:bulletEnabled val="1"/>
        </dgm:presLayoutVars>
      </dgm:prSet>
      <dgm:spPr/>
    </dgm:pt>
    <dgm:pt modelId="{2D4F27D7-A625-4836-A9C0-E1052059B6D4}" type="pres">
      <dgm:prSet presAssocID="{104E799A-F8EA-4611-AF9E-B498174864F4}" presName="negativeSpace" presStyleCnt="0"/>
      <dgm:spPr/>
    </dgm:pt>
    <dgm:pt modelId="{C43F5C3F-5FB0-4F56-AFEA-825AAD45BCD4}" type="pres">
      <dgm:prSet presAssocID="{104E799A-F8EA-4611-AF9E-B498174864F4}" presName="childText" presStyleLbl="conFgAcc1" presStyleIdx="0" presStyleCnt="3">
        <dgm:presLayoutVars>
          <dgm:bulletEnabled val="1"/>
        </dgm:presLayoutVars>
      </dgm:prSet>
      <dgm:spPr/>
    </dgm:pt>
    <dgm:pt modelId="{C149D4F9-7389-46B4-9875-D227B874BF93}" type="pres">
      <dgm:prSet presAssocID="{C4A0FA77-3FB6-4230-A32D-6EAC7B16B7A1}" presName="spaceBetweenRectangles" presStyleCnt="0"/>
      <dgm:spPr/>
    </dgm:pt>
    <dgm:pt modelId="{D96A29B2-8F58-4F11-9EB5-A16E018BA941}" type="pres">
      <dgm:prSet presAssocID="{447C6B39-11E8-461C-A341-386DFBA3261A}" presName="parentLin" presStyleCnt="0"/>
      <dgm:spPr/>
    </dgm:pt>
    <dgm:pt modelId="{62C6E5F1-6AED-4D0A-B885-CD43A9DCB243}" type="pres">
      <dgm:prSet presAssocID="{447C6B39-11E8-461C-A341-386DFBA3261A}" presName="parentLeftMargin" presStyleLbl="node1" presStyleIdx="0" presStyleCnt="3"/>
      <dgm:spPr/>
    </dgm:pt>
    <dgm:pt modelId="{8DA13AC2-C6DA-4141-8F31-6CD39FC576DB}" type="pres">
      <dgm:prSet presAssocID="{447C6B39-11E8-461C-A341-386DFBA3261A}" presName="parentText" presStyleLbl="node1" presStyleIdx="1" presStyleCnt="3">
        <dgm:presLayoutVars>
          <dgm:chMax val="0"/>
          <dgm:bulletEnabled val="1"/>
        </dgm:presLayoutVars>
      </dgm:prSet>
      <dgm:spPr/>
    </dgm:pt>
    <dgm:pt modelId="{3FF7C5FC-B321-44D0-BE03-492642A5EB51}" type="pres">
      <dgm:prSet presAssocID="{447C6B39-11E8-461C-A341-386DFBA3261A}" presName="negativeSpace" presStyleCnt="0"/>
      <dgm:spPr/>
    </dgm:pt>
    <dgm:pt modelId="{C407B591-CE6C-485B-B779-17B36963B453}" type="pres">
      <dgm:prSet presAssocID="{447C6B39-11E8-461C-A341-386DFBA3261A}" presName="childText" presStyleLbl="conFgAcc1" presStyleIdx="1" presStyleCnt="3">
        <dgm:presLayoutVars>
          <dgm:bulletEnabled val="1"/>
        </dgm:presLayoutVars>
      </dgm:prSet>
      <dgm:spPr/>
    </dgm:pt>
    <dgm:pt modelId="{07475DD9-6130-4E1D-AE32-49D81EFE99B7}" type="pres">
      <dgm:prSet presAssocID="{6DC7F18D-6B77-44D5-8A09-64AC35F94700}" presName="spaceBetweenRectangles" presStyleCnt="0"/>
      <dgm:spPr/>
    </dgm:pt>
    <dgm:pt modelId="{C5084835-0EFF-47CE-BBAE-9D89F1D26A10}" type="pres">
      <dgm:prSet presAssocID="{60B656D2-FF4E-4798-ABEA-A2F62F93D4D3}" presName="parentLin" presStyleCnt="0"/>
      <dgm:spPr/>
    </dgm:pt>
    <dgm:pt modelId="{F43326DB-03BA-4379-B62B-77FFD62C7127}" type="pres">
      <dgm:prSet presAssocID="{60B656D2-FF4E-4798-ABEA-A2F62F93D4D3}" presName="parentLeftMargin" presStyleLbl="node1" presStyleIdx="1" presStyleCnt="3"/>
      <dgm:spPr/>
    </dgm:pt>
    <dgm:pt modelId="{0F191053-9BDA-4714-845D-3A79076C3A5D}" type="pres">
      <dgm:prSet presAssocID="{60B656D2-FF4E-4798-ABEA-A2F62F93D4D3}" presName="parentText" presStyleLbl="node1" presStyleIdx="2" presStyleCnt="3">
        <dgm:presLayoutVars>
          <dgm:chMax val="0"/>
          <dgm:bulletEnabled val="1"/>
        </dgm:presLayoutVars>
      </dgm:prSet>
      <dgm:spPr/>
    </dgm:pt>
    <dgm:pt modelId="{A247CB8E-AAA1-420B-BE4D-2687F390BB7F}" type="pres">
      <dgm:prSet presAssocID="{60B656D2-FF4E-4798-ABEA-A2F62F93D4D3}" presName="negativeSpace" presStyleCnt="0"/>
      <dgm:spPr/>
    </dgm:pt>
    <dgm:pt modelId="{15836630-91B3-4803-8943-EB9685B32DD2}" type="pres">
      <dgm:prSet presAssocID="{60B656D2-FF4E-4798-ABEA-A2F62F93D4D3}" presName="childText" presStyleLbl="conFgAcc1" presStyleIdx="2" presStyleCnt="3">
        <dgm:presLayoutVars>
          <dgm:bulletEnabled val="1"/>
        </dgm:presLayoutVars>
      </dgm:prSet>
      <dgm:spPr/>
    </dgm:pt>
  </dgm:ptLst>
  <dgm:cxnLst>
    <dgm:cxn modelId="{8FB54105-A70A-4B5C-A6D1-CB032AC71883}" type="presOf" srcId="{49BED8EE-C286-456F-A45C-722F51CC8693}" destId="{B39886C4-9602-4661-81E7-D431A8108172}" srcOrd="0" destOrd="0" presId="urn:microsoft.com/office/officeart/2005/8/layout/list1"/>
    <dgm:cxn modelId="{B6619545-B6B7-4E34-99CF-BD20B8AE2310}" srcId="{49BED8EE-C286-456F-A45C-722F51CC8693}" destId="{60B656D2-FF4E-4798-ABEA-A2F62F93D4D3}" srcOrd="2" destOrd="0" parTransId="{8CF85AA4-D151-4C24-8F15-06FAB0E6829C}" sibTransId="{3E6D91CB-7089-4B5A-9360-DD37735B2D50}"/>
    <dgm:cxn modelId="{922E9172-4557-4B34-9E9B-6A954FB2E4EC}" type="presOf" srcId="{104E799A-F8EA-4611-AF9E-B498174864F4}" destId="{E1656675-D48E-45CA-A7D6-A0088F5267B8}" srcOrd="0" destOrd="0" presId="urn:microsoft.com/office/officeart/2005/8/layout/list1"/>
    <dgm:cxn modelId="{B073A356-3709-40AF-B810-9A737D7A3483}" srcId="{49BED8EE-C286-456F-A45C-722F51CC8693}" destId="{447C6B39-11E8-461C-A341-386DFBA3261A}" srcOrd="1" destOrd="0" parTransId="{48157583-18D7-40EB-A705-6BFB892B62D9}" sibTransId="{6DC7F18D-6B77-44D5-8A09-64AC35F94700}"/>
    <dgm:cxn modelId="{EB33C25A-0F35-4931-925D-3C9E36725BDE}" type="presOf" srcId="{447C6B39-11E8-461C-A341-386DFBA3261A}" destId="{62C6E5F1-6AED-4D0A-B885-CD43A9DCB243}" srcOrd="0" destOrd="0" presId="urn:microsoft.com/office/officeart/2005/8/layout/list1"/>
    <dgm:cxn modelId="{85B20385-2F7F-48A1-A089-858C07D43613}" type="presOf" srcId="{104E799A-F8EA-4611-AF9E-B498174864F4}" destId="{E5694D3A-7FBB-4F1F-A04C-544F7624F7B4}" srcOrd="1" destOrd="0" presId="urn:microsoft.com/office/officeart/2005/8/layout/list1"/>
    <dgm:cxn modelId="{9671F695-B698-4387-9BA2-B0B1BA472F7B}" srcId="{49BED8EE-C286-456F-A45C-722F51CC8693}" destId="{104E799A-F8EA-4611-AF9E-B498174864F4}" srcOrd="0" destOrd="0" parTransId="{F2783997-E4E4-4B8E-B08A-D0C4496B7B85}" sibTransId="{C4A0FA77-3FB6-4230-A32D-6EAC7B16B7A1}"/>
    <dgm:cxn modelId="{0E6798AD-A06B-4560-94D0-7AC78FA52A5C}" type="presOf" srcId="{60B656D2-FF4E-4798-ABEA-A2F62F93D4D3}" destId="{F43326DB-03BA-4379-B62B-77FFD62C7127}" srcOrd="0" destOrd="0" presId="urn:microsoft.com/office/officeart/2005/8/layout/list1"/>
    <dgm:cxn modelId="{D10AF2B3-D702-4DF1-905D-0FED077AD742}" type="presOf" srcId="{447C6B39-11E8-461C-A341-386DFBA3261A}" destId="{8DA13AC2-C6DA-4141-8F31-6CD39FC576DB}" srcOrd="1" destOrd="0" presId="urn:microsoft.com/office/officeart/2005/8/layout/list1"/>
    <dgm:cxn modelId="{EE1F78EC-7FCA-4647-8E6C-AC441BA5E8D7}" type="presOf" srcId="{60B656D2-FF4E-4798-ABEA-A2F62F93D4D3}" destId="{0F191053-9BDA-4714-845D-3A79076C3A5D}" srcOrd="1" destOrd="0" presId="urn:microsoft.com/office/officeart/2005/8/layout/list1"/>
    <dgm:cxn modelId="{E98264B7-2460-440A-BE2A-F2B8F4547F40}" type="presParOf" srcId="{B39886C4-9602-4661-81E7-D431A8108172}" destId="{FE1E395A-89F7-481F-AC0F-34328927F248}" srcOrd="0" destOrd="0" presId="urn:microsoft.com/office/officeart/2005/8/layout/list1"/>
    <dgm:cxn modelId="{D6F2A637-9FDA-41D1-ABEE-FB798C85B60E}" type="presParOf" srcId="{FE1E395A-89F7-481F-AC0F-34328927F248}" destId="{E1656675-D48E-45CA-A7D6-A0088F5267B8}" srcOrd="0" destOrd="0" presId="urn:microsoft.com/office/officeart/2005/8/layout/list1"/>
    <dgm:cxn modelId="{A676D3E9-B533-4FC1-9CDF-33FE910BD258}" type="presParOf" srcId="{FE1E395A-89F7-481F-AC0F-34328927F248}" destId="{E5694D3A-7FBB-4F1F-A04C-544F7624F7B4}" srcOrd="1" destOrd="0" presId="urn:microsoft.com/office/officeart/2005/8/layout/list1"/>
    <dgm:cxn modelId="{3430D8B3-857F-4BD0-B6E4-6DAF188948D4}" type="presParOf" srcId="{B39886C4-9602-4661-81E7-D431A8108172}" destId="{2D4F27D7-A625-4836-A9C0-E1052059B6D4}" srcOrd="1" destOrd="0" presId="urn:microsoft.com/office/officeart/2005/8/layout/list1"/>
    <dgm:cxn modelId="{11CCFE38-B363-4A57-BC3C-82DFE6E2A062}" type="presParOf" srcId="{B39886C4-9602-4661-81E7-D431A8108172}" destId="{C43F5C3F-5FB0-4F56-AFEA-825AAD45BCD4}" srcOrd="2" destOrd="0" presId="urn:microsoft.com/office/officeart/2005/8/layout/list1"/>
    <dgm:cxn modelId="{2D22D60E-06B0-44FD-9F9E-4AA6904A810B}" type="presParOf" srcId="{B39886C4-9602-4661-81E7-D431A8108172}" destId="{C149D4F9-7389-46B4-9875-D227B874BF93}" srcOrd="3" destOrd="0" presId="urn:microsoft.com/office/officeart/2005/8/layout/list1"/>
    <dgm:cxn modelId="{0A3C88DA-9CC4-4717-8A78-B38FC5A3F0D5}" type="presParOf" srcId="{B39886C4-9602-4661-81E7-D431A8108172}" destId="{D96A29B2-8F58-4F11-9EB5-A16E018BA941}" srcOrd="4" destOrd="0" presId="urn:microsoft.com/office/officeart/2005/8/layout/list1"/>
    <dgm:cxn modelId="{96A0FCEE-82BD-4D69-AC7D-889B8CDE3370}" type="presParOf" srcId="{D96A29B2-8F58-4F11-9EB5-A16E018BA941}" destId="{62C6E5F1-6AED-4D0A-B885-CD43A9DCB243}" srcOrd="0" destOrd="0" presId="urn:microsoft.com/office/officeart/2005/8/layout/list1"/>
    <dgm:cxn modelId="{A68C3859-72EC-4735-8504-999311100F2A}" type="presParOf" srcId="{D96A29B2-8F58-4F11-9EB5-A16E018BA941}" destId="{8DA13AC2-C6DA-4141-8F31-6CD39FC576DB}" srcOrd="1" destOrd="0" presId="urn:microsoft.com/office/officeart/2005/8/layout/list1"/>
    <dgm:cxn modelId="{5BD15532-3416-48B9-B13D-679408D0471D}" type="presParOf" srcId="{B39886C4-9602-4661-81E7-D431A8108172}" destId="{3FF7C5FC-B321-44D0-BE03-492642A5EB51}" srcOrd="5" destOrd="0" presId="urn:microsoft.com/office/officeart/2005/8/layout/list1"/>
    <dgm:cxn modelId="{01DA1A23-6E2D-4C0D-A30E-9EC388844DD4}" type="presParOf" srcId="{B39886C4-9602-4661-81E7-D431A8108172}" destId="{C407B591-CE6C-485B-B779-17B36963B453}" srcOrd="6" destOrd="0" presId="urn:microsoft.com/office/officeart/2005/8/layout/list1"/>
    <dgm:cxn modelId="{C0997C2A-5E58-4823-AFD2-3D9DDC62C820}" type="presParOf" srcId="{B39886C4-9602-4661-81E7-D431A8108172}" destId="{07475DD9-6130-4E1D-AE32-49D81EFE99B7}" srcOrd="7" destOrd="0" presId="urn:microsoft.com/office/officeart/2005/8/layout/list1"/>
    <dgm:cxn modelId="{55659F77-0A00-48A2-BD4E-E922CC702C9E}" type="presParOf" srcId="{B39886C4-9602-4661-81E7-D431A8108172}" destId="{C5084835-0EFF-47CE-BBAE-9D89F1D26A10}" srcOrd="8" destOrd="0" presId="urn:microsoft.com/office/officeart/2005/8/layout/list1"/>
    <dgm:cxn modelId="{0568B458-53A9-4965-8FB2-D945FC568F15}" type="presParOf" srcId="{C5084835-0EFF-47CE-BBAE-9D89F1D26A10}" destId="{F43326DB-03BA-4379-B62B-77FFD62C7127}" srcOrd="0" destOrd="0" presId="urn:microsoft.com/office/officeart/2005/8/layout/list1"/>
    <dgm:cxn modelId="{7A92F3EE-352E-4157-B69A-815FC47E20E1}" type="presParOf" srcId="{C5084835-0EFF-47CE-BBAE-9D89F1D26A10}" destId="{0F191053-9BDA-4714-845D-3A79076C3A5D}" srcOrd="1" destOrd="0" presId="urn:microsoft.com/office/officeart/2005/8/layout/list1"/>
    <dgm:cxn modelId="{0493957E-6054-46C6-993B-B4CB9BCFD0D1}" type="presParOf" srcId="{B39886C4-9602-4661-81E7-D431A8108172}" destId="{A247CB8E-AAA1-420B-BE4D-2687F390BB7F}" srcOrd="9" destOrd="0" presId="urn:microsoft.com/office/officeart/2005/8/layout/list1"/>
    <dgm:cxn modelId="{BB8467FE-F1FD-48B0-AFC6-F099AEA12594}" type="presParOf" srcId="{B39886C4-9602-4661-81E7-D431A8108172}" destId="{15836630-91B3-4803-8943-EB9685B32DD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042F840-23DF-44F8-BEA1-ADDF1972D352}" type="doc">
      <dgm:prSet loTypeId="urn:microsoft.com/office/officeart/2005/8/layout/hierarchy1" loCatId="hierarchy" qsTypeId="urn:microsoft.com/office/officeart/2005/8/quickstyle/simple1" qsCatId="simple" csTypeId="urn:microsoft.com/office/officeart/2005/8/colors/accent3_5" csCatId="accent3" phldr="1"/>
      <dgm:spPr/>
      <dgm:t>
        <a:bodyPr/>
        <a:lstStyle/>
        <a:p>
          <a:endParaRPr lang="en-IN"/>
        </a:p>
      </dgm:t>
    </dgm:pt>
    <dgm:pt modelId="{E78A5731-5136-4702-9A37-8ED8F4FB70BB}">
      <dgm:prSet phldrT="[Text]" custT="1"/>
      <dgm:spPr/>
      <dgm:t>
        <a:bodyPr/>
        <a:lstStyle/>
        <a:p>
          <a:r>
            <a:rPr lang="en-IN" sz="2400" b="1">
              <a:latin typeface="Times New Roman"/>
              <a:cs typeface="Times New Roman"/>
            </a:rPr>
            <a:t>Place</a:t>
          </a:r>
          <a:endParaRPr lang="en-IN" sz="2400" b="1"/>
        </a:p>
      </dgm:t>
    </dgm:pt>
    <dgm:pt modelId="{D6C0C5ED-2F4F-49A2-8A65-CEBFA0165577}" type="parTrans" cxnId="{240C347E-9A17-4AA8-A220-EEE11014CEC1}">
      <dgm:prSet/>
      <dgm:spPr/>
      <dgm:t>
        <a:bodyPr/>
        <a:lstStyle/>
        <a:p>
          <a:endParaRPr lang="en-IN"/>
        </a:p>
      </dgm:t>
    </dgm:pt>
    <dgm:pt modelId="{435B90BD-958E-452F-9FDD-55C2EAF85E11}" type="sibTrans" cxnId="{240C347E-9A17-4AA8-A220-EEE11014CEC1}">
      <dgm:prSet/>
      <dgm:spPr/>
      <dgm:t>
        <a:bodyPr/>
        <a:lstStyle/>
        <a:p>
          <a:endParaRPr lang="en-IN"/>
        </a:p>
      </dgm:t>
    </dgm:pt>
    <dgm:pt modelId="{1F68D3D3-ACFB-4BAC-947F-2E0B584A99C4}" type="pres">
      <dgm:prSet presAssocID="{4042F840-23DF-44F8-BEA1-ADDF1972D352}" presName="hierChild1" presStyleCnt="0">
        <dgm:presLayoutVars>
          <dgm:chPref val="1"/>
          <dgm:dir/>
          <dgm:animOne val="branch"/>
          <dgm:animLvl val="lvl"/>
          <dgm:resizeHandles/>
        </dgm:presLayoutVars>
      </dgm:prSet>
      <dgm:spPr/>
    </dgm:pt>
    <dgm:pt modelId="{48E48743-666A-44FE-93E8-EBE393BA45EC}" type="pres">
      <dgm:prSet presAssocID="{E78A5731-5136-4702-9A37-8ED8F4FB70BB}" presName="hierRoot1" presStyleCnt="0"/>
      <dgm:spPr/>
    </dgm:pt>
    <dgm:pt modelId="{E098086D-5ADC-4694-AFD9-01885967C7EC}" type="pres">
      <dgm:prSet presAssocID="{E78A5731-5136-4702-9A37-8ED8F4FB70BB}" presName="composite" presStyleCnt="0"/>
      <dgm:spPr/>
    </dgm:pt>
    <dgm:pt modelId="{E0846978-D7B3-4CFC-80A4-ADBB43A22E9E}" type="pres">
      <dgm:prSet presAssocID="{E78A5731-5136-4702-9A37-8ED8F4FB70BB}" presName="background" presStyleLbl="node0" presStyleIdx="0" presStyleCnt="1"/>
      <dgm:spPr/>
    </dgm:pt>
    <dgm:pt modelId="{5716D6C7-A284-473E-A21F-B5C1110F9C1A}" type="pres">
      <dgm:prSet presAssocID="{E78A5731-5136-4702-9A37-8ED8F4FB70BB}" presName="text" presStyleLbl="fgAcc0" presStyleIdx="0" presStyleCnt="1" custScaleX="72018" custScaleY="58839">
        <dgm:presLayoutVars>
          <dgm:chPref val="3"/>
        </dgm:presLayoutVars>
      </dgm:prSet>
      <dgm:spPr/>
    </dgm:pt>
    <dgm:pt modelId="{167446E2-C230-417E-A6F3-A4C8A83C4E8B}" type="pres">
      <dgm:prSet presAssocID="{E78A5731-5136-4702-9A37-8ED8F4FB70BB}" presName="hierChild2" presStyleCnt="0"/>
      <dgm:spPr/>
    </dgm:pt>
  </dgm:ptLst>
  <dgm:cxnLst>
    <dgm:cxn modelId="{ABB2B919-CB77-40EE-80D1-097DF88D561C}" type="presOf" srcId="{4042F840-23DF-44F8-BEA1-ADDF1972D352}" destId="{1F68D3D3-ACFB-4BAC-947F-2E0B584A99C4}" srcOrd="0" destOrd="0" presId="urn:microsoft.com/office/officeart/2005/8/layout/hierarchy1"/>
    <dgm:cxn modelId="{240C347E-9A17-4AA8-A220-EEE11014CEC1}" srcId="{4042F840-23DF-44F8-BEA1-ADDF1972D352}" destId="{E78A5731-5136-4702-9A37-8ED8F4FB70BB}" srcOrd="0" destOrd="0" parTransId="{D6C0C5ED-2F4F-49A2-8A65-CEBFA0165577}" sibTransId="{435B90BD-958E-452F-9FDD-55C2EAF85E11}"/>
    <dgm:cxn modelId="{C0A20FC2-6ACA-45D3-80C0-45E7E83E40E6}" type="presOf" srcId="{E78A5731-5136-4702-9A37-8ED8F4FB70BB}" destId="{5716D6C7-A284-473E-A21F-B5C1110F9C1A}" srcOrd="0" destOrd="0" presId="urn:microsoft.com/office/officeart/2005/8/layout/hierarchy1"/>
    <dgm:cxn modelId="{9063E038-6E86-4E0A-BBC4-79CB73DCF58F}" type="presParOf" srcId="{1F68D3D3-ACFB-4BAC-947F-2E0B584A99C4}" destId="{48E48743-666A-44FE-93E8-EBE393BA45EC}" srcOrd="0" destOrd="0" presId="urn:microsoft.com/office/officeart/2005/8/layout/hierarchy1"/>
    <dgm:cxn modelId="{A8A027C8-EE67-4611-9C2A-A3EF1107B30F}" type="presParOf" srcId="{48E48743-666A-44FE-93E8-EBE393BA45EC}" destId="{E098086D-5ADC-4694-AFD9-01885967C7EC}" srcOrd="0" destOrd="0" presId="urn:microsoft.com/office/officeart/2005/8/layout/hierarchy1"/>
    <dgm:cxn modelId="{C5E23846-5EBC-4214-B2FB-190130E6893F}" type="presParOf" srcId="{E098086D-5ADC-4694-AFD9-01885967C7EC}" destId="{E0846978-D7B3-4CFC-80A4-ADBB43A22E9E}" srcOrd="0" destOrd="0" presId="urn:microsoft.com/office/officeart/2005/8/layout/hierarchy1"/>
    <dgm:cxn modelId="{317602A5-5CD7-4307-AE13-E26B3FA84260}" type="presParOf" srcId="{E098086D-5ADC-4694-AFD9-01885967C7EC}" destId="{5716D6C7-A284-473E-A21F-B5C1110F9C1A}" srcOrd="1" destOrd="0" presId="urn:microsoft.com/office/officeart/2005/8/layout/hierarchy1"/>
    <dgm:cxn modelId="{140C642A-6EE2-456B-B60F-2BDD46831714}" type="presParOf" srcId="{48E48743-666A-44FE-93E8-EBE393BA45EC}" destId="{167446E2-C230-417E-A6F3-A4C8A83C4E8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042F840-23DF-44F8-BEA1-ADDF1972D352}" type="doc">
      <dgm:prSet loTypeId="urn:microsoft.com/office/officeart/2005/8/layout/hierarchy1" loCatId="hierarchy" qsTypeId="urn:microsoft.com/office/officeart/2005/8/quickstyle/simple1" qsCatId="simple" csTypeId="urn:microsoft.com/office/officeart/2005/8/colors/accent3_5" csCatId="accent3" phldr="1"/>
      <dgm:spPr/>
      <dgm:t>
        <a:bodyPr/>
        <a:lstStyle/>
        <a:p>
          <a:endParaRPr lang="en-IN"/>
        </a:p>
      </dgm:t>
    </dgm:pt>
    <dgm:pt modelId="{E78A5731-5136-4702-9A37-8ED8F4FB70BB}">
      <dgm:prSet phldrT="[Text]" custT="1"/>
      <dgm:spPr/>
      <dgm:t>
        <a:bodyPr/>
        <a:lstStyle/>
        <a:p>
          <a:r>
            <a:rPr lang="en-IN" sz="2400" b="1">
              <a:latin typeface="Times New Roman"/>
              <a:cs typeface="Times New Roman"/>
            </a:rPr>
            <a:t>Promotion</a:t>
          </a:r>
          <a:endParaRPr lang="en-IN" sz="2400" b="1"/>
        </a:p>
      </dgm:t>
    </dgm:pt>
    <dgm:pt modelId="{D6C0C5ED-2F4F-49A2-8A65-CEBFA0165577}" type="parTrans" cxnId="{240C347E-9A17-4AA8-A220-EEE11014CEC1}">
      <dgm:prSet/>
      <dgm:spPr/>
      <dgm:t>
        <a:bodyPr/>
        <a:lstStyle/>
        <a:p>
          <a:endParaRPr lang="en-IN"/>
        </a:p>
      </dgm:t>
    </dgm:pt>
    <dgm:pt modelId="{435B90BD-958E-452F-9FDD-55C2EAF85E11}" type="sibTrans" cxnId="{240C347E-9A17-4AA8-A220-EEE11014CEC1}">
      <dgm:prSet/>
      <dgm:spPr/>
      <dgm:t>
        <a:bodyPr/>
        <a:lstStyle/>
        <a:p>
          <a:endParaRPr lang="en-IN"/>
        </a:p>
      </dgm:t>
    </dgm:pt>
    <dgm:pt modelId="{1F68D3D3-ACFB-4BAC-947F-2E0B584A99C4}" type="pres">
      <dgm:prSet presAssocID="{4042F840-23DF-44F8-BEA1-ADDF1972D352}" presName="hierChild1" presStyleCnt="0">
        <dgm:presLayoutVars>
          <dgm:chPref val="1"/>
          <dgm:dir/>
          <dgm:animOne val="branch"/>
          <dgm:animLvl val="lvl"/>
          <dgm:resizeHandles/>
        </dgm:presLayoutVars>
      </dgm:prSet>
      <dgm:spPr/>
    </dgm:pt>
    <dgm:pt modelId="{48E48743-666A-44FE-93E8-EBE393BA45EC}" type="pres">
      <dgm:prSet presAssocID="{E78A5731-5136-4702-9A37-8ED8F4FB70BB}" presName="hierRoot1" presStyleCnt="0"/>
      <dgm:spPr/>
    </dgm:pt>
    <dgm:pt modelId="{E098086D-5ADC-4694-AFD9-01885967C7EC}" type="pres">
      <dgm:prSet presAssocID="{E78A5731-5136-4702-9A37-8ED8F4FB70BB}" presName="composite" presStyleCnt="0"/>
      <dgm:spPr/>
    </dgm:pt>
    <dgm:pt modelId="{E0846978-D7B3-4CFC-80A4-ADBB43A22E9E}" type="pres">
      <dgm:prSet presAssocID="{E78A5731-5136-4702-9A37-8ED8F4FB70BB}" presName="background" presStyleLbl="node0" presStyleIdx="0" presStyleCnt="1"/>
      <dgm:spPr/>
    </dgm:pt>
    <dgm:pt modelId="{5716D6C7-A284-473E-A21F-B5C1110F9C1A}" type="pres">
      <dgm:prSet presAssocID="{E78A5731-5136-4702-9A37-8ED8F4FB70BB}" presName="text" presStyleLbl="fgAcc0" presStyleIdx="0" presStyleCnt="1" custScaleX="72018" custScaleY="58839">
        <dgm:presLayoutVars>
          <dgm:chPref val="3"/>
        </dgm:presLayoutVars>
      </dgm:prSet>
      <dgm:spPr/>
    </dgm:pt>
    <dgm:pt modelId="{167446E2-C230-417E-A6F3-A4C8A83C4E8B}" type="pres">
      <dgm:prSet presAssocID="{E78A5731-5136-4702-9A37-8ED8F4FB70BB}" presName="hierChild2" presStyleCnt="0"/>
      <dgm:spPr/>
    </dgm:pt>
  </dgm:ptLst>
  <dgm:cxnLst>
    <dgm:cxn modelId="{ABB2B919-CB77-40EE-80D1-097DF88D561C}" type="presOf" srcId="{4042F840-23DF-44F8-BEA1-ADDF1972D352}" destId="{1F68D3D3-ACFB-4BAC-947F-2E0B584A99C4}" srcOrd="0" destOrd="0" presId="urn:microsoft.com/office/officeart/2005/8/layout/hierarchy1"/>
    <dgm:cxn modelId="{3A18941B-30D3-4D6A-A611-B98257B6C83C}" type="presOf" srcId="{E78A5731-5136-4702-9A37-8ED8F4FB70BB}" destId="{5716D6C7-A284-473E-A21F-B5C1110F9C1A}" srcOrd="0" destOrd="0" presId="urn:microsoft.com/office/officeart/2005/8/layout/hierarchy1"/>
    <dgm:cxn modelId="{240C347E-9A17-4AA8-A220-EEE11014CEC1}" srcId="{4042F840-23DF-44F8-BEA1-ADDF1972D352}" destId="{E78A5731-5136-4702-9A37-8ED8F4FB70BB}" srcOrd="0" destOrd="0" parTransId="{D6C0C5ED-2F4F-49A2-8A65-CEBFA0165577}" sibTransId="{435B90BD-958E-452F-9FDD-55C2EAF85E11}"/>
    <dgm:cxn modelId="{60C782E3-2AFB-4BFC-ACC9-6B04459D7F9F}" type="presParOf" srcId="{1F68D3D3-ACFB-4BAC-947F-2E0B584A99C4}" destId="{48E48743-666A-44FE-93E8-EBE393BA45EC}" srcOrd="0" destOrd="0" presId="urn:microsoft.com/office/officeart/2005/8/layout/hierarchy1"/>
    <dgm:cxn modelId="{07339FCE-AF2B-4B9C-8395-34A3E0DB3ECA}" type="presParOf" srcId="{48E48743-666A-44FE-93E8-EBE393BA45EC}" destId="{E098086D-5ADC-4694-AFD9-01885967C7EC}" srcOrd="0" destOrd="0" presId="urn:microsoft.com/office/officeart/2005/8/layout/hierarchy1"/>
    <dgm:cxn modelId="{10BC3D7F-C569-4A62-A163-C0CB2A354F98}" type="presParOf" srcId="{E098086D-5ADC-4694-AFD9-01885967C7EC}" destId="{E0846978-D7B3-4CFC-80A4-ADBB43A22E9E}" srcOrd="0" destOrd="0" presId="urn:microsoft.com/office/officeart/2005/8/layout/hierarchy1"/>
    <dgm:cxn modelId="{619D544F-968B-4270-90CB-C06290BA5A7D}" type="presParOf" srcId="{E098086D-5ADC-4694-AFD9-01885967C7EC}" destId="{5716D6C7-A284-473E-A21F-B5C1110F9C1A}" srcOrd="1" destOrd="0" presId="urn:microsoft.com/office/officeart/2005/8/layout/hierarchy1"/>
    <dgm:cxn modelId="{086A3BD5-5588-4436-A488-2916582093AC}" type="presParOf" srcId="{48E48743-666A-44FE-93E8-EBE393BA45EC}" destId="{167446E2-C230-417E-A6F3-A4C8A83C4E8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68E334-ED0F-4B3D-BE0B-755DBE698EE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A985294-109D-4468-A25A-CA57DA6A79CF}">
      <dgm:prSet phldrT="[Text]" custT="1"/>
      <dgm:spPr/>
      <dgm:t>
        <a:bodyPr/>
        <a:lstStyle/>
        <a:p>
          <a:pPr rtl="0"/>
          <a:r>
            <a:rPr lang="en-US" sz="2000">
              <a:solidFill>
                <a:srgbClr val="000000"/>
              </a:solidFill>
              <a:latin typeface="Times New Roman"/>
              <a:cs typeface="Times New Roman"/>
            </a:rPr>
            <a:t> </a:t>
          </a:r>
          <a:r>
            <a:rPr lang="en-US" sz="2000" b="1">
              <a:solidFill>
                <a:srgbClr val="ECECEC"/>
              </a:solidFill>
              <a:latin typeface="Times New Roman"/>
              <a:cs typeface="Times New Roman"/>
            </a:rPr>
            <a:t>Sense of Preparedness</a:t>
          </a:r>
          <a:endParaRPr lang="en-US" sz="2000">
            <a:solidFill>
              <a:srgbClr val="ECECEC"/>
            </a:solidFill>
            <a:latin typeface="Times New Roman"/>
            <a:cs typeface="Times New Roman"/>
          </a:endParaRPr>
        </a:p>
      </dgm:t>
    </dgm:pt>
    <dgm:pt modelId="{0ECE79C7-F591-4356-9469-BCC69845083E}" type="parTrans" cxnId="{93096D6C-5793-4E35-A4D5-5CFE4EB5D250}">
      <dgm:prSet/>
      <dgm:spPr/>
      <dgm:t>
        <a:bodyPr/>
        <a:lstStyle/>
        <a:p>
          <a:endParaRPr lang="en-US"/>
        </a:p>
      </dgm:t>
    </dgm:pt>
    <dgm:pt modelId="{2A6A72D1-EB56-44D8-AA8E-267EBC156104}" type="sibTrans" cxnId="{93096D6C-5793-4E35-A4D5-5CFE4EB5D250}">
      <dgm:prSet/>
      <dgm:spPr/>
      <dgm:t>
        <a:bodyPr/>
        <a:lstStyle/>
        <a:p>
          <a:endParaRPr lang="en-US"/>
        </a:p>
      </dgm:t>
    </dgm:pt>
    <dgm:pt modelId="{D5CE0BBC-E2EE-4B40-B6D4-C8030CFFD5B2}">
      <dgm:prSet phldrT="[Text]" custT="1"/>
      <dgm:spPr/>
      <dgm:t>
        <a:bodyPr/>
        <a:lstStyle/>
        <a:p>
          <a:pPr rtl="0"/>
          <a:r>
            <a:rPr lang="en-US" sz="2000">
              <a:latin typeface="Times New Roman"/>
              <a:cs typeface="Times New Roman"/>
            </a:rPr>
            <a:t> </a:t>
          </a:r>
          <a:r>
            <a:rPr lang="en-US" sz="2000" b="0">
              <a:solidFill>
                <a:srgbClr val="ECECEC"/>
              </a:solidFill>
              <a:latin typeface="Times New Roman"/>
              <a:cs typeface="Times New Roman"/>
            </a:rPr>
            <a:t> Sense of </a:t>
          </a:r>
          <a:r>
            <a:rPr lang="en-US" sz="2000" b="1">
              <a:solidFill>
                <a:srgbClr val="ECECEC"/>
              </a:solidFill>
              <a:latin typeface="Times New Roman"/>
              <a:cs typeface="Times New Roman"/>
            </a:rPr>
            <a:t>Pride </a:t>
          </a:r>
        </a:p>
      </dgm:t>
    </dgm:pt>
    <dgm:pt modelId="{0FB6A9D7-8083-4A22-851B-BFBE0FDEDBDC}" type="parTrans" cxnId="{DBD2AE36-8365-4BEC-8E8F-3E65DA15EA16}">
      <dgm:prSet/>
      <dgm:spPr/>
      <dgm:t>
        <a:bodyPr/>
        <a:lstStyle/>
        <a:p>
          <a:endParaRPr lang="en-US"/>
        </a:p>
      </dgm:t>
    </dgm:pt>
    <dgm:pt modelId="{386595A2-D464-4AF5-ACA1-94529E47959C}" type="sibTrans" cxnId="{DBD2AE36-8365-4BEC-8E8F-3E65DA15EA16}">
      <dgm:prSet/>
      <dgm:spPr/>
      <dgm:t>
        <a:bodyPr/>
        <a:lstStyle/>
        <a:p>
          <a:endParaRPr lang="en-US"/>
        </a:p>
      </dgm:t>
    </dgm:pt>
    <dgm:pt modelId="{BBD90466-AAC7-4BF2-B9E1-89A70785BEEF}">
      <dgm:prSet phldr="0"/>
      <dgm:spPr/>
      <dgm:t>
        <a:bodyPr/>
        <a:lstStyle/>
        <a:p>
          <a:r>
            <a:rPr lang="en-US" sz="2000" b="1">
              <a:solidFill>
                <a:srgbClr val="ECECEC"/>
              </a:solidFill>
              <a:latin typeface="Times New Roman"/>
              <a:cs typeface="Times New Roman"/>
            </a:rPr>
            <a:t>Peace of Mind</a:t>
          </a:r>
          <a:endParaRPr lang="en-US"/>
        </a:p>
      </dgm:t>
    </dgm:pt>
    <dgm:pt modelId="{5FD159C7-2EFA-4ED9-8EA8-73A4D7ABCFD6}" type="parTrans" cxnId="{2E633F8A-1331-484A-BEE5-AA09335FB238}">
      <dgm:prSet/>
      <dgm:spPr/>
    </dgm:pt>
    <dgm:pt modelId="{A357D983-8104-49A6-B556-38E33642CD53}" type="sibTrans" cxnId="{2E633F8A-1331-484A-BEE5-AA09335FB238}">
      <dgm:prSet/>
      <dgm:spPr/>
    </dgm:pt>
    <dgm:pt modelId="{0FBA9F41-8127-4637-B834-096825B6D580}" type="pres">
      <dgm:prSet presAssocID="{9468E334-ED0F-4B3D-BE0B-755DBE698EE6}" presName="linear" presStyleCnt="0">
        <dgm:presLayoutVars>
          <dgm:dir/>
          <dgm:animLvl val="lvl"/>
          <dgm:resizeHandles val="exact"/>
        </dgm:presLayoutVars>
      </dgm:prSet>
      <dgm:spPr/>
    </dgm:pt>
    <dgm:pt modelId="{027B83E0-0644-447A-93DA-1B1BA12392F1}" type="pres">
      <dgm:prSet presAssocID="{3A985294-109D-4468-A25A-CA57DA6A79CF}" presName="parentLin" presStyleCnt="0"/>
      <dgm:spPr/>
    </dgm:pt>
    <dgm:pt modelId="{0791B6E8-5617-4729-964B-086329692ED1}" type="pres">
      <dgm:prSet presAssocID="{3A985294-109D-4468-A25A-CA57DA6A79CF}" presName="parentLeftMargin" presStyleLbl="node1" presStyleIdx="0" presStyleCnt="3"/>
      <dgm:spPr/>
    </dgm:pt>
    <dgm:pt modelId="{00AE5F83-950E-4448-AE7A-5163A946D8F6}" type="pres">
      <dgm:prSet presAssocID="{3A985294-109D-4468-A25A-CA57DA6A79CF}" presName="parentText" presStyleLbl="node1" presStyleIdx="0" presStyleCnt="3">
        <dgm:presLayoutVars>
          <dgm:chMax val="0"/>
          <dgm:bulletEnabled val="1"/>
        </dgm:presLayoutVars>
      </dgm:prSet>
      <dgm:spPr/>
    </dgm:pt>
    <dgm:pt modelId="{B6BD88E1-109D-4350-A52D-EF1F0549EFD8}" type="pres">
      <dgm:prSet presAssocID="{3A985294-109D-4468-A25A-CA57DA6A79CF}" presName="negativeSpace" presStyleCnt="0"/>
      <dgm:spPr/>
    </dgm:pt>
    <dgm:pt modelId="{9C6E7640-198D-4BE0-8661-A6D01FC32D43}" type="pres">
      <dgm:prSet presAssocID="{3A985294-109D-4468-A25A-CA57DA6A79CF}" presName="childText" presStyleLbl="conFgAcc1" presStyleIdx="0" presStyleCnt="3">
        <dgm:presLayoutVars>
          <dgm:bulletEnabled val="1"/>
        </dgm:presLayoutVars>
      </dgm:prSet>
      <dgm:spPr/>
    </dgm:pt>
    <dgm:pt modelId="{62F6DA49-AA4A-4BD1-A429-D361F2EDD5F2}" type="pres">
      <dgm:prSet presAssocID="{2A6A72D1-EB56-44D8-AA8E-267EBC156104}" presName="spaceBetweenRectangles" presStyleCnt="0"/>
      <dgm:spPr/>
    </dgm:pt>
    <dgm:pt modelId="{16A54047-36F8-47CD-A96E-19A040FC8603}" type="pres">
      <dgm:prSet presAssocID="{D5CE0BBC-E2EE-4B40-B6D4-C8030CFFD5B2}" presName="parentLin" presStyleCnt="0"/>
      <dgm:spPr/>
    </dgm:pt>
    <dgm:pt modelId="{21667C9A-CF7C-4BFE-9BD2-5F321BD7F3E5}" type="pres">
      <dgm:prSet presAssocID="{D5CE0BBC-E2EE-4B40-B6D4-C8030CFFD5B2}" presName="parentLeftMargin" presStyleLbl="node1" presStyleIdx="0" presStyleCnt="3"/>
      <dgm:spPr/>
    </dgm:pt>
    <dgm:pt modelId="{23D82451-0A30-47FE-AE58-84E386CEEF75}" type="pres">
      <dgm:prSet presAssocID="{D5CE0BBC-E2EE-4B40-B6D4-C8030CFFD5B2}" presName="parentText" presStyleLbl="node1" presStyleIdx="1" presStyleCnt="3">
        <dgm:presLayoutVars>
          <dgm:chMax val="0"/>
          <dgm:bulletEnabled val="1"/>
        </dgm:presLayoutVars>
      </dgm:prSet>
      <dgm:spPr/>
    </dgm:pt>
    <dgm:pt modelId="{C749E405-FCA0-4ECF-81D3-44EB5228D542}" type="pres">
      <dgm:prSet presAssocID="{D5CE0BBC-E2EE-4B40-B6D4-C8030CFFD5B2}" presName="negativeSpace" presStyleCnt="0"/>
      <dgm:spPr/>
    </dgm:pt>
    <dgm:pt modelId="{D0DDF5BE-584B-4490-BFD8-9158D1D0889A}" type="pres">
      <dgm:prSet presAssocID="{D5CE0BBC-E2EE-4B40-B6D4-C8030CFFD5B2}" presName="childText" presStyleLbl="conFgAcc1" presStyleIdx="1" presStyleCnt="3">
        <dgm:presLayoutVars>
          <dgm:bulletEnabled val="1"/>
        </dgm:presLayoutVars>
      </dgm:prSet>
      <dgm:spPr/>
    </dgm:pt>
    <dgm:pt modelId="{6280CECE-986E-408C-906D-EC4FF386FAD0}" type="pres">
      <dgm:prSet presAssocID="{386595A2-D464-4AF5-ACA1-94529E47959C}" presName="spaceBetweenRectangles" presStyleCnt="0"/>
      <dgm:spPr/>
    </dgm:pt>
    <dgm:pt modelId="{BFA04FE1-97E5-4222-A0AB-19A6A08B2A0E}" type="pres">
      <dgm:prSet presAssocID="{BBD90466-AAC7-4BF2-B9E1-89A70785BEEF}" presName="parentLin" presStyleCnt="0"/>
      <dgm:spPr/>
    </dgm:pt>
    <dgm:pt modelId="{DA413E42-8058-483C-8620-788ADCC962D0}" type="pres">
      <dgm:prSet presAssocID="{BBD90466-AAC7-4BF2-B9E1-89A70785BEEF}" presName="parentLeftMargin" presStyleLbl="node1" presStyleIdx="1" presStyleCnt="3"/>
      <dgm:spPr/>
    </dgm:pt>
    <dgm:pt modelId="{FA6506DE-A8FE-425B-81FE-5E0B4EB0B353}" type="pres">
      <dgm:prSet presAssocID="{BBD90466-AAC7-4BF2-B9E1-89A70785BEEF}" presName="parentText" presStyleLbl="node1" presStyleIdx="2" presStyleCnt="3">
        <dgm:presLayoutVars>
          <dgm:chMax val="0"/>
          <dgm:bulletEnabled val="1"/>
        </dgm:presLayoutVars>
      </dgm:prSet>
      <dgm:spPr/>
    </dgm:pt>
    <dgm:pt modelId="{BA73D35B-4DA4-43C8-BD51-C75B067C9F33}" type="pres">
      <dgm:prSet presAssocID="{BBD90466-AAC7-4BF2-B9E1-89A70785BEEF}" presName="negativeSpace" presStyleCnt="0"/>
      <dgm:spPr/>
    </dgm:pt>
    <dgm:pt modelId="{9033BA26-581B-47B5-BA6A-6A450D7B8F22}" type="pres">
      <dgm:prSet presAssocID="{BBD90466-AAC7-4BF2-B9E1-89A70785BEEF}" presName="childText" presStyleLbl="conFgAcc1" presStyleIdx="2" presStyleCnt="3">
        <dgm:presLayoutVars>
          <dgm:bulletEnabled val="1"/>
        </dgm:presLayoutVars>
      </dgm:prSet>
      <dgm:spPr/>
    </dgm:pt>
  </dgm:ptLst>
  <dgm:cxnLst>
    <dgm:cxn modelId="{A6B66D2E-EA24-4220-B40A-EB767B3B79F2}" type="presOf" srcId="{9468E334-ED0F-4B3D-BE0B-755DBE698EE6}" destId="{0FBA9F41-8127-4637-B834-096825B6D580}" srcOrd="0" destOrd="0" presId="urn:microsoft.com/office/officeart/2005/8/layout/list1"/>
    <dgm:cxn modelId="{DBD2AE36-8365-4BEC-8E8F-3E65DA15EA16}" srcId="{9468E334-ED0F-4B3D-BE0B-755DBE698EE6}" destId="{D5CE0BBC-E2EE-4B40-B6D4-C8030CFFD5B2}" srcOrd="1" destOrd="0" parTransId="{0FB6A9D7-8083-4A22-851B-BFBE0FDEDBDC}" sibTransId="{386595A2-D464-4AF5-ACA1-94529E47959C}"/>
    <dgm:cxn modelId="{F5D54F62-815A-4BE1-BB4D-B9817DF0BDED}" type="presOf" srcId="{D5CE0BBC-E2EE-4B40-B6D4-C8030CFFD5B2}" destId="{23D82451-0A30-47FE-AE58-84E386CEEF75}" srcOrd="1" destOrd="0" presId="urn:microsoft.com/office/officeart/2005/8/layout/list1"/>
    <dgm:cxn modelId="{93096D6C-5793-4E35-A4D5-5CFE4EB5D250}" srcId="{9468E334-ED0F-4B3D-BE0B-755DBE698EE6}" destId="{3A985294-109D-4468-A25A-CA57DA6A79CF}" srcOrd="0" destOrd="0" parTransId="{0ECE79C7-F591-4356-9469-BCC69845083E}" sibTransId="{2A6A72D1-EB56-44D8-AA8E-267EBC156104}"/>
    <dgm:cxn modelId="{2E633F8A-1331-484A-BEE5-AA09335FB238}" srcId="{9468E334-ED0F-4B3D-BE0B-755DBE698EE6}" destId="{BBD90466-AAC7-4BF2-B9E1-89A70785BEEF}" srcOrd="2" destOrd="0" parTransId="{5FD159C7-2EFA-4ED9-8EA8-73A4D7ABCFD6}" sibTransId="{A357D983-8104-49A6-B556-38E33642CD53}"/>
    <dgm:cxn modelId="{6B9BAE94-CFD1-446D-B88C-4FA6CE9F175C}" type="presOf" srcId="{BBD90466-AAC7-4BF2-B9E1-89A70785BEEF}" destId="{DA413E42-8058-483C-8620-788ADCC962D0}" srcOrd="0" destOrd="0" presId="urn:microsoft.com/office/officeart/2005/8/layout/list1"/>
    <dgm:cxn modelId="{2F985499-2E7A-4AA4-B6E9-23A40CEA55D1}" type="presOf" srcId="{3A985294-109D-4468-A25A-CA57DA6A79CF}" destId="{00AE5F83-950E-4448-AE7A-5163A946D8F6}" srcOrd="1" destOrd="0" presId="urn:microsoft.com/office/officeart/2005/8/layout/list1"/>
    <dgm:cxn modelId="{8BEFB3B3-C34C-466E-8BCD-04192EBB904A}" type="presOf" srcId="{3A985294-109D-4468-A25A-CA57DA6A79CF}" destId="{0791B6E8-5617-4729-964B-086329692ED1}" srcOrd="0" destOrd="0" presId="urn:microsoft.com/office/officeart/2005/8/layout/list1"/>
    <dgm:cxn modelId="{BAEB4DE3-D22F-4F5E-A408-B88CE0C831EE}" type="presOf" srcId="{D5CE0BBC-E2EE-4B40-B6D4-C8030CFFD5B2}" destId="{21667C9A-CF7C-4BFE-9BD2-5F321BD7F3E5}" srcOrd="0" destOrd="0" presId="urn:microsoft.com/office/officeart/2005/8/layout/list1"/>
    <dgm:cxn modelId="{A17091EF-F391-46C1-B9BB-CBA3FB2B2819}" type="presOf" srcId="{BBD90466-AAC7-4BF2-B9E1-89A70785BEEF}" destId="{FA6506DE-A8FE-425B-81FE-5E0B4EB0B353}" srcOrd="1" destOrd="0" presId="urn:microsoft.com/office/officeart/2005/8/layout/list1"/>
    <dgm:cxn modelId="{6D9F0DC9-EC3D-4734-85D6-F13D7FDE9E9B}" type="presParOf" srcId="{0FBA9F41-8127-4637-B834-096825B6D580}" destId="{027B83E0-0644-447A-93DA-1B1BA12392F1}" srcOrd="0" destOrd="0" presId="urn:microsoft.com/office/officeart/2005/8/layout/list1"/>
    <dgm:cxn modelId="{F850F65F-E210-406D-B1F8-7BF0A367AD57}" type="presParOf" srcId="{027B83E0-0644-447A-93DA-1B1BA12392F1}" destId="{0791B6E8-5617-4729-964B-086329692ED1}" srcOrd="0" destOrd="0" presId="urn:microsoft.com/office/officeart/2005/8/layout/list1"/>
    <dgm:cxn modelId="{909588D6-7F96-4B73-A2C7-BE334E58A09D}" type="presParOf" srcId="{027B83E0-0644-447A-93DA-1B1BA12392F1}" destId="{00AE5F83-950E-4448-AE7A-5163A946D8F6}" srcOrd="1" destOrd="0" presId="urn:microsoft.com/office/officeart/2005/8/layout/list1"/>
    <dgm:cxn modelId="{B6EE5312-5392-4859-970F-98299D130274}" type="presParOf" srcId="{0FBA9F41-8127-4637-B834-096825B6D580}" destId="{B6BD88E1-109D-4350-A52D-EF1F0549EFD8}" srcOrd="1" destOrd="0" presId="urn:microsoft.com/office/officeart/2005/8/layout/list1"/>
    <dgm:cxn modelId="{C9434EE9-0BA7-4BBC-B8AB-051D57153FF8}" type="presParOf" srcId="{0FBA9F41-8127-4637-B834-096825B6D580}" destId="{9C6E7640-198D-4BE0-8661-A6D01FC32D43}" srcOrd="2" destOrd="0" presId="urn:microsoft.com/office/officeart/2005/8/layout/list1"/>
    <dgm:cxn modelId="{8342FA8A-E18E-4CC2-8D19-1C519A25D54E}" type="presParOf" srcId="{0FBA9F41-8127-4637-B834-096825B6D580}" destId="{62F6DA49-AA4A-4BD1-A429-D361F2EDD5F2}" srcOrd="3" destOrd="0" presId="urn:microsoft.com/office/officeart/2005/8/layout/list1"/>
    <dgm:cxn modelId="{741B6ED5-FF43-45CD-8E37-8BB54FD72DE1}" type="presParOf" srcId="{0FBA9F41-8127-4637-B834-096825B6D580}" destId="{16A54047-36F8-47CD-A96E-19A040FC8603}" srcOrd="4" destOrd="0" presId="urn:microsoft.com/office/officeart/2005/8/layout/list1"/>
    <dgm:cxn modelId="{B47D7BBA-6E3E-4B03-B41B-F63067425214}" type="presParOf" srcId="{16A54047-36F8-47CD-A96E-19A040FC8603}" destId="{21667C9A-CF7C-4BFE-9BD2-5F321BD7F3E5}" srcOrd="0" destOrd="0" presId="urn:microsoft.com/office/officeart/2005/8/layout/list1"/>
    <dgm:cxn modelId="{8FA4C9AD-A876-48A7-9416-5DAB454270B1}" type="presParOf" srcId="{16A54047-36F8-47CD-A96E-19A040FC8603}" destId="{23D82451-0A30-47FE-AE58-84E386CEEF75}" srcOrd="1" destOrd="0" presId="urn:microsoft.com/office/officeart/2005/8/layout/list1"/>
    <dgm:cxn modelId="{637F0D7A-9C03-45B9-B193-EB76A4259078}" type="presParOf" srcId="{0FBA9F41-8127-4637-B834-096825B6D580}" destId="{C749E405-FCA0-4ECF-81D3-44EB5228D542}" srcOrd="5" destOrd="0" presId="urn:microsoft.com/office/officeart/2005/8/layout/list1"/>
    <dgm:cxn modelId="{CE53BDFE-6FEF-43D8-A530-02D688934798}" type="presParOf" srcId="{0FBA9F41-8127-4637-B834-096825B6D580}" destId="{D0DDF5BE-584B-4490-BFD8-9158D1D0889A}" srcOrd="6" destOrd="0" presId="urn:microsoft.com/office/officeart/2005/8/layout/list1"/>
    <dgm:cxn modelId="{07D91A57-10FF-4060-9B86-CC0792E51374}" type="presParOf" srcId="{0FBA9F41-8127-4637-B834-096825B6D580}" destId="{6280CECE-986E-408C-906D-EC4FF386FAD0}" srcOrd="7" destOrd="0" presId="urn:microsoft.com/office/officeart/2005/8/layout/list1"/>
    <dgm:cxn modelId="{BB22E08C-38D1-4C73-BEE3-3190E481B9D0}" type="presParOf" srcId="{0FBA9F41-8127-4637-B834-096825B6D580}" destId="{BFA04FE1-97E5-4222-A0AB-19A6A08B2A0E}" srcOrd="8" destOrd="0" presId="urn:microsoft.com/office/officeart/2005/8/layout/list1"/>
    <dgm:cxn modelId="{6F39D005-956A-469A-948B-AB989C561A0C}" type="presParOf" srcId="{BFA04FE1-97E5-4222-A0AB-19A6A08B2A0E}" destId="{DA413E42-8058-483C-8620-788ADCC962D0}" srcOrd="0" destOrd="0" presId="urn:microsoft.com/office/officeart/2005/8/layout/list1"/>
    <dgm:cxn modelId="{1C9B53BB-660C-4441-A32D-350F58E32250}" type="presParOf" srcId="{BFA04FE1-97E5-4222-A0AB-19A6A08B2A0E}" destId="{FA6506DE-A8FE-425B-81FE-5E0B4EB0B353}" srcOrd="1" destOrd="0" presId="urn:microsoft.com/office/officeart/2005/8/layout/list1"/>
    <dgm:cxn modelId="{D39C39E3-7188-46D7-A507-47922FF4C718}" type="presParOf" srcId="{0FBA9F41-8127-4637-B834-096825B6D580}" destId="{BA73D35B-4DA4-43C8-BD51-C75B067C9F33}" srcOrd="9" destOrd="0" presId="urn:microsoft.com/office/officeart/2005/8/layout/list1"/>
    <dgm:cxn modelId="{B4FD25FA-E9E0-45DC-AEDF-500B8977F6FC}" type="presParOf" srcId="{0FBA9F41-8127-4637-B834-096825B6D580}" destId="{9033BA26-581B-47B5-BA6A-6A450D7B8F22}"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42F840-23DF-44F8-BEA1-ADDF1972D352}"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IN"/>
        </a:p>
      </dgm:t>
    </dgm:pt>
    <dgm:pt modelId="{E78A5731-5136-4702-9A37-8ED8F4FB70BB}">
      <dgm:prSet phldrT="[Text]" custT="1"/>
      <dgm:spPr/>
      <dgm:t>
        <a:bodyPr/>
        <a:lstStyle/>
        <a:p>
          <a:r>
            <a:rPr lang="en-IN" sz="2400">
              <a:latin typeface="Times New Roman"/>
              <a:cs typeface="Times New Roman"/>
            </a:rPr>
            <a:t>Relative Advantage</a:t>
          </a:r>
        </a:p>
      </dgm:t>
    </dgm:pt>
    <dgm:pt modelId="{D6C0C5ED-2F4F-49A2-8A65-CEBFA0165577}" type="parTrans" cxnId="{240C347E-9A17-4AA8-A220-EEE11014CEC1}">
      <dgm:prSet/>
      <dgm:spPr/>
      <dgm:t>
        <a:bodyPr/>
        <a:lstStyle/>
        <a:p>
          <a:endParaRPr lang="en-IN"/>
        </a:p>
      </dgm:t>
    </dgm:pt>
    <dgm:pt modelId="{435B90BD-958E-452F-9FDD-55C2EAF85E11}" type="sibTrans" cxnId="{240C347E-9A17-4AA8-A220-EEE11014CEC1}">
      <dgm:prSet/>
      <dgm:spPr/>
      <dgm:t>
        <a:bodyPr/>
        <a:lstStyle/>
        <a:p>
          <a:endParaRPr lang="en-IN"/>
        </a:p>
      </dgm:t>
    </dgm:pt>
    <dgm:pt modelId="{8E3C2C18-2D53-4006-9E52-027A3560032E}">
      <dgm:prSet phldrT="[Text]" custT="1"/>
      <dgm:spPr/>
      <dgm:t>
        <a:bodyPr/>
        <a:lstStyle/>
        <a:p>
          <a:r>
            <a:rPr lang="en-IN" sz="2400">
              <a:latin typeface="Times New Roman"/>
              <a:cs typeface="Times New Roman"/>
            </a:rPr>
            <a:t>Compatibility</a:t>
          </a:r>
        </a:p>
      </dgm:t>
    </dgm:pt>
    <dgm:pt modelId="{5DBFAF5C-A6B3-4148-A06B-4091870C7CAA}" type="parTrans" cxnId="{CDB38EFF-0F24-47E1-A19F-23F84D1DA143}">
      <dgm:prSet/>
      <dgm:spPr/>
      <dgm:t>
        <a:bodyPr/>
        <a:lstStyle/>
        <a:p>
          <a:endParaRPr lang="en-IN"/>
        </a:p>
      </dgm:t>
    </dgm:pt>
    <dgm:pt modelId="{77F152EE-BB4F-4914-87FC-687721E4D9B1}" type="sibTrans" cxnId="{CDB38EFF-0F24-47E1-A19F-23F84D1DA143}">
      <dgm:prSet/>
      <dgm:spPr/>
      <dgm:t>
        <a:bodyPr/>
        <a:lstStyle/>
        <a:p>
          <a:endParaRPr lang="en-IN"/>
        </a:p>
      </dgm:t>
    </dgm:pt>
    <dgm:pt modelId="{2D8BD442-499F-4C5D-9B25-5254667057F6}">
      <dgm:prSet phldrT="[Text]" custT="1"/>
      <dgm:spPr/>
      <dgm:t>
        <a:bodyPr/>
        <a:lstStyle/>
        <a:p>
          <a:r>
            <a:rPr lang="en-IN" sz="2400">
              <a:latin typeface="Times New Roman"/>
              <a:cs typeface="Times New Roman"/>
            </a:rPr>
            <a:t>Observability</a:t>
          </a:r>
        </a:p>
      </dgm:t>
    </dgm:pt>
    <dgm:pt modelId="{1988E8BA-2572-4327-9963-1CA2F284BFEB}" type="parTrans" cxnId="{539D032D-3F0D-4324-879A-A9703D21DFAB}">
      <dgm:prSet/>
      <dgm:spPr/>
      <dgm:t>
        <a:bodyPr/>
        <a:lstStyle/>
        <a:p>
          <a:endParaRPr lang="en-IN"/>
        </a:p>
      </dgm:t>
    </dgm:pt>
    <dgm:pt modelId="{E81320E5-1630-4B16-AEC7-87C50A9C86F7}" type="sibTrans" cxnId="{539D032D-3F0D-4324-879A-A9703D21DFAB}">
      <dgm:prSet/>
      <dgm:spPr/>
      <dgm:t>
        <a:bodyPr/>
        <a:lstStyle/>
        <a:p>
          <a:endParaRPr lang="en-IN"/>
        </a:p>
      </dgm:t>
    </dgm:pt>
    <dgm:pt modelId="{602D9285-4509-48DF-A704-536CDC7E70ED}">
      <dgm:prSet phldrT="[Text]" custT="1"/>
      <dgm:spPr/>
      <dgm:t>
        <a:bodyPr/>
        <a:lstStyle/>
        <a:p>
          <a:r>
            <a:rPr lang="en-IN" sz="2400">
              <a:latin typeface="Times New Roman"/>
              <a:cs typeface="Times New Roman"/>
            </a:rPr>
            <a:t>Trialability</a:t>
          </a:r>
        </a:p>
      </dgm:t>
    </dgm:pt>
    <dgm:pt modelId="{49A751BD-AAA8-4D5F-8968-44880F882C06}" type="parTrans" cxnId="{A7FB7246-602F-49A1-9297-E7E0D1D93E60}">
      <dgm:prSet/>
      <dgm:spPr/>
      <dgm:t>
        <a:bodyPr/>
        <a:lstStyle/>
        <a:p>
          <a:endParaRPr lang="en-IN"/>
        </a:p>
      </dgm:t>
    </dgm:pt>
    <dgm:pt modelId="{01F61FCC-D395-4854-B7FF-6CDAD037ADA6}" type="sibTrans" cxnId="{A7FB7246-602F-49A1-9297-E7E0D1D93E60}">
      <dgm:prSet/>
      <dgm:spPr/>
      <dgm:t>
        <a:bodyPr/>
        <a:lstStyle/>
        <a:p>
          <a:endParaRPr lang="en-IN"/>
        </a:p>
      </dgm:t>
    </dgm:pt>
    <dgm:pt modelId="{70DED21B-DDC1-4C79-8472-152B6EAE8394}" type="pres">
      <dgm:prSet presAssocID="{4042F840-23DF-44F8-BEA1-ADDF1972D352}" presName="hierChild1" presStyleCnt="0">
        <dgm:presLayoutVars>
          <dgm:chPref val="1"/>
          <dgm:dir/>
          <dgm:animOne val="branch"/>
          <dgm:animLvl val="lvl"/>
          <dgm:resizeHandles/>
        </dgm:presLayoutVars>
      </dgm:prSet>
      <dgm:spPr/>
    </dgm:pt>
    <dgm:pt modelId="{EF6CE666-6EF0-4AFD-BD71-B462168D470C}" type="pres">
      <dgm:prSet presAssocID="{E78A5731-5136-4702-9A37-8ED8F4FB70BB}" presName="hierRoot1" presStyleCnt="0"/>
      <dgm:spPr/>
    </dgm:pt>
    <dgm:pt modelId="{0B65D4EE-155D-4D9A-8033-BAF15010E23C}" type="pres">
      <dgm:prSet presAssocID="{E78A5731-5136-4702-9A37-8ED8F4FB70BB}" presName="composite" presStyleCnt="0"/>
      <dgm:spPr/>
    </dgm:pt>
    <dgm:pt modelId="{2D59DAF9-1286-436F-8064-FC09A73E7A96}" type="pres">
      <dgm:prSet presAssocID="{E78A5731-5136-4702-9A37-8ED8F4FB70BB}" presName="background" presStyleLbl="node0" presStyleIdx="0" presStyleCnt="4"/>
      <dgm:spPr/>
    </dgm:pt>
    <dgm:pt modelId="{9F0318D8-8D3B-4CE4-B40D-DEF982892354}" type="pres">
      <dgm:prSet presAssocID="{E78A5731-5136-4702-9A37-8ED8F4FB70BB}" presName="text" presStyleLbl="fgAcc0" presStyleIdx="0" presStyleCnt="4" custLinFactNeighborY="0">
        <dgm:presLayoutVars>
          <dgm:chPref val="3"/>
        </dgm:presLayoutVars>
      </dgm:prSet>
      <dgm:spPr/>
    </dgm:pt>
    <dgm:pt modelId="{7E7E7648-50B8-4E5B-9327-B9AAEC60BA79}" type="pres">
      <dgm:prSet presAssocID="{E78A5731-5136-4702-9A37-8ED8F4FB70BB}" presName="hierChild2" presStyleCnt="0"/>
      <dgm:spPr/>
    </dgm:pt>
    <dgm:pt modelId="{BD196050-66D9-455F-BB2A-43D9EA4AE8F3}" type="pres">
      <dgm:prSet presAssocID="{8E3C2C18-2D53-4006-9E52-027A3560032E}" presName="hierRoot1" presStyleCnt="0"/>
      <dgm:spPr/>
    </dgm:pt>
    <dgm:pt modelId="{D029B966-DF55-4383-BEDF-A8A907F1DB72}" type="pres">
      <dgm:prSet presAssocID="{8E3C2C18-2D53-4006-9E52-027A3560032E}" presName="composite" presStyleCnt="0"/>
      <dgm:spPr/>
    </dgm:pt>
    <dgm:pt modelId="{45F6FD3D-C0E7-4E92-8255-DC60BFB83D84}" type="pres">
      <dgm:prSet presAssocID="{8E3C2C18-2D53-4006-9E52-027A3560032E}" presName="background" presStyleLbl="node0" presStyleIdx="1" presStyleCnt="4"/>
      <dgm:spPr/>
    </dgm:pt>
    <dgm:pt modelId="{4634F9D8-EE47-49D3-8296-36911CD69279}" type="pres">
      <dgm:prSet presAssocID="{8E3C2C18-2D53-4006-9E52-027A3560032E}" presName="text" presStyleLbl="fgAcc0" presStyleIdx="1" presStyleCnt="4">
        <dgm:presLayoutVars>
          <dgm:chPref val="3"/>
        </dgm:presLayoutVars>
      </dgm:prSet>
      <dgm:spPr/>
    </dgm:pt>
    <dgm:pt modelId="{D0064AF9-44D1-4142-9329-5637F5D8791E}" type="pres">
      <dgm:prSet presAssocID="{8E3C2C18-2D53-4006-9E52-027A3560032E}" presName="hierChild2" presStyleCnt="0"/>
      <dgm:spPr/>
    </dgm:pt>
    <dgm:pt modelId="{0174625D-A57C-46B9-B20C-CB48CEFCE324}" type="pres">
      <dgm:prSet presAssocID="{2D8BD442-499F-4C5D-9B25-5254667057F6}" presName="hierRoot1" presStyleCnt="0"/>
      <dgm:spPr/>
    </dgm:pt>
    <dgm:pt modelId="{24F0AE76-1809-4519-90BD-FCBFF77F629B}" type="pres">
      <dgm:prSet presAssocID="{2D8BD442-499F-4C5D-9B25-5254667057F6}" presName="composite" presStyleCnt="0"/>
      <dgm:spPr/>
    </dgm:pt>
    <dgm:pt modelId="{BA05C975-56E1-41B6-B539-8CFA68C298C2}" type="pres">
      <dgm:prSet presAssocID="{2D8BD442-499F-4C5D-9B25-5254667057F6}" presName="background" presStyleLbl="node0" presStyleIdx="2" presStyleCnt="4"/>
      <dgm:spPr/>
    </dgm:pt>
    <dgm:pt modelId="{BC5C865A-CE5D-480C-8B15-4F65888E7941}" type="pres">
      <dgm:prSet presAssocID="{2D8BD442-499F-4C5D-9B25-5254667057F6}" presName="text" presStyleLbl="fgAcc0" presStyleIdx="2" presStyleCnt="4">
        <dgm:presLayoutVars>
          <dgm:chPref val="3"/>
        </dgm:presLayoutVars>
      </dgm:prSet>
      <dgm:spPr/>
    </dgm:pt>
    <dgm:pt modelId="{DBAA2626-2105-4F5F-87DA-1F0852E19283}" type="pres">
      <dgm:prSet presAssocID="{2D8BD442-499F-4C5D-9B25-5254667057F6}" presName="hierChild2" presStyleCnt="0"/>
      <dgm:spPr/>
    </dgm:pt>
    <dgm:pt modelId="{CFD21D35-2803-4107-BF2F-A208EA953F1A}" type="pres">
      <dgm:prSet presAssocID="{602D9285-4509-48DF-A704-536CDC7E70ED}" presName="hierRoot1" presStyleCnt="0"/>
      <dgm:spPr/>
    </dgm:pt>
    <dgm:pt modelId="{76DCBFD2-0F26-48E1-BAEB-9518B43F4C04}" type="pres">
      <dgm:prSet presAssocID="{602D9285-4509-48DF-A704-536CDC7E70ED}" presName="composite" presStyleCnt="0"/>
      <dgm:spPr/>
    </dgm:pt>
    <dgm:pt modelId="{96D1A00B-4F89-4496-AA55-470E533D72FA}" type="pres">
      <dgm:prSet presAssocID="{602D9285-4509-48DF-A704-536CDC7E70ED}" presName="background" presStyleLbl="node0" presStyleIdx="3" presStyleCnt="4"/>
      <dgm:spPr/>
    </dgm:pt>
    <dgm:pt modelId="{51CEB224-3086-488C-9A1C-4B0478522264}" type="pres">
      <dgm:prSet presAssocID="{602D9285-4509-48DF-A704-536CDC7E70ED}" presName="text" presStyleLbl="fgAcc0" presStyleIdx="3" presStyleCnt="4">
        <dgm:presLayoutVars>
          <dgm:chPref val="3"/>
        </dgm:presLayoutVars>
      </dgm:prSet>
      <dgm:spPr/>
    </dgm:pt>
    <dgm:pt modelId="{12D4B4D4-74EE-49E6-BD05-A3438274CE05}" type="pres">
      <dgm:prSet presAssocID="{602D9285-4509-48DF-A704-536CDC7E70ED}" presName="hierChild2" presStyleCnt="0"/>
      <dgm:spPr/>
    </dgm:pt>
  </dgm:ptLst>
  <dgm:cxnLst>
    <dgm:cxn modelId="{7EC39016-A226-4779-8AD7-FC3B87215A18}" type="presOf" srcId="{4042F840-23DF-44F8-BEA1-ADDF1972D352}" destId="{70DED21B-DDC1-4C79-8472-152B6EAE8394}" srcOrd="0" destOrd="0" presId="urn:microsoft.com/office/officeart/2005/8/layout/hierarchy1"/>
    <dgm:cxn modelId="{539D032D-3F0D-4324-879A-A9703D21DFAB}" srcId="{4042F840-23DF-44F8-BEA1-ADDF1972D352}" destId="{2D8BD442-499F-4C5D-9B25-5254667057F6}" srcOrd="2" destOrd="0" parTransId="{1988E8BA-2572-4327-9963-1CA2F284BFEB}" sibTransId="{E81320E5-1630-4B16-AEC7-87C50A9C86F7}"/>
    <dgm:cxn modelId="{A7FB7246-602F-49A1-9297-E7E0D1D93E60}" srcId="{4042F840-23DF-44F8-BEA1-ADDF1972D352}" destId="{602D9285-4509-48DF-A704-536CDC7E70ED}" srcOrd="3" destOrd="0" parTransId="{49A751BD-AAA8-4D5F-8968-44880F882C06}" sibTransId="{01F61FCC-D395-4854-B7FF-6CDAD037ADA6}"/>
    <dgm:cxn modelId="{240C347E-9A17-4AA8-A220-EEE11014CEC1}" srcId="{4042F840-23DF-44F8-BEA1-ADDF1972D352}" destId="{E78A5731-5136-4702-9A37-8ED8F4FB70BB}" srcOrd="0" destOrd="0" parTransId="{D6C0C5ED-2F4F-49A2-8A65-CEBFA0165577}" sibTransId="{435B90BD-958E-452F-9FDD-55C2EAF85E11}"/>
    <dgm:cxn modelId="{663B6BB6-06BA-4D85-8CB1-92007F3B751E}" type="presOf" srcId="{602D9285-4509-48DF-A704-536CDC7E70ED}" destId="{51CEB224-3086-488C-9A1C-4B0478522264}" srcOrd="0" destOrd="0" presId="urn:microsoft.com/office/officeart/2005/8/layout/hierarchy1"/>
    <dgm:cxn modelId="{A49238BC-38C6-4292-957D-C0EA424E32FF}" type="presOf" srcId="{8E3C2C18-2D53-4006-9E52-027A3560032E}" destId="{4634F9D8-EE47-49D3-8296-36911CD69279}" srcOrd="0" destOrd="0" presId="urn:microsoft.com/office/officeart/2005/8/layout/hierarchy1"/>
    <dgm:cxn modelId="{9FF420D5-BE41-4E00-ADA6-6A0E48F4DBEA}" type="presOf" srcId="{E78A5731-5136-4702-9A37-8ED8F4FB70BB}" destId="{9F0318D8-8D3B-4CE4-B40D-DEF982892354}" srcOrd="0" destOrd="0" presId="urn:microsoft.com/office/officeart/2005/8/layout/hierarchy1"/>
    <dgm:cxn modelId="{C18644E8-748B-4B6C-B572-BC755553794A}" type="presOf" srcId="{2D8BD442-499F-4C5D-9B25-5254667057F6}" destId="{BC5C865A-CE5D-480C-8B15-4F65888E7941}" srcOrd="0" destOrd="0" presId="urn:microsoft.com/office/officeart/2005/8/layout/hierarchy1"/>
    <dgm:cxn modelId="{CDB38EFF-0F24-47E1-A19F-23F84D1DA143}" srcId="{4042F840-23DF-44F8-BEA1-ADDF1972D352}" destId="{8E3C2C18-2D53-4006-9E52-027A3560032E}" srcOrd="1" destOrd="0" parTransId="{5DBFAF5C-A6B3-4148-A06B-4091870C7CAA}" sibTransId="{77F152EE-BB4F-4914-87FC-687721E4D9B1}"/>
    <dgm:cxn modelId="{163C719A-3FE6-4B68-880F-6CCEF72E3C86}" type="presParOf" srcId="{70DED21B-DDC1-4C79-8472-152B6EAE8394}" destId="{EF6CE666-6EF0-4AFD-BD71-B462168D470C}" srcOrd="0" destOrd="0" presId="urn:microsoft.com/office/officeart/2005/8/layout/hierarchy1"/>
    <dgm:cxn modelId="{109B476C-8473-4976-8811-C84E80E9BEB5}" type="presParOf" srcId="{EF6CE666-6EF0-4AFD-BD71-B462168D470C}" destId="{0B65D4EE-155D-4D9A-8033-BAF15010E23C}" srcOrd="0" destOrd="0" presId="urn:microsoft.com/office/officeart/2005/8/layout/hierarchy1"/>
    <dgm:cxn modelId="{DAAEB5E0-4318-4278-8213-09C9FF273710}" type="presParOf" srcId="{0B65D4EE-155D-4D9A-8033-BAF15010E23C}" destId="{2D59DAF9-1286-436F-8064-FC09A73E7A96}" srcOrd="0" destOrd="0" presId="urn:microsoft.com/office/officeart/2005/8/layout/hierarchy1"/>
    <dgm:cxn modelId="{C83BC88C-DF92-4031-94FC-4351E1FF85BA}" type="presParOf" srcId="{0B65D4EE-155D-4D9A-8033-BAF15010E23C}" destId="{9F0318D8-8D3B-4CE4-B40D-DEF982892354}" srcOrd="1" destOrd="0" presId="urn:microsoft.com/office/officeart/2005/8/layout/hierarchy1"/>
    <dgm:cxn modelId="{535D9514-FD20-4FF9-BE03-2151122AC935}" type="presParOf" srcId="{EF6CE666-6EF0-4AFD-BD71-B462168D470C}" destId="{7E7E7648-50B8-4E5B-9327-B9AAEC60BA79}" srcOrd="1" destOrd="0" presId="urn:microsoft.com/office/officeart/2005/8/layout/hierarchy1"/>
    <dgm:cxn modelId="{C9BFE138-B01E-41BB-932D-99B316664E22}" type="presParOf" srcId="{70DED21B-DDC1-4C79-8472-152B6EAE8394}" destId="{BD196050-66D9-455F-BB2A-43D9EA4AE8F3}" srcOrd="1" destOrd="0" presId="urn:microsoft.com/office/officeart/2005/8/layout/hierarchy1"/>
    <dgm:cxn modelId="{B83D7C6E-C674-4606-8D6C-4BC1274C46AA}" type="presParOf" srcId="{BD196050-66D9-455F-BB2A-43D9EA4AE8F3}" destId="{D029B966-DF55-4383-BEDF-A8A907F1DB72}" srcOrd="0" destOrd="0" presId="urn:microsoft.com/office/officeart/2005/8/layout/hierarchy1"/>
    <dgm:cxn modelId="{14B5009B-A82D-4DEA-851D-48BD212FA253}" type="presParOf" srcId="{D029B966-DF55-4383-BEDF-A8A907F1DB72}" destId="{45F6FD3D-C0E7-4E92-8255-DC60BFB83D84}" srcOrd="0" destOrd="0" presId="urn:microsoft.com/office/officeart/2005/8/layout/hierarchy1"/>
    <dgm:cxn modelId="{6E5D9E8A-508D-4CFD-B7D8-155E1FD5AC64}" type="presParOf" srcId="{D029B966-DF55-4383-BEDF-A8A907F1DB72}" destId="{4634F9D8-EE47-49D3-8296-36911CD69279}" srcOrd="1" destOrd="0" presId="urn:microsoft.com/office/officeart/2005/8/layout/hierarchy1"/>
    <dgm:cxn modelId="{F545FE67-0B65-4E48-85D0-3AD5BBF77CE2}" type="presParOf" srcId="{BD196050-66D9-455F-BB2A-43D9EA4AE8F3}" destId="{D0064AF9-44D1-4142-9329-5637F5D8791E}" srcOrd="1" destOrd="0" presId="urn:microsoft.com/office/officeart/2005/8/layout/hierarchy1"/>
    <dgm:cxn modelId="{0D8A4C80-EB6A-4D45-8885-7C17C3147299}" type="presParOf" srcId="{70DED21B-DDC1-4C79-8472-152B6EAE8394}" destId="{0174625D-A57C-46B9-B20C-CB48CEFCE324}" srcOrd="2" destOrd="0" presId="urn:microsoft.com/office/officeart/2005/8/layout/hierarchy1"/>
    <dgm:cxn modelId="{4EBC36EE-BA33-40C8-B086-CF258791E99D}" type="presParOf" srcId="{0174625D-A57C-46B9-B20C-CB48CEFCE324}" destId="{24F0AE76-1809-4519-90BD-FCBFF77F629B}" srcOrd="0" destOrd="0" presId="urn:microsoft.com/office/officeart/2005/8/layout/hierarchy1"/>
    <dgm:cxn modelId="{59658FE4-F61D-48F7-A0F2-4666AA2198DA}" type="presParOf" srcId="{24F0AE76-1809-4519-90BD-FCBFF77F629B}" destId="{BA05C975-56E1-41B6-B539-8CFA68C298C2}" srcOrd="0" destOrd="0" presId="urn:microsoft.com/office/officeart/2005/8/layout/hierarchy1"/>
    <dgm:cxn modelId="{BD11802F-64DC-4C67-88C7-7F24147BE6A8}" type="presParOf" srcId="{24F0AE76-1809-4519-90BD-FCBFF77F629B}" destId="{BC5C865A-CE5D-480C-8B15-4F65888E7941}" srcOrd="1" destOrd="0" presId="urn:microsoft.com/office/officeart/2005/8/layout/hierarchy1"/>
    <dgm:cxn modelId="{59229A70-B84E-4D6E-96FD-2A342DCE455F}" type="presParOf" srcId="{0174625D-A57C-46B9-B20C-CB48CEFCE324}" destId="{DBAA2626-2105-4F5F-87DA-1F0852E19283}" srcOrd="1" destOrd="0" presId="urn:microsoft.com/office/officeart/2005/8/layout/hierarchy1"/>
    <dgm:cxn modelId="{E0C8D151-B41A-40CC-8DD3-F6A34518406C}" type="presParOf" srcId="{70DED21B-DDC1-4C79-8472-152B6EAE8394}" destId="{CFD21D35-2803-4107-BF2F-A208EA953F1A}" srcOrd="3" destOrd="0" presId="urn:microsoft.com/office/officeart/2005/8/layout/hierarchy1"/>
    <dgm:cxn modelId="{2F26E878-60C4-4E48-8898-B0396FA5D7A8}" type="presParOf" srcId="{CFD21D35-2803-4107-BF2F-A208EA953F1A}" destId="{76DCBFD2-0F26-48E1-BAEB-9518B43F4C04}" srcOrd="0" destOrd="0" presId="urn:microsoft.com/office/officeart/2005/8/layout/hierarchy1"/>
    <dgm:cxn modelId="{5EC79592-BF29-4FA4-BC6C-D2687A70BBB5}" type="presParOf" srcId="{76DCBFD2-0F26-48E1-BAEB-9518B43F4C04}" destId="{96D1A00B-4F89-4496-AA55-470E533D72FA}" srcOrd="0" destOrd="0" presId="urn:microsoft.com/office/officeart/2005/8/layout/hierarchy1"/>
    <dgm:cxn modelId="{43930891-C654-4A29-BF6F-E779CA768C3F}" type="presParOf" srcId="{76DCBFD2-0F26-48E1-BAEB-9518B43F4C04}" destId="{51CEB224-3086-488C-9A1C-4B0478522264}" srcOrd="1" destOrd="0" presId="urn:microsoft.com/office/officeart/2005/8/layout/hierarchy1"/>
    <dgm:cxn modelId="{C4E00437-BC40-4812-92DF-A29BA1297D5C}" type="presParOf" srcId="{CFD21D35-2803-4107-BF2F-A208EA953F1A}" destId="{12D4B4D4-74EE-49E6-BD05-A3438274CE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42F840-23DF-44F8-BEA1-ADDF1972D352}"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IN"/>
        </a:p>
      </dgm:t>
    </dgm:pt>
    <dgm:pt modelId="{E78A5731-5136-4702-9A37-8ED8F4FB70BB}">
      <dgm:prSet phldrT="[Text]" custT="1"/>
      <dgm:spPr/>
      <dgm:t>
        <a:bodyPr/>
        <a:lstStyle/>
        <a:p>
          <a:r>
            <a:rPr lang="en-IN" sz="2400">
              <a:latin typeface="Times New Roman"/>
              <a:cs typeface="Times New Roman"/>
            </a:rPr>
            <a:t>Relative Advantage</a:t>
          </a:r>
        </a:p>
      </dgm:t>
    </dgm:pt>
    <dgm:pt modelId="{D6C0C5ED-2F4F-49A2-8A65-CEBFA0165577}" type="parTrans" cxnId="{240C347E-9A17-4AA8-A220-EEE11014CEC1}">
      <dgm:prSet/>
      <dgm:spPr/>
      <dgm:t>
        <a:bodyPr/>
        <a:lstStyle/>
        <a:p>
          <a:endParaRPr lang="en-IN"/>
        </a:p>
      </dgm:t>
    </dgm:pt>
    <dgm:pt modelId="{435B90BD-958E-452F-9FDD-55C2EAF85E11}" type="sibTrans" cxnId="{240C347E-9A17-4AA8-A220-EEE11014CEC1}">
      <dgm:prSet/>
      <dgm:spPr/>
      <dgm:t>
        <a:bodyPr/>
        <a:lstStyle/>
        <a:p>
          <a:endParaRPr lang="en-IN"/>
        </a:p>
      </dgm:t>
    </dgm:pt>
    <dgm:pt modelId="{70DED21B-DDC1-4C79-8472-152B6EAE8394}" type="pres">
      <dgm:prSet presAssocID="{4042F840-23DF-44F8-BEA1-ADDF1972D352}" presName="hierChild1" presStyleCnt="0">
        <dgm:presLayoutVars>
          <dgm:chPref val="1"/>
          <dgm:dir/>
          <dgm:animOne val="branch"/>
          <dgm:animLvl val="lvl"/>
          <dgm:resizeHandles/>
        </dgm:presLayoutVars>
      </dgm:prSet>
      <dgm:spPr/>
    </dgm:pt>
    <dgm:pt modelId="{EF6CE666-6EF0-4AFD-BD71-B462168D470C}" type="pres">
      <dgm:prSet presAssocID="{E78A5731-5136-4702-9A37-8ED8F4FB70BB}" presName="hierRoot1" presStyleCnt="0"/>
      <dgm:spPr/>
    </dgm:pt>
    <dgm:pt modelId="{0B65D4EE-155D-4D9A-8033-BAF15010E23C}" type="pres">
      <dgm:prSet presAssocID="{E78A5731-5136-4702-9A37-8ED8F4FB70BB}" presName="composite" presStyleCnt="0"/>
      <dgm:spPr/>
    </dgm:pt>
    <dgm:pt modelId="{2D59DAF9-1286-436F-8064-FC09A73E7A96}" type="pres">
      <dgm:prSet presAssocID="{E78A5731-5136-4702-9A37-8ED8F4FB70BB}" presName="background" presStyleLbl="node0" presStyleIdx="0" presStyleCnt="1"/>
      <dgm:spPr/>
    </dgm:pt>
    <dgm:pt modelId="{9F0318D8-8D3B-4CE4-B40D-DEF982892354}" type="pres">
      <dgm:prSet presAssocID="{E78A5731-5136-4702-9A37-8ED8F4FB70BB}" presName="text" presStyleLbl="fgAcc0" presStyleIdx="0" presStyleCnt="1" custLinFactNeighborY="-60568">
        <dgm:presLayoutVars>
          <dgm:chPref val="3"/>
        </dgm:presLayoutVars>
      </dgm:prSet>
      <dgm:spPr/>
    </dgm:pt>
    <dgm:pt modelId="{7E7E7648-50B8-4E5B-9327-B9AAEC60BA79}" type="pres">
      <dgm:prSet presAssocID="{E78A5731-5136-4702-9A37-8ED8F4FB70BB}" presName="hierChild2" presStyleCnt="0"/>
      <dgm:spPr/>
    </dgm:pt>
  </dgm:ptLst>
  <dgm:cxnLst>
    <dgm:cxn modelId="{7EC39016-A226-4779-8AD7-FC3B87215A18}" type="presOf" srcId="{4042F840-23DF-44F8-BEA1-ADDF1972D352}" destId="{70DED21B-DDC1-4C79-8472-152B6EAE8394}" srcOrd="0" destOrd="0" presId="urn:microsoft.com/office/officeart/2005/8/layout/hierarchy1"/>
    <dgm:cxn modelId="{240C347E-9A17-4AA8-A220-EEE11014CEC1}" srcId="{4042F840-23DF-44F8-BEA1-ADDF1972D352}" destId="{E78A5731-5136-4702-9A37-8ED8F4FB70BB}" srcOrd="0" destOrd="0" parTransId="{D6C0C5ED-2F4F-49A2-8A65-CEBFA0165577}" sibTransId="{435B90BD-958E-452F-9FDD-55C2EAF85E11}"/>
    <dgm:cxn modelId="{9FF420D5-BE41-4E00-ADA6-6A0E48F4DBEA}" type="presOf" srcId="{E78A5731-5136-4702-9A37-8ED8F4FB70BB}" destId="{9F0318D8-8D3B-4CE4-B40D-DEF982892354}" srcOrd="0" destOrd="0" presId="urn:microsoft.com/office/officeart/2005/8/layout/hierarchy1"/>
    <dgm:cxn modelId="{163C719A-3FE6-4B68-880F-6CCEF72E3C86}" type="presParOf" srcId="{70DED21B-DDC1-4C79-8472-152B6EAE8394}" destId="{EF6CE666-6EF0-4AFD-BD71-B462168D470C}" srcOrd="0" destOrd="0" presId="urn:microsoft.com/office/officeart/2005/8/layout/hierarchy1"/>
    <dgm:cxn modelId="{109B476C-8473-4976-8811-C84E80E9BEB5}" type="presParOf" srcId="{EF6CE666-6EF0-4AFD-BD71-B462168D470C}" destId="{0B65D4EE-155D-4D9A-8033-BAF15010E23C}" srcOrd="0" destOrd="0" presId="urn:microsoft.com/office/officeart/2005/8/layout/hierarchy1"/>
    <dgm:cxn modelId="{DAAEB5E0-4318-4278-8213-09C9FF273710}" type="presParOf" srcId="{0B65D4EE-155D-4D9A-8033-BAF15010E23C}" destId="{2D59DAF9-1286-436F-8064-FC09A73E7A96}" srcOrd="0" destOrd="0" presId="urn:microsoft.com/office/officeart/2005/8/layout/hierarchy1"/>
    <dgm:cxn modelId="{C83BC88C-DF92-4031-94FC-4351E1FF85BA}" type="presParOf" srcId="{0B65D4EE-155D-4D9A-8033-BAF15010E23C}" destId="{9F0318D8-8D3B-4CE4-B40D-DEF982892354}" srcOrd="1" destOrd="0" presId="urn:microsoft.com/office/officeart/2005/8/layout/hierarchy1"/>
    <dgm:cxn modelId="{535D9514-FD20-4FF9-BE03-2151122AC935}" type="presParOf" srcId="{EF6CE666-6EF0-4AFD-BD71-B462168D470C}" destId="{7E7E7648-50B8-4E5B-9327-B9AAEC60BA7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E9CF5F-36A5-420D-9F48-750975368EB6}"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FF94803-3CA5-4763-B3BC-EDB6FA796DBC}">
      <dgm:prSet custT="1"/>
      <dgm:spPr/>
      <dgm:t>
        <a:bodyPr/>
        <a:lstStyle/>
        <a:p>
          <a:pPr>
            <a:lnSpc>
              <a:spcPct val="100000"/>
            </a:lnSpc>
            <a:defRPr cap="all"/>
          </a:pPr>
          <a:r>
            <a:rPr lang="en-US" sz="1400">
              <a:latin typeface="Times New Roman" panose="02020603050405020304" pitchFamily="18" charset="0"/>
              <a:cs typeface="Times New Roman" panose="02020603050405020304" pitchFamily="18" charset="0"/>
            </a:rPr>
            <a:t>Dual Compartment</a:t>
          </a:r>
        </a:p>
        <a:p>
          <a:pPr>
            <a:lnSpc>
              <a:spcPct val="100000"/>
            </a:lnSpc>
            <a:defRPr cap="all"/>
          </a:pPr>
          <a:r>
            <a:rPr lang="en-US" sz="1400">
              <a:latin typeface="Times New Roman" panose="02020603050405020304" pitchFamily="18" charset="0"/>
              <a:cs typeface="Times New Roman" panose="02020603050405020304" pitchFamily="18" charset="0"/>
            </a:rPr>
            <a:t> 62.8% Find important, with 42.8% rating it as very important.</a:t>
          </a:r>
        </a:p>
      </dgm:t>
    </dgm:pt>
    <dgm:pt modelId="{7E53AA9B-6A36-4EB2-BC06-DDFCC77C2865}" type="parTrans" cxnId="{83E9D779-DA66-45FF-AB30-061FB495718E}">
      <dgm:prSet/>
      <dgm:spPr/>
      <dgm:t>
        <a:bodyPr/>
        <a:lstStyle/>
        <a:p>
          <a:endParaRPr lang="en-US"/>
        </a:p>
      </dgm:t>
    </dgm:pt>
    <dgm:pt modelId="{6268031D-932B-4263-83EE-DA42C237D412}" type="sibTrans" cxnId="{83E9D779-DA66-45FF-AB30-061FB495718E}">
      <dgm:prSet/>
      <dgm:spPr/>
      <dgm:t>
        <a:bodyPr/>
        <a:lstStyle/>
        <a:p>
          <a:endParaRPr lang="en-US"/>
        </a:p>
      </dgm:t>
    </dgm:pt>
    <dgm:pt modelId="{B3548554-06F5-4994-AA5A-4696DCAC6E64}">
      <dgm:prSet custT="1"/>
      <dgm:spPr/>
      <dgm:t>
        <a:bodyPr/>
        <a:lstStyle/>
        <a:p>
          <a:pPr>
            <a:lnSpc>
              <a:spcPct val="100000"/>
            </a:lnSpc>
            <a:defRPr cap="all"/>
          </a:pPr>
          <a:r>
            <a:rPr lang="en-US" sz="1400">
              <a:latin typeface="Times New Roman" panose="02020603050405020304" pitchFamily="18" charset="0"/>
              <a:cs typeface="Times New Roman" panose="02020603050405020304" pitchFamily="18" charset="0"/>
            </a:rPr>
            <a:t>Stackable Design: </a:t>
          </a:r>
        </a:p>
        <a:p>
          <a:pPr>
            <a:lnSpc>
              <a:spcPct val="100000"/>
            </a:lnSpc>
            <a:defRPr cap="all"/>
          </a:pPr>
          <a:r>
            <a:rPr lang="en-US" sz="1400">
              <a:latin typeface="Times New Roman" panose="02020603050405020304" pitchFamily="18" charset="0"/>
              <a:cs typeface="Times New Roman" panose="02020603050405020304" pitchFamily="18" charset="0"/>
            </a:rPr>
            <a:t>58% consider important, with 35% Rating it as Very Important.</a:t>
          </a:r>
        </a:p>
      </dgm:t>
    </dgm:pt>
    <dgm:pt modelId="{33CDD542-9060-4E6F-A5BC-B069F45F6B8B}" type="parTrans" cxnId="{7E5638E2-F879-4717-9E74-7556190BD4B4}">
      <dgm:prSet/>
      <dgm:spPr/>
      <dgm:t>
        <a:bodyPr/>
        <a:lstStyle/>
        <a:p>
          <a:endParaRPr lang="en-US"/>
        </a:p>
      </dgm:t>
    </dgm:pt>
    <dgm:pt modelId="{FD126501-E463-43EF-AF58-171AFA3B239E}" type="sibTrans" cxnId="{7E5638E2-F879-4717-9E74-7556190BD4B4}">
      <dgm:prSet/>
      <dgm:spPr/>
      <dgm:t>
        <a:bodyPr/>
        <a:lstStyle/>
        <a:p>
          <a:endParaRPr lang="en-US"/>
        </a:p>
      </dgm:t>
    </dgm:pt>
    <dgm:pt modelId="{C383C289-F0FC-4D28-917C-1A64EDB42A47}">
      <dgm:prSet custT="1"/>
      <dgm:spPr/>
      <dgm:t>
        <a:bodyPr/>
        <a:lstStyle/>
        <a:p>
          <a:pPr>
            <a:lnSpc>
              <a:spcPct val="100000"/>
            </a:lnSpc>
            <a:defRPr cap="all"/>
          </a:pPr>
          <a:r>
            <a:rPr lang="en-US" sz="1400">
              <a:latin typeface="Times New Roman" panose="02020603050405020304" pitchFamily="18" charset="0"/>
              <a:cs typeface="Times New Roman" panose="02020603050405020304" pitchFamily="18" charset="0"/>
            </a:rPr>
            <a:t>24 hr. Temperature Retention:</a:t>
          </a:r>
        </a:p>
        <a:p>
          <a:pPr>
            <a:lnSpc>
              <a:spcPct val="100000"/>
            </a:lnSpc>
            <a:defRPr cap="all"/>
          </a:pPr>
          <a:r>
            <a:rPr lang="en-US" sz="1400">
              <a:latin typeface="Times New Roman" panose="02020603050405020304" pitchFamily="18" charset="0"/>
              <a:cs typeface="Times New Roman" panose="02020603050405020304" pitchFamily="18" charset="0"/>
            </a:rPr>
            <a:t> 78% consider important, with 40% considering it very important.</a:t>
          </a:r>
        </a:p>
      </dgm:t>
    </dgm:pt>
    <dgm:pt modelId="{26F105A2-6271-4870-A093-AC59A77AF4FD}" type="parTrans" cxnId="{B3BAAC1C-1F34-4711-B0CE-FB2C81E7AD8A}">
      <dgm:prSet/>
      <dgm:spPr/>
      <dgm:t>
        <a:bodyPr/>
        <a:lstStyle/>
        <a:p>
          <a:endParaRPr lang="en-US"/>
        </a:p>
      </dgm:t>
    </dgm:pt>
    <dgm:pt modelId="{32CA4831-8BB9-403E-9ABD-022803D4E162}" type="sibTrans" cxnId="{B3BAAC1C-1F34-4711-B0CE-FB2C81E7AD8A}">
      <dgm:prSet/>
      <dgm:spPr/>
      <dgm:t>
        <a:bodyPr/>
        <a:lstStyle/>
        <a:p>
          <a:endParaRPr lang="en-US"/>
        </a:p>
      </dgm:t>
    </dgm:pt>
    <dgm:pt modelId="{A66DEF86-73D2-4EFD-B4CB-6AC8B268A5CB}">
      <dgm:prSet custT="1"/>
      <dgm:spPr/>
      <dgm:t>
        <a:bodyPr/>
        <a:lstStyle/>
        <a:p>
          <a:pPr>
            <a:lnSpc>
              <a:spcPct val="100000"/>
            </a:lnSpc>
            <a:defRPr cap="all"/>
          </a:pPr>
          <a:r>
            <a:rPr lang="en-US" sz="1400">
              <a:latin typeface="Times New Roman" panose="02020603050405020304" pitchFamily="18" charset="0"/>
              <a:cs typeface="Times New Roman" panose="02020603050405020304" pitchFamily="18" charset="0"/>
            </a:rPr>
            <a:t>Leak-Proof Seal: </a:t>
          </a:r>
        </a:p>
        <a:p>
          <a:pPr>
            <a:lnSpc>
              <a:spcPct val="100000"/>
            </a:lnSpc>
            <a:defRPr cap="all"/>
          </a:pPr>
          <a:r>
            <a:rPr lang="en-US" sz="1400">
              <a:latin typeface="Times New Roman" panose="02020603050405020304" pitchFamily="18" charset="0"/>
              <a:cs typeface="Times New Roman" panose="02020603050405020304" pitchFamily="18" charset="0"/>
            </a:rPr>
            <a:t>74.2% prioritize having leak-proof seals.</a:t>
          </a:r>
        </a:p>
      </dgm:t>
    </dgm:pt>
    <dgm:pt modelId="{8C5590C7-3273-4D9D-9970-13253D498997}" type="parTrans" cxnId="{B6C0B60E-4BD8-4B2F-AE32-4FE417B467C6}">
      <dgm:prSet/>
      <dgm:spPr/>
      <dgm:t>
        <a:bodyPr/>
        <a:lstStyle/>
        <a:p>
          <a:endParaRPr lang="en-US"/>
        </a:p>
      </dgm:t>
    </dgm:pt>
    <dgm:pt modelId="{97C9D984-B09F-49AC-B4EB-CE66E4981C6A}" type="sibTrans" cxnId="{B6C0B60E-4BD8-4B2F-AE32-4FE417B467C6}">
      <dgm:prSet/>
      <dgm:spPr/>
      <dgm:t>
        <a:bodyPr/>
        <a:lstStyle/>
        <a:p>
          <a:endParaRPr lang="en-US"/>
        </a:p>
      </dgm:t>
    </dgm:pt>
    <dgm:pt modelId="{18B64A99-C1CB-4C93-B831-58E6AB45890E}">
      <dgm:prSet custT="1"/>
      <dgm:spPr/>
      <dgm:t>
        <a:bodyPr/>
        <a:lstStyle/>
        <a:p>
          <a:pPr>
            <a:lnSpc>
              <a:spcPct val="100000"/>
            </a:lnSpc>
            <a:defRPr cap="all"/>
          </a:pPr>
          <a:r>
            <a:rPr lang="en-US" sz="1400">
              <a:latin typeface="Times New Roman" panose="02020603050405020304" pitchFamily="18" charset="0"/>
              <a:cs typeface="Times New Roman" panose="02020603050405020304" pitchFamily="18" charset="0"/>
            </a:rPr>
            <a:t>Lightweight and durable</a:t>
          </a:r>
        </a:p>
        <a:p>
          <a:pPr>
            <a:lnSpc>
              <a:spcPct val="100000"/>
            </a:lnSpc>
            <a:defRPr cap="all"/>
          </a:pPr>
          <a:r>
            <a:rPr lang="en-US" sz="1400">
              <a:latin typeface="Times New Roman" panose="02020603050405020304" pitchFamily="18" charset="0"/>
              <a:cs typeface="Times New Roman" panose="02020603050405020304" pitchFamily="18" charset="0"/>
            </a:rPr>
            <a:t>77% find it important with 46% as very important.</a:t>
          </a:r>
        </a:p>
      </dgm:t>
    </dgm:pt>
    <dgm:pt modelId="{D16D6948-A541-4B3E-9D40-47D5942EC20E}" type="parTrans" cxnId="{3267F353-DCF3-4619-8A9F-9F028C2E379C}">
      <dgm:prSet/>
      <dgm:spPr/>
      <dgm:t>
        <a:bodyPr/>
        <a:lstStyle/>
        <a:p>
          <a:endParaRPr lang="en-US"/>
        </a:p>
      </dgm:t>
    </dgm:pt>
    <dgm:pt modelId="{CFB0449F-16C8-4C05-AB8A-5E58B4199B8E}" type="sibTrans" cxnId="{3267F353-DCF3-4619-8A9F-9F028C2E379C}">
      <dgm:prSet/>
      <dgm:spPr/>
      <dgm:t>
        <a:bodyPr/>
        <a:lstStyle/>
        <a:p>
          <a:endParaRPr lang="en-US"/>
        </a:p>
      </dgm:t>
    </dgm:pt>
    <dgm:pt modelId="{36C72FEC-5186-4030-BD9D-25826DD3516D}">
      <dgm:prSet custT="1"/>
      <dgm:spPr/>
      <dgm:t>
        <a:bodyPr/>
        <a:lstStyle/>
        <a:p>
          <a:pPr>
            <a:lnSpc>
              <a:spcPct val="100000"/>
            </a:lnSpc>
            <a:defRPr cap="all"/>
          </a:pPr>
          <a:r>
            <a:rPr lang="en-US" sz="1400">
              <a:latin typeface="Times New Roman" panose="02020603050405020304" pitchFamily="18" charset="0"/>
              <a:cs typeface="Times New Roman" panose="02020603050405020304" pitchFamily="18" charset="0"/>
            </a:rPr>
            <a:t>Net Promoter Score: </a:t>
          </a:r>
        </a:p>
        <a:p>
          <a:pPr>
            <a:lnSpc>
              <a:spcPct val="100000"/>
            </a:lnSpc>
            <a:defRPr cap="all"/>
          </a:pPr>
          <a:r>
            <a:rPr lang="en-US" sz="1400">
              <a:latin typeface="Times New Roman" panose="02020603050405020304" pitchFamily="18" charset="0"/>
              <a:cs typeface="Times New Roman" panose="02020603050405020304" pitchFamily="18" charset="0"/>
            </a:rPr>
            <a:t>The product achieved a Net Promoter Score of 50.</a:t>
          </a:r>
        </a:p>
      </dgm:t>
    </dgm:pt>
    <dgm:pt modelId="{3FAA726E-D806-4394-BE4A-37569CB9016D}" type="parTrans" cxnId="{CB1EE2F2-3584-40CC-946C-6EF5BB7DA629}">
      <dgm:prSet/>
      <dgm:spPr/>
      <dgm:t>
        <a:bodyPr/>
        <a:lstStyle/>
        <a:p>
          <a:endParaRPr lang="en-US"/>
        </a:p>
      </dgm:t>
    </dgm:pt>
    <dgm:pt modelId="{36CFD48E-6748-4633-852F-700B576AFD50}" type="sibTrans" cxnId="{CB1EE2F2-3584-40CC-946C-6EF5BB7DA629}">
      <dgm:prSet/>
      <dgm:spPr/>
      <dgm:t>
        <a:bodyPr/>
        <a:lstStyle/>
        <a:p>
          <a:endParaRPr lang="en-US"/>
        </a:p>
      </dgm:t>
    </dgm:pt>
    <dgm:pt modelId="{9A1599DD-226B-48C1-93AB-8088113C42E7}">
      <dgm:prSet custT="1"/>
      <dgm:spPr/>
      <dgm:t>
        <a:bodyPr/>
        <a:lstStyle/>
        <a:p>
          <a:pPr>
            <a:lnSpc>
              <a:spcPct val="100000"/>
            </a:lnSpc>
            <a:defRPr cap="all"/>
          </a:pPr>
          <a:r>
            <a:rPr lang="en-US" sz="1400">
              <a:latin typeface="Times New Roman" panose="02020603050405020304" pitchFamily="18" charset="0"/>
              <a:cs typeface="Times New Roman" panose="02020603050405020304" pitchFamily="18" charset="0"/>
            </a:rPr>
            <a:t>Demographic Appeal: </a:t>
          </a:r>
        </a:p>
        <a:p>
          <a:pPr>
            <a:lnSpc>
              <a:spcPct val="100000"/>
            </a:lnSpc>
            <a:defRPr cap="all"/>
          </a:pPr>
          <a:r>
            <a:rPr lang="en-US" sz="1400">
              <a:latin typeface="Times New Roman" panose="02020603050405020304" pitchFamily="18" charset="0"/>
              <a:cs typeface="Times New Roman" panose="02020603050405020304" pitchFamily="18" charset="0"/>
            </a:rPr>
            <a:t>58% of college students and 33% of office professionals find the product appealing, primarily for outdoor activities (75%), commuting (64%), and office/school use (75%).</a:t>
          </a:r>
        </a:p>
      </dgm:t>
    </dgm:pt>
    <dgm:pt modelId="{5CC864A2-561E-42DB-8EB0-44E12642B102}" type="parTrans" cxnId="{7E6C1846-9CC2-46DF-92C0-D97F58058190}">
      <dgm:prSet/>
      <dgm:spPr/>
      <dgm:t>
        <a:bodyPr/>
        <a:lstStyle/>
        <a:p>
          <a:endParaRPr lang="en-US"/>
        </a:p>
      </dgm:t>
    </dgm:pt>
    <dgm:pt modelId="{2C5C9CF6-953B-460C-8C7C-55E2E405F691}" type="sibTrans" cxnId="{7E6C1846-9CC2-46DF-92C0-D97F58058190}">
      <dgm:prSet/>
      <dgm:spPr/>
      <dgm:t>
        <a:bodyPr/>
        <a:lstStyle/>
        <a:p>
          <a:endParaRPr lang="en-US"/>
        </a:p>
      </dgm:t>
    </dgm:pt>
    <dgm:pt modelId="{5DB0D0B7-C351-4E3D-A9A4-4CFCC32CD5B2}" type="pres">
      <dgm:prSet presAssocID="{B8E9CF5F-36A5-420D-9F48-750975368EB6}" presName="root" presStyleCnt="0">
        <dgm:presLayoutVars>
          <dgm:dir/>
          <dgm:resizeHandles val="exact"/>
        </dgm:presLayoutVars>
      </dgm:prSet>
      <dgm:spPr/>
    </dgm:pt>
    <dgm:pt modelId="{ADF8FEF6-DA18-4715-A23B-0BAD36ED934B}" type="pres">
      <dgm:prSet presAssocID="{3FF94803-3CA5-4763-B3BC-EDB6FA796DBC}" presName="compNode" presStyleCnt="0"/>
      <dgm:spPr/>
    </dgm:pt>
    <dgm:pt modelId="{2160F8E7-7AEE-47B9-8544-5C0B5507571F}" type="pres">
      <dgm:prSet presAssocID="{3FF94803-3CA5-4763-B3BC-EDB6FA796DBC}" presName="iconBgRect" presStyleLbl="bgShp" presStyleIdx="0" presStyleCnt="7"/>
      <dgm:spPr/>
    </dgm:pt>
    <dgm:pt modelId="{5307B5B2-E75A-480D-A9E3-3F54628CE18D}" type="pres">
      <dgm:prSet presAssocID="{3FF94803-3CA5-4763-B3BC-EDB6FA796DB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mpagne Glasses"/>
        </a:ext>
      </dgm:extLst>
    </dgm:pt>
    <dgm:pt modelId="{DDC566CE-826F-4B0F-99B0-0B85D653CDB0}" type="pres">
      <dgm:prSet presAssocID="{3FF94803-3CA5-4763-B3BC-EDB6FA796DBC}" presName="spaceRect" presStyleCnt="0"/>
      <dgm:spPr/>
    </dgm:pt>
    <dgm:pt modelId="{AB2D8EC4-DD8B-436A-B59F-B96985A79B1A}" type="pres">
      <dgm:prSet presAssocID="{3FF94803-3CA5-4763-B3BC-EDB6FA796DBC}" presName="textRect" presStyleLbl="revTx" presStyleIdx="0" presStyleCnt="7" custScaleX="100000">
        <dgm:presLayoutVars>
          <dgm:chMax val="1"/>
          <dgm:chPref val="1"/>
        </dgm:presLayoutVars>
      </dgm:prSet>
      <dgm:spPr/>
    </dgm:pt>
    <dgm:pt modelId="{FEAE3607-1AAE-4896-A083-6E467B18D420}" type="pres">
      <dgm:prSet presAssocID="{6268031D-932B-4263-83EE-DA42C237D412}" presName="sibTrans" presStyleCnt="0"/>
      <dgm:spPr/>
    </dgm:pt>
    <dgm:pt modelId="{64289A0F-A4A6-477E-BC34-E11214AA4D43}" type="pres">
      <dgm:prSet presAssocID="{B3548554-06F5-4994-AA5A-4696DCAC6E64}" presName="compNode" presStyleCnt="0"/>
      <dgm:spPr/>
    </dgm:pt>
    <dgm:pt modelId="{6A886507-9591-4A88-A7A7-01D11EEC4092}" type="pres">
      <dgm:prSet presAssocID="{B3548554-06F5-4994-AA5A-4696DCAC6E64}" presName="iconBgRect" presStyleLbl="bgShp" presStyleIdx="1" presStyleCnt="7"/>
      <dgm:spPr/>
    </dgm:pt>
    <dgm:pt modelId="{8EC36F09-8CB4-44E0-B284-B009D6EFE61F}" type="pres">
      <dgm:prSet presAssocID="{B3548554-06F5-4994-AA5A-4696DCAC6E64}" presName="iconRect" presStyleLbl="node1" presStyleIdx="1" presStyleCnt="7"/>
      <dgm:spPr>
        <a:blipFill rotWithShape="1">
          <a:blip xmlns:r="http://schemas.openxmlformats.org/officeDocument/2006/relationships" r:embed="rId3"/>
          <a:srcRect/>
          <a:stretch>
            <a:fillRect t="-1000" b="-1000"/>
          </a:stretch>
        </a:blipFill>
      </dgm:spPr>
      <dgm:extLst>
        <a:ext uri="{E40237B7-FDA0-4F09-8148-C483321AD2D9}">
          <dgm14:cNvPr xmlns:dgm14="http://schemas.microsoft.com/office/drawing/2010/diagram" id="0" name="" descr="Astronaut"/>
        </a:ext>
      </dgm:extLst>
    </dgm:pt>
    <dgm:pt modelId="{D84200F4-0F6F-4E62-A0D7-4D07FA8D8CC2}" type="pres">
      <dgm:prSet presAssocID="{B3548554-06F5-4994-AA5A-4696DCAC6E64}" presName="spaceRect" presStyleCnt="0"/>
      <dgm:spPr/>
    </dgm:pt>
    <dgm:pt modelId="{9C5FA418-D324-4F06-AC67-F9EA2AC146A6}" type="pres">
      <dgm:prSet presAssocID="{B3548554-06F5-4994-AA5A-4696DCAC6E64}" presName="textRect" presStyleLbl="revTx" presStyleIdx="1" presStyleCnt="7">
        <dgm:presLayoutVars>
          <dgm:chMax val="1"/>
          <dgm:chPref val="1"/>
        </dgm:presLayoutVars>
      </dgm:prSet>
      <dgm:spPr/>
    </dgm:pt>
    <dgm:pt modelId="{61D459D4-012C-417F-9666-65F911326784}" type="pres">
      <dgm:prSet presAssocID="{FD126501-E463-43EF-AF58-171AFA3B239E}" presName="sibTrans" presStyleCnt="0"/>
      <dgm:spPr/>
    </dgm:pt>
    <dgm:pt modelId="{AAD24B9A-937E-4EE3-BBAA-93AB4C2B524A}" type="pres">
      <dgm:prSet presAssocID="{C383C289-F0FC-4D28-917C-1A64EDB42A47}" presName="compNode" presStyleCnt="0"/>
      <dgm:spPr/>
    </dgm:pt>
    <dgm:pt modelId="{81C457C9-44A0-4D39-8CC3-2BD2C1CABAC6}" type="pres">
      <dgm:prSet presAssocID="{C383C289-F0FC-4D28-917C-1A64EDB42A47}" presName="iconBgRect" presStyleLbl="bgShp" presStyleIdx="2" presStyleCnt="7"/>
      <dgm:spPr/>
    </dgm:pt>
    <dgm:pt modelId="{F3C3D8B6-4389-4D8D-980F-564A43A3B641}" type="pres">
      <dgm:prSet presAssocID="{C383C289-F0FC-4D28-917C-1A64EDB42A47}" presName="iconRect" presStyleLbl="node1" presStyleIdx="2" presStyleCnt="7"/>
      <dgm:spPr>
        <a:blipFill rotWithShape="1">
          <a:blip xmlns:r="http://schemas.openxmlformats.org/officeDocument/2006/relationships" r:embed="rId4"/>
          <a:srcRect/>
          <a:stretch>
            <a:fillRect t="-2000" b="-2000"/>
          </a:stretch>
        </a:blipFill>
      </dgm:spPr>
      <dgm:extLst>
        <a:ext uri="{E40237B7-FDA0-4F09-8148-C483321AD2D9}">
          <dgm14:cNvPr xmlns:dgm14="http://schemas.microsoft.com/office/drawing/2010/diagram" id="0" name="" descr="Welder"/>
        </a:ext>
      </dgm:extLst>
    </dgm:pt>
    <dgm:pt modelId="{430E7DC3-3F07-4F19-897D-0C2D9AA0B145}" type="pres">
      <dgm:prSet presAssocID="{C383C289-F0FC-4D28-917C-1A64EDB42A47}" presName="spaceRect" presStyleCnt="0"/>
      <dgm:spPr/>
    </dgm:pt>
    <dgm:pt modelId="{AFFFE135-3702-4977-AB05-EC3431095110}" type="pres">
      <dgm:prSet presAssocID="{C383C289-F0FC-4D28-917C-1A64EDB42A47}" presName="textRect" presStyleLbl="revTx" presStyleIdx="2" presStyleCnt="7">
        <dgm:presLayoutVars>
          <dgm:chMax val="1"/>
          <dgm:chPref val="1"/>
        </dgm:presLayoutVars>
      </dgm:prSet>
      <dgm:spPr/>
    </dgm:pt>
    <dgm:pt modelId="{E089BC84-E0C4-4159-86F9-24978AE9FAFC}" type="pres">
      <dgm:prSet presAssocID="{32CA4831-8BB9-403E-9ABD-022803D4E162}" presName="sibTrans" presStyleCnt="0"/>
      <dgm:spPr/>
    </dgm:pt>
    <dgm:pt modelId="{5B8726C1-4705-4EEC-AA61-BEC0DF34B10C}" type="pres">
      <dgm:prSet presAssocID="{A66DEF86-73D2-4EFD-B4CB-6AC8B268A5CB}" presName="compNode" presStyleCnt="0"/>
      <dgm:spPr/>
    </dgm:pt>
    <dgm:pt modelId="{D329E487-83D4-4769-8863-EE4700661C1B}" type="pres">
      <dgm:prSet presAssocID="{A66DEF86-73D2-4EFD-B4CB-6AC8B268A5CB}" presName="iconBgRect" presStyleLbl="bgShp" presStyleIdx="3" presStyleCnt="7"/>
      <dgm:spPr/>
    </dgm:pt>
    <dgm:pt modelId="{E70820F1-8A6C-430C-B393-9FE35BE06340}" type="pres">
      <dgm:prSet presAssocID="{A66DEF86-73D2-4EFD-B4CB-6AC8B268A5CB}" presName="iconRect" presStyleLbl="node1" presStyleIdx="3" presStyleCnt="7"/>
      <dgm:spPr>
        <a:blipFill rotWithShape="1">
          <a:blip xmlns:r="http://schemas.openxmlformats.org/officeDocument/2006/relationships" r:embed="rId5"/>
          <a:srcRect/>
          <a:stretch>
            <a:fillRect l="-12000" r="-12000"/>
          </a:stretch>
        </a:blipFill>
      </dgm:spPr>
      <dgm:extLst>
        <a:ext uri="{E40237B7-FDA0-4F09-8148-C483321AD2D9}">
          <dgm14:cNvPr xmlns:dgm14="http://schemas.microsoft.com/office/drawing/2010/diagram" id="0" name="" descr="Seal"/>
        </a:ext>
      </dgm:extLst>
    </dgm:pt>
    <dgm:pt modelId="{49EBB3FC-D1D1-49EE-B4F1-A3352EEE06A0}" type="pres">
      <dgm:prSet presAssocID="{A66DEF86-73D2-4EFD-B4CB-6AC8B268A5CB}" presName="spaceRect" presStyleCnt="0"/>
      <dgm:spPr/>
    </dgm:pt>
    <dgm:pt modelId="{C6B39B83-39F4-4586-8B73-A5B4DD4E807E}" type="pres">
      <dgm:prSet presAssocID="{A66DEF86-73D2-4EFD-B4CB-6AC8B268A5CB}" presName="textRect" presStyleLbl="revTx" presStyleIdx="3" presStyleCnt="7" custScaleX="91027">
        <dgm:presLayoutVars>
          <dgm:chMax val="1"/>
          <dgm:chPref val="1"/>
        </dgm:presLayoutVars>
      </dgm:prSet>
      <dgm:spPr/>
    </dgm:pt>
    <dgm:pt modelId="{2A830ECC-14CC-4C5B-8531-4A4FBACC04FD}" type="pres">
      <dgm:prSet presAssocID="{97C9D984-B09F-49AC-B4EB-CE66E4981C6A}" presName="sibTrans" presStyleCnt="0"/>
      <dgm:spPr/>
    </dgm:pt>
    <dgm:pt modelId="{B0E9D48F-14F7-4F47-BB99-5A46E15A1A39}" type="pres">
      <dgm:prSet presAssocID="{18B64A99-C1CB-4C93-B831-58E6AB45890E}" presName="compNode" presStyleCnt="0"/>
      <dgm:spPr/>
    </dgm:pt>
    <dgm:pt modelId="{4DF758B3-7B14-4AC6-AD60-DC5A0D9DE29F}" type="pres">
      <dgm:prSet presAssocID="{18B64A99-C1CB-4C93-B831-58E6AB45890E}" presName="iconBgRect" presStyleLbl="bgShp" presStyleIdx="4" presStyleCnt="7"/>
      <dgm:spPr/>
    </dgm:pt>
    <dgm:pt modelId="{E1063FF9-A69A-4F5F-BE68-388C518BB0B9}" type="pres">
      <dgm:prSet presAssocID="{18B64A99-C1CB-4C93-B831-58E6AB45890E}" presName="iconRect" presStyleLbl="node1" presStyleIdx="4" presStyleCnt="7"/>
      <dgm:spPr>
        <a:blipFill rotWithShape="1">
          <a:blip xmlns:r="http://schemas.openxmlformats.org/officeDocument/2006/relationships" r:embed="rId6"/>
          <a:srcRect/>
          <a:stretch>
            <a:fillRect/>
          </a:stretch>
        </a:blipFill>
      </dgm:spPr>
      <dgm:extLst>
        <a:ext uri="{E40237B7-FDA0-4F09-8148-C483321AD2D9}">
          <dgm14:cNvPr xmlns:dgm14="http://schemas.microsoft.com/office/drawing/2010/diagram" id="0" name="" descr="Recycle"/>
        </a:ext>
      </dgm:extLst>
    </dgm:pt>
    <dgm:pt modelId="{F015CF8A-1880-4569-91A6-A6849160FA42}" type="pres">
      <dgm:prSet presAssocID="{18B64A99-C1CB-4C93-B831-58E6AB45890E}" presName="spaceRect" presStyleCnt="0"/>
      <dgm:spPr/>
    </dgm:pt>
    <dgm:pt modelId="{D03CD463-A3C7-4D6E-9D5C-7F7CBAFFEFAE}" type="pres">
      <dgm:prSet presAssocID="{18B64A99-C1CB-4C93-B831-58E6AB45890E}" presName="textRect" presStyleLbl="revTx" presStyleIdx="4" presStyleCnt="7">
        <dgm:presLayoutVars>
          <dgm:chMax val="1"/>
          <dgm:chPref val="1"/>
        </dgm:presLayoutVars>
      </dgm:prSet>
      <dgm:spPr/>
    </dgm:pt>
    <dgm:pt modelId="{D0569268-3B3F-49F9-9A57-FD8ED4092400}" type="pres">
      <dgm:prSet presAssocID="{CFB0449F-16C8-4C05-AB8A-5E58B4199B8E}" presName="sibTrans" presStyleCnt="0"/>
      <dgm:spPr/>
    </dgm:pt>
    <dgm:pt modelId="{C32F024B-0D11-44FF-B989-ED403D237DA5}" type="pres">
      <dgm:prSet presAssocID="{36C72FEC-5186-4030-BD9D-25826DD3516D}" presName="compNode" presStyleCnt="0"/>
      <dgm:spPr/>
    </dgm:pt>
    <dgm:pt modelId="{84288091-2F3F-4680-9ABD-C2D3B97F0102}" type="pres">
      <dgm:prSet presAssocID="{36C72FEC-5186-4030-BD9D-25826DD3516D}" presName="iconBgRect" presStyleLbl="bgShp" presStyleIdx="5" presStyleCnt="7"/>
      <dgm:spPr/>
    </dgm:pt>
    <dgm:pt modelId="{52594395-3183-4186-9BD2-C8648696BFEE}" type="pres">
      <dgm:prSet presAssocID="{36C72FEC-5186-4030-BD9D-25826DD3516D}" presName="iconRect" presStyleLbl="node1" presStyleIdx="5" presStyleCnt="7"/>
      <dgm:spPr>
        <a:blipFill rotWithShape="1">
          <a:blip xmlns:r="http://schemas.openxmlformats.org/officeDocument/2006/relationships" r:embed="rId7"/>
          <a:srcRect/>
          <a:stretch>
            <a:fillRect l="-41000" r="-41000"/>
          </a:stretch>
        </a:blipFill>
      </dgm:spPr>
      <dgm:extLst>
        <a:ext uri="{E40237B7-FDA0-4F09-8148-C483321AD2D9}">
          <dgm14:cNvPr xmlns:dgm14="http://schemas.microsoft.com/office/drawing/2010/diagram" id="0" name="" descr="Target"/>
        </a:ext>
      </dgm:extLst>
    </dgm:pt>
    <dgm:pt modelId="{D0661CCD-3CB7-4CAE-8BE8-FA9981523E79}" type="pres">
      <dgm:prSet presAssocID="{36C72FEC-5186-4030-BD9D-25826DD3516D}" presName="spaceRect" presStyleCnt="0"/>
      <dgm:spPr/>
    </dgm:pt>
    <dgm:pt modelId="{12942114-6A8A-40BB-80D4-837016762A8A}" type="pres">
      <dgm:prSet presAssocID="{36C72FEC-5186-4030-BD9D-25826DD3516D}" presName="textRect" presStyleLbl="revTx" presStyleIdx="5" presStyleCnt="7" custScaleX="94769">
        <dgm:presLayoutVars>
          <dgm:chMax val="1"/>
          <dgm:chPref val="1"/>
        </dgm:presLayoutVars>
      </dgm:prSet>
      <dgm:spPr/>
    </dgm:pt>
    <dgm:pt modelId="{96F14744-9A09-4503-8B72-BCE4887839B9}" type="pres">
      <dgm:prSet presAssocID="{36CFD48E-6748-4633-852F-700B576AFD50}" presName="sibTrans" presStyleCnt="0"/>
      <dgm:spPr/>
    </dgm:pt>
    <dgm:pt modelId="{67C4068C-9F8B-40F6-8342-E3FBF460495A}" type="pres">
      <dgm:prSet presAssocID="{9A1599DD-226B-48C1-93AB-8088113C42E7}" presName="compNode" presStyleCnt="0"/>
      <dgm:spPr/>
    </dgm:pt>
    <dgm:pt modelId="{D7DC5C4E-C9D5-4519-B49B-7BED7F252B63}" type="pres">
      <dgm:prSet presAssocID="{9A1599DD-226B-48C1-93AB-8088113C42E7}" presName="iconBgRect" presStyleLbl="bgShp" presStyleIdx="6" presStyleCnt="7"/>
      <dgm:spPr/>
    </dgm:pt>
    <dgm:pt modelId="{2771F01A-0F4B-4E8D-8D83-37D021353AC0}" type="pres">
      <dgm:prSet presAssocID="{9A1599DD-226B-48C1-93AB-8088113C42E7}" presName="iconRect" presStyleLbl="node1" presStyleIdx="6" presStyleCnt="7"/>
      <dgm:spPr>
        <a:blipFill rotWithShape="1">
          <a:blip xmlns:r="http://schemas.openxmlformats.org/officeDocument/2006/relationships" r:embed="rId8"/>
          <a:srcRect/>
          <a:stretch>
            <a:fillRect/>
          </a:stretch>
        </a:blipFill>
      </dgm:spPr>
      <dgm:extLst>
        <a:ext uri="{E40237B7-FDA0-4F09-8148-C483321AD2D9}">
          <dgm14:cNvPr xmlns:dgm14="http://schemas.microsoft.com/office/drawing/2010/diagram" id="0" name="" descr="Group"/>
        </a:ext>
      </dgm:extLst>
    </dgm:pt>
    <dgm:pt modelId="{BE8A1F83-E9E5-4CEF-9FAA-8A974054EABD}" type="pres">
      <dgm:prSet presAssocID="{9A1599DD-226B-48C1-93AB-8088113C42E7}" presName="spaceRect" presStyleCnt="0"/>
      <dgm:spPr/>
    </dgm:pt>
    <dgm:pt modelId="{37A421D3-3313-40AA-9E14-DB4DB71E5596}" type="pres">
      <dgm:prSet presAssocID="{9A1599DD-226B-48C1-93AB-8088113C42E7}" presName="textRect" presStyleLbl="revTx" presStyleIdx="6" presStyleCnt="7" custScaleX="170842">
        <dgm:presLayoutVars>
          <dgm:chMax val="1"/>
          <dgm:chPref val="1"/>
        </dgm:presLayoutVars>
      </dgm:prSet>
      <dgm:spPr/>
    </dgm:pt>
  </dgm:ptLst>
  <dgm:cxnLst>
    <dgm:cxn modelId="{B6C0B60E-4BD8-4B2F-AE32-4FE417B467C6}" srcId="{B8E9CF5F-36A5-420D-9F48-750975368EB6}" destId="{A66DEF86-73D2-4EFD-B4CB-6AC8B268A5CB}" srcOrd="3" destOrd="0" parTransId="{8C5590C7-3273-4D9D-9970-13253D498997}" sibTransId="{97C9D984-B09F-49AC-B4EB-CE66E4981C6A}"/>
    <dgm:cxn modelId="{B3BAAC1C-1F34-4711-B0CE-FB2C81E7AD8A}" srcId="{B8E9CF5F-36A5-420D-9F48-750975368EB6}" destId="{C383C289-F0FC-4D28-917C-1A64EDB42A47}" srcOrd="2" destOrd="0" parTransId="{26F105A2-6271-4870-A093-AC59A77AF4FD}" sibTransId="{32CA4831-8BB9-403E-9ABD-022803D4E162}"/>
    <dgm:cxn modelId="{4C59F924-8064-4E9B-B6A9-FD8B69A2C99F}" type="presOf" srcId="{9A1599DD-226B-48C1-93AB-8088113C42E7}" destId="{37A421D3-3313-40AA-9E14-DB4DB71E5596}" srcOrd="0" destOrd="0" presId="urn:microsoft.com/office/officeart/2018/5/layout/IconCircleLabelList"/>
    <dgm:cxn modelId="{AE157938-7E44-4720-86BB-A509CD8D0B46}" type="presOf" srcId="{36C72FEC-5186-4030-BD9D-25826DD3516D}" destId="{12942114-6A8A-40BB-80D4-837016762A8A}" srcOrd="0" destOrd="0" presId="urn:microsoft.com/office/officeart/2018/5/layout/IconCircleLabelList"/>
    <dgm:cxn modelId="{7E6C1846-9CC2-46DF-92C0-D97F58058190}" srcId="{B8E9CF5F-36A5-420D-9F48-750975368EB6}" destId="{9A1599DD-226B-48C1-93AB-8088113C42E7}" srcOrd="6" destOrd="0" parTransId="{5CC864A2-561E-42DB-8EB0-44E12642B102}" sibTransId="{2C5C9CF6-953B-460C-8C7C-55E2E405F691}"/>
    <dgm:cxn modelId="{670F796A-88CA-4BCC-A871-E4B4089D1E2F}" type="presOf" srcId="{18B64A99-C1CB-4C93-B831-58E6AB45890E}" destId="{D03CD463-A3C7-4D6E-9D5C-7F7CBAFFEFAE}" srcOrd="0" destOrd="0" presId="urn:microsoft.com/office/officeart/2018/5/layout/IconCircleLabelList"/>
    <dgm:cxn modelId="{3267F353-DCF3-4619-8A9F-9F028C2E379C}" srcId="{B8E9CF5F-36A5-420D-9F48-750975368EB6}" destId="{18B64A99-C1CB-4C93-B831-58E6AB45890E}" srcOrd="4" destOrd="0" parTransId="{D16D6948-A541-4B3E-9D40-47D5942EC20E}" sibTransId="{CFB0449F-16C8-4C05-AB8A-5E58B4199B8E}"/>
    <dgm:cxn modelId="{83E9D779-DA66-45FF-AB30-061FB495718E}" srcId="{B8E9CF5F-36A5-420D-9F48-750975368EB6}" destId="{3FF94803-3CA5-4763-B3BC-EDB6FA796DBC}" srcOrd="0" destOrd="0" parTransId="{7E53AA9B-6A36-4EB2-BC06-DDFCC77C2865}" sibTransId="{6268031D-932B-4263-83EE-DA42C237D412}"/>
    <dgm:cxn modelId="{9D30C67F-8053-4E69-9005-F255B91A15C3}" type="presOf" srcId="{3FF94803-3CA5-4763-B3BC-EDB6FA796DBC}" destId="{AB2D8EC4-DD8B-436A-B59F-B96985A79B1A}" srcOrd="0" destOrd="0" presId="urn:microsoft.com/office/officeart/2018/5/layout/IconCircleLabelList"/>
    <dgm:cxn modelId="{E897138B-1898-4976-AF76-FE21F1B0D979}" type="presOf" srcId="{C383C289-F0FC-4D28-917C-1A64EDB42A47}" destId="{AFFFE135-3702-4977-AB05-EC3431095110}" srcOrd="0" destOrd="0" presId="urn:microsoft.com/office/officeart/2018/5/layout/IconCircleLabelList"/>
    <dgm:cxn modelId="{3FFD7A90-9E28-4073-BB9D-731576B917EA}" type="presOf" srcId="{B3548554-06F5-4994-AA5A-4696DCAC6E64}" destId="{9C5FA418-D324-4F06-AC67-F9EA2AC146A6}" srcOrd="0" destOrd="0" presId="urn:microsoft.com/office/officeart/2018/5/layout/IconCircleLabelList"/>
    <dgm:cxn modelId="{E229EEBA-F860-43D3-984D-E5148CD31F6E}" type="presOf" srcId="{A66DEF86-73D2-4EFD-B4CB-6AC8B268A5CB}" destId="{C6B39B83-39F4-4586-8B73-A5B4DD4E807E}" srcOrd="0" destOrd="0" presId="urn:microsoft.com/office/officeart/2018/5/layout/IconCircleLabelList"/>
    <dgm:cxn modelId="{80DAB5D1-942B-4532-B652-D2CD68493491}" type="presOf" srcId="{B8E9CF5F-36A5-420D-9F48-750975368EB6}" destId="{5DB0D0B7-C351-4E3D-A9A4-4CFCC32CD5B2}" srcOrd="0" destOrd="0" presId="urn:microsoft.com/office/officeart/2018/5/layout/IconCircleLabelList"/>
    <dgm:cxn modelId="{7E5638E2-F879-4717-9E74-7556190BD4B4}" srcId="{B8E9CF5F-36A5-420D-9F48-750975368EB6}" destId="{B3548554-06F5-4994-AA5A-4696DCAC6E64}" srcOrd="1" destOrd="0" parTransId="{33CDD542-9060-4E6F-A5BC-B069F45F6B8B}" sibTransId="{FD126501-E463-43EF-AF58-171AFA3B239E}"/>
    <dgm:cxn modelId="{CB1EE2F2-3584-40CC-946C-6EF5BB7DA629}" srcId="{B8E9CF5F-36A5-420D-9F48-750975368EB6}" destId="{36C72FEC-5186-4030-BD9D-25826DD3516D}" srcOrd="5" destOrd="0" parTransId="{3FAA726E-D806-4394-BE4A-37569CB9016D}" sibTransId="{36CFD48E-6748-4633-852F-700B576AFD50}"/>
    <dgm:cxn modelId="{0D50EE6D-2E27-48AF-B825-0DFFDDB00466}" type="presParOf" srcId="{5DB0D0B7-C351-4E3D-A9A4-4CFCC32CD5B2}" destId="{ADF8FEF6-DA18-4715-A23B-0BAD36ED934B}" srcOrd="0" destOrd="0" presId="urn:microsoft.com/office/officeart/2018/5/layout/IconCircleLabelList"/>
    <dgm:cxn modelId="{309C27D0-AA68-4CEE-AF91-C4186E01D25A}" type="presParOf" srcId="{ADF8FEF6-DA18-4715-A23B-0BAD36ED934B}" destId="{2160F8E7-7AEE-47B9-8544-5C0B5507571F}" srcOrd="0" destOrd="0" presId="urn:microsoft.com/office/officeart/2018/5/layout/IconCircleLabelList"/>
    <dgm:cxn modelId="{5FD9DC20-9824-4DA5-AEDA-5899EDB1F7F1}" type="presParOf" srcId="{ADF8FEF6-DA18-4715-A23B-0BAD36ED934B}" destId="{5307B5B2-E75A-480D-A9E3-3F54628CE18D}" srcOrd="1" destOrd="0" presId="urn:microsoft.com/office/officeart/2018/5/layout/IconCircleLabelList"/>
    <dgm:cxn modelId="{94453327-9420-4F70-B071-D7A3F4C88B8B}" type="presParOf" srcId="{ADF8FEF6-DA18-4715-A23B-0BAD36ED934B}" destId="{DDC566CE-826F-4B0F-99B0-0B85D653CDB0}" srcOrd="2" destOrd="0" presId="urn:microsoft.com/office/officeart/2018/5/layout/IconCircleLabelList"/>
    <dgm:cxn modelId="{E47873CF-DBEA-4FF9-A5B8-EFC178FB9FDE}" type="presParOf" srcId="{ADF8FEF6-DA18-4715-A23B-0BAD36ED934B}" destId="{AB2D8EC4-DD8B-436A-B59F-B96985A79B1A}" srcOrd="3" destOrd="0" presId="urn:microsoft.com/office/officeart/2018/5/layout/IconCircleLabelList"/>
    <dgm:cxn modelId="{D0A65454-7043-48BA-B7C5-82C887B66535}" type="presParOf" srcId="{5DB0D0B7-C351-4E3D-A9A4-4CFCC32CD5B2}" destId="{FEAE3607-1AAE-4896-A083-6E467B18D420}" srcOrd="1" destOrd="0" presId="urn:microsoft.com/office/officeart/2018/5/layout/IconCircleLabelList"/>
    <dgm:cxn modelId="{2BFE9402-337D-4902-BE98-71D32E6348A5}" type="presParOf" srcId="{5DB0D0B7-C351-4E3D-A9A4-4CFCC32CD5B2}" destId="{64289A0F-A4A6-477E-BC34-E11214AA4D43}" srcOrd="2" destOrd="0" presId="urn:microsoft.com/office/officeart/2018/5/layout/IconCircleLabelList"/>
    <dgm:cxn modelId="{A714671F-8026-4506-9061-29852BA9EB7A}" type="presParOf" srcId="{64289A0F-A4A6-477E-BC34-E11214AA4D43}" destId="{6A886507-9591-4A88-A7A7-01D11EEC4092}" srcOrd="0" destOrd="0" presId="urn:microsoft.com/office/officeart/2018/5/layout/IconCircleLabelList"/>
    <dgm:cxn modelId="{7A4C0B16-516F-44A1-B902-8B8A6D51913D}" type="presParOf" srcId="{64289A0F-A4A6-477E-BC34-E11214AA4D43}" destId="{8EC36F09-8CB4-44E0-B284-B009D6EFE61F}" srcOrd="1" destOrd="0" presId="urn:microsoft.com/office/officeart/2018/5/layout/IconCircleLabelList"/>
    <dgm:cxn modelId="{B0FD1461-C9B6-46BE-AA64-7FDFFA67AA9E}" type="presParOf" srcId="{64289A0F-A4A6-477E-BC34-E11214AA4D43}" destId="{D84200F4-0F6F-4E62-A0D7-4D07FA8D8CC2}" srcOrd="2" destOrd="0" presId="urn:microsoft.com/office/officeart/2018/5/layout/IconCircleLabelList"/>
    <dgm:cxn modelId="{08DF854E-854E-4FB6-87C6-0B5869C2C672}" type="presParOf" srcId="{64289A0F-A4A6-477E-BC34-E11214AA4D43}" destId="{9C5FA418-D324-4F06-AC67-F9EA2AC146A6}" srcOrd="3" destOrd="0" presId="urn:microsoft.com/office/officeart/2018/5/layout/IconCircleLabelList"/>
    <dgm:cxn modelId="{CE4A6580-2AA0-44D4-9E0E-D247E36ECBFC}" type="presParOf" srcId="{5DB0D0B7-C351-4E3D-A9A4-4CFCC32CD5B2}" destId="{61D459D4-012C-417F-9666-65F911326784}" srcOrd="3" destOrd="0" presId="urn:microsoft.com/office/officeart/2018/5/layout/IconCircleLabelList"/>
    <dgm:cxn modelId="{4AE6D0CC-8BD2-495B-8C45-4E6E1CD94C5A}" type="presParOf" srcId="{5DB0D0B7-C351-4E3D-A9A4-4CFCC32CD5B2}" destId="{AAD24B9A-937E-4EE3-BBAA-93AB4C2B524A}" srcOrd="4" destOrd="0" presId="urn:microsoft.com/office/officeart/2018/5/layout/IconCircleLabelList"/>
    <dgm:cxn modelId="{2B36E34E-18A1-424A-B243-B740565EA0A7}" type="presParOf" srcId="{AAD24B9A-937E-4EE3-BBAA-93AB4C2B524A}" destId="{81C457C9-44A0-4D39-8CC3-2BD2C1CABAC6}" srcOrd="0" destOrd="0" presId="urn:microsoft.com/office/officeart/2018/5/layout/IconCircleLabelList"/>
    <dgm:cxn modelId="{2284C7C0-4CAD-4B87-99FE-09FCC2781FEB}" type="presParOf" srcId="{AAD24B9A-937E-4EE3-BBAA-93AB4C2B524A}" destId="{F3C3D8B6-4389-4D8D-980F-564A43A3B641}" srcOrd="1" destOrd="0" presId="urn:microsoft.com/office/officeart/2018/5/layout/IconCircleLabelList"/>
    <dgm:cxn modelId="{F830D515-655B-448A-A892-4110D790F954}" type="presParOf" srcId="{AAD24B9A-937E-4EE3-BBAA-93AB4C2B524A}" destId="{430E7DC3-3F07-4F19-897D-0C2D9AA0B145}" srcOrd="2" destOrd="0" presId="urn:microsoft.com/office/officeart/2018/5/layout/IconCircleLabelList"/>
    <dgm:cxn modelId="{ACBDDC66-94A9-4E85-9EA9-85EC184A95E1}" type="presParOf" srcId="{AAD24B9A-937E-4EE3-BBAA-93AB4C2B524A}" destId="{AFFFE135-3702-4977-AB05-EC3431095110}" srcOrd="3" destOrd="0" presId="urn:microsoft.com/office/officeart/2018/5/layout/IconCircleLabelList"/>
    <dgm:cxn modelId="{831F8F36-CBFD-4631-98A0-57DBB1EA3BB0}" type="presParOf" srcId="{5DB0D0B7-C351-4E3D-A9A4-4CFCC32CD5B2}" destId="{E089BC84-E0C4-4159-86F9-24978AE9FAFC}" srcOrd="5" destOrd="0" presId="urn:microsoft.com/office/officeart/2018/5/layout/IconCircleLabelList"/>
    <dgm:cxn modelId="{2A65F551-8C84-4EA2-9D76-A1314A6B8A33}" type="presParOf" srcId="{5DB0D0B7-C351-4E3D-A9A4-4CFCC32CD5B2}" destId="{5B8726C1-4705-4EEC-AA61-BEC0DF34B10C}" srcOrd="6" destOrd="0" presId="urn:microsoft.com/office/officeart/2018/5/layout/IconCircleLabelList"/>
    <dgm:cxn modelId="{B42C1BF5-A077-44D7-8914-ECE52200D5C0}" type="presParOf" srcId="{5B8726C1-4705-4EEC-AA61-BEC0DF34B10C}" destId="{D329E487-83D4-4769-8863-EE4700661C1B}" srcOrd="0" destOrd="0" presId="urn:microsoft.com/office/officeart/2018/5/layout/IconCircleLabelList"/>
    <dgm:cxn modelId="{5BA54A0E-8AEC-461F-A5F7-26BE81160176}" type="presParOf" srcId="{5B8726C1-4705-4EEC-AA61-BEC0DF34B10C}" destId="{E70820F1-8A6C-430C-B393-9FE35BE06340}" srcOrd="1" destOrd="0" presId="urn:microsoft.com/office/officeart/2018/5/layout/IconCircleLabelList"/>
    <dgm:cxn modelId="{6A3A9C31-580A-42A2-81A4-912005211898}" type="presParOf" srcId="{5B8726C1-4705-4EEC-AA61-BEC0DF34B10C}" destId="{49EBB3FC-D1D1-49EE-B4F1-A3352EEE06A0}" srcOrd="2" destOrd="0" presId="urn:microsoft.com/office/officeart/2018/5/layout/IconCircleLabelList"/>
    <dgm:cxn modelId="{293E3683-36D9-4588-A4FB-D9D44F0618F2}" type="presParOf" srcId="{5B8726C1-4705-4EEC-AA61-BEC0DF34B10C}" destId="{C6B39B83-39F4-4586-8B73-A5B4DD4E807E}" srcOrd="3" destOrd="0" presId="urn:microsoft.com/office/officeart/2018/5/layout/IconCircleLabelList"/>
    <dgm:cxn modelId="{F90376F8-1686-4CB2-BD18-20589022E5D8}" type="presParOf" srcId="{5DB0D0B7-C351-4E3D-A9A4-4CFCC32CD5B2}" destId="{2A830ECC-14CC-4C5B-8531-4A4FBACC04FD}" srcOrd="7" destOrd="0" presId="urn:microsoft.com/office/officeart/2018/5/layout/IconCircleLabelList"/>
    <dgm:cxn modelId="{62045F10-CFF8-42BF-9458-800E9BFDA07B}" type="presParOf" srcId="{5DB0D0B7-C351-4E3D-A9A4-4CFCC32CD5B2}" destId="{B0E9D48F-14F7-4F47-BB99-5A46E15A1A39}" srcOrd="8" destOrd="0" presId="urn:microsoft.com/office/officeart/2018/5/layout/IconCircleLabelList"/>
    <dgm:cxn modelId="{23C7769D-4AB0-4689-B867-6849354998B8}" type="presParOf" srcId="{B0E9D48F-14F7-4F47-BB99-5A46E15A1A39}" destId="{4DF758B3-7B14-4AC6-AD60-DC5A0D9DE29F}" srcOrd="0" destOrd="0" presId="urn:microsoft.com/office/officeart/2018/5/layout/IconCircleLabelList"/>
    <dgm:cxn modelId="{2D5FC8C2-BED8-4EB0-BA2E-6EA649A5278E}" type="presParOf" srcId="{B0E9D48F-14F7-4F47-BB99-5A46E15A1A39}" destId="{E1063FF9-A69A-4F5F-BE68-388C518BB0B9}" srcOrd="1" destOrd="0" presId="urn:microsoft.com/office/officeart/2018/5/layout/IconCircleLabelList"/>
    <dgm:cxn modelId="{B6B7C3E7-9E9A-44C8-A805-80709385BEA7}" type="presParOf" srcId="{B0E9D48F-14F7-4F47-BB99-5A46E15A1A39}" destId="{F015CF8A-1880-4569-91A6-A6849160FA42}" srcOrd="2" destOrd="0" presId="urn:microsoft.com/office/officeart/2018/5/layout/IconCircleLabelList"/>
    <dgm:cxn modelId="{30611D57-4136-46E2-9C57-B9BAE4AF93EB}" type="presParOf" srcId="{B0E9D48F-14F7-4F47-BB99-5A46E15A1A39}" destId="{D03CD463-A3C7-4D6E-9D5C-7F7CBAFFEFAE}" srcOrd="3" destOrd="0" presId="urn:microsoft.com/office/officeart/2018/5/layout/IconCircleLabelList"/>
    <dgm:cxn modelId="{69F51879-D812-4506-92C7-D3BB4F4853F0}" type="presParOf" srcId="{5DB0D0B7-C351-4E3D-A9A4-4CFCC32CD5B2}" destId="{D0569268-3B3F-49F9-9A57-FD8ED4092400}" srcOrd="9" destOrd="0" presId="urn:microsoft.com/office/officeart/2018/5/layout/IconCircleLabelList"/>
    <dgm:cxn modelId="{AD6F7844-5C80-475B-8436-CB9220CDD07B}" type="presParOf" srcId="{5DB0D0B7-C351-4E3D-A9A4-4CFCC32CD5B2}" destId="{C32F024B-0D11-44FF-B989-ED403D237DA5}" srcOrd="10" destOrd="0" presId="urn:microsoft.com/office/officeart/2018/5/layout/IconCircleLabelList"/>
    <dgm:cxn modelId="{9C2CE8B7-6A29-450B-9F75-E6EEB227215E}" type="presParOf" srcId="{C32F024B-0D11-44FF-B989-ED403D237DA5}" destId="{84288091-2F3F-4680-9ABD-C2D3B97F0102}" srcOrd="0" destOrd="0" presId="urn:microsoft.com/office/officeart/2018/5/layout/IconCircleLabelList"/>
    <dgm:cxn modelId="{2DF20622-BB8C-4C7B-ABFB-330C1B81D1D6}" type="presParOf" srcId="{C32F024B-0D11-44FF-B989-ED403D237DA5}" destId="{52594395-3183-4186-9BD2-C8648696BFEE}" srcOrd="1" destOrd="0" presId="urn:microsoft.com/office/officeart/2018/5/layout/IconCircleLabelList"/>
    <dgm:cxn modelId="{1BDA4E66-2F39-4284-8150-655A309B1933}" type="presParOf" srcId="{C32F024B-0D11-44FF-B989-ED403D237DA5}" destId="{D0661CCD-3CB7-4CAE-8BE8-FA9981523E79}" srcOrd="2" destOrd="0" presId="urn:microsoft.com/office/officeart/2018/5/layout/IconCircleLabelList"/>
    <dgm:cxn modelId="{8734BF43-8923-4561-86A1-1CC3590C497F}" type="presParOf" srcId="{C32F024B-0D11-44FF-B989-ED403D237DA5}" destId="{12942114-6A8A-40BB-80D4-837016762A8A}" srcOrd="3" destOrd="0" presId="urn:microsoft.com/office/officeart/2018/5/layout/IconCircleLabelList"/>
    <dgm:cxn modelId="{B9BC6893-CE2C-49D9-8D20-33B805E4D3FF}" type="presParOf" srcId="{5DB0D0B7-C351-4E3D-A9A4-4CFCC32CD5B2}" destId="{96F14744-9A09-4503-8B72-BCE4887839B9}" srcOrd="11" destOrd="0" presId="urn:microsoft.com/office/officeart/2018/5/layout/IconCircleLabelList"/>
    <dgm:cxn modelId="{03D2B2DC-5CBC-4282-B2FB-F92D222DCED6}" type="presParOf" srcId="{5DB0D0B7-C351-4E3D-A9A4-4CFCC32CD5B2}" destId="{67C4068C-9F8B-40F6-8342-E3FBF460495A}" srcOrd="12" destOrd="0" presId="urn:microsoft.com/office/officeart/2018/5/layout/IconCircleLabelList"/>
    <dgm:cxn modelId="{106A92A6-9E5C-4675-BF83-556F5E8227A4}" type="presParOf" srcId="{67C4068C-9F8B-40F6-8342-E3FBF460495A}" destId="{D7DC5C4E-C9D5-4519-B49B-7BED7F252B63}" srcOrd="0" destOrd="0" presId="urn:microsoft.com/office/officeart/2018/5/layout/IconCircleLabelList"/>
    <dgm:cxn modelId="{DBF6DA86-1FBA-4704-A1B1-E56F118C3929}" type="presParOf" srcId="{67C4068C-9F8B-40F6-8342-E3FBF460495A}" destId="{2771F01A-0F4B-4E8D-8D83-37D021353AC0}" srcOrd="1" destOrd="0" presId="urn:microsoft.com/office/officeart/2018/5/layout/IconCircleLabelList"/>
    <dgm:cxn modelId="{F6DD41F1-6405-4005-88DF-96A77410150A}" type="presParOf" srcId="{67C4068C-9F8B-40F6-8342-E3FBF460495A}" destId="{BE8A1F83-E9E5-4CEF-9FAA-8A974054EABD}" srcOrd="2" destOrd="0" presId="urn:microsoft.com/office/officeart/2018/5/layout/IconCircleLabelList"/>
    <dgm:cxn modelId="{885074AB-EF99-4192-BBF8-ED5BD48512A1}" type="presParOf" srcId="{67C4068C-9F8B-40F6-8342-E3FBF460495A}" destId="{37A421D3-3313-40AA-9E14-DB4DB71E5596}"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42F840-23DF-44F8-BEA1-ADDF1972D352}" type="doc">
      <dgm:prSet loTypeId="urn:microsoft.com/office/officeart/2005/8/layout/hierarchy1" loCatId="hierarchy" qsTypeId="urn:microsoft.com/office/officeart/2005/8/quickstyle/simple1" qsCatId="simple" csTypeId="urn:microsoft.com/office/officeart/2005/8/colors/accent3_5" csCatId="accent3" phldr="1"/>
      <dgm:spPr/>
      <dgm:t>
        <a:bodyPr/>
        <a:lstStyle/>
        <a:p>
          <a:endParaRPr lang="en-IN"/>
        </a:p>
      </dgm:t>
    </dgm:pt>
    <dgm:pt modelId="{E78A5731-5136-4702-9A37-8ED8F4FB70BB}">
      <dgm:prSet phldrT="[Text]" custT="1"/>
      <dgm:spPr/>
      <dgm:t>
        <a:bodyPr/>
        <a:lstStyle/>
        <a:p>
          <a:r>
            <a:rPr lang="en-IN" sz="2400">
              <a:latin typeface="Times New Roman" panose="02020603050405020304" pitchFamily="18" charset="0"/>
              <a:cs typeface="Times New Roman" panose="02020603050405020304" pitchFamily="18" charset="0"/>
            </a:rPr>
            <a:t>Complexity</a:t>
          </a:r>
        </a:p>
      </dgm:t>
    </dgm:pt>
    <dgm:pt modelId="{D6C0C5ED-2F4F-49A2-8A65-CEBFA0165577}" type="parTrans" cxnId="{240C347E-9A17-4AA8-A220-EEE11014CEC1}">
      <dgm:prSet/>
      <dgm:spPr/>
      <dgm:t>
        <a:bodyPr/>
        <a:lstStyle/>
        <a:p>
          <a:endParaRPr lang="en-IN"/>
        </a:p>
      </dgm:t>
    </dgm:pt>
    <dgm:pt modelId="{435B90BD-958E-452F-9FDD-55C2EAF85E11}" type="sibTrans" cxnId="{240C347E-9A17-4AA8-A220-EEE11014CEC1}">
      <dgm:prSet/>
      <dgm:spPr/>
      <dgm:t>
        <a:bodyPr/>
        <a:lstStyle/>
        <a:p>
          <a:endParaRPr lang="en-IN"/>
        </a:p>
      </dgm:t>
    </dgm:pt>
    <dgm:pt modelId="{8E3C2C18-2D53-4006-9E52-027A3560032E}">
      <dgm:prSet phldrT="[Text]" custT="1"/>
      <dgm:spPr/>
      <dgm:t>
        <a:bodyPr/>
        <a:lstStyle/>
        <a:p>
          <a:r>
            <a:rPr lang="en-IN" sz="2400">
              <a:latin typeface="Times New Roman" panose="02020603050405020304" pitchFamily="18" charset="0"/>
              <a:cs typeface="Times New Roman" panose="02020603050405020304" pitchFamily="18" charset="0"/>
            </a:rPr>
            <a:t>Riskiness</a:t>
          </a:r>
        </a:p>
      </dgm:t>
    </dgm:pt>
    <dgm:pt modelId="{5DBFAF5C-A6B3-4148-A06B-4091870C7CAA}" type="parTrans" cxnId="{CDB38EFF-0F24-47E1-A19F-23F84D1DA143}">
      <dgm:prSet/>
      <dgm:spPr/>
      <dgm:t>
        <a:bodyPr/>
        <a:lstStyle/>
        <a:p>
          <a:endParaRPr lang="en-IN"/>
        </a:p>
      </dgm:t>
    </dgm:pt>
    <dgm:pt modelId="{77F152EE-BB4F-4914-87FC-687721E4D9B1}" type="sibTrans" cxnId="{CDB38EFF-0F24-47E1-A19F-23F84D1DA143}">
      <dgm:prSet/>
      <dgm:spPr/>
      <dgm:t>
        <a:bodyPr/>
        <a:lstStyle/>
        <a:p>
          <a:endParaRPr lang="en-IN"/>
        </a:p>
      </dgm:t>
    </dgm:pt>
    <dgm:pt modelId="{1F68D3D3-ACFB-4BAC-947F-2E0B584A99C4}" type="pres">
      <dgm:prSet presAssocID="{4042F840-23DF-44F8-BEA1-ADDF1972D352}" presName="hierChild1" presStyleCnt="0">
        <dgm:presLayoutVars>
          <dgm:chPref val="1"/>
          <dgm:dir/>
          <dgm:animOne val="branch"/>
          <dgm:animLvl val="lvl"/>
          <dgm:resizeHandles/>
        </dgm:presLayoutVars>
      </dgm:prSet>
      <dgm:spPr/>
    </dgm:pt>
    <dgm:pt modelId="{48E48743-666A-44FE-93E8-EBE393BA45EC}" type="pres">
      <dgm:prSet presAssocID="{E78A5731-5136-4702-9A37-8ED8F4FB70BB}" presName="hierRoot1" presStyleCnt="0"/>
      <dgm:spPr/>
    </dgm:pt>
    <dgm:pt modelId="{E098086D-5ADC-4694-AFD9-01885967C7EC}" type="pres">
      <dgm:prSet presAssocID="{E78A5731-5136-4702-9A37-8ED8F4FB70BB}" presName="composite" presStyleCnt="0"/>
      <dgm:spPr/>
    </dgm:pt>
    <dgm:pt modelId="{E0846978-D7B3-4CFC-80A4-ADBB43A22E9E}" type="pres">
      <dgm:prSet presAssocID="{E78A5731-5136-4702-9A37-8ED8F4FB70BB}" presName="background" presStyleLbl="node0" presStyleIdx="0" presStyleCnt="2"/>
      <dgm:spPr/>
    </dgm:pt>
    <dgm:pt modelId="{5716D6C7-A284-473E-A21F-B5C1110F9C1A}" type="pres">
      <dgm:prSet presAssocID="{E78A5731-5136-4702-9A37-8ED8F4FB70BB}" presName="text" presStyleLbl="fgAcc0" presStyleIdx="0" presStyleCnt="2" custScaleX="72018" custScaleY="58839">
        <dgm:presLayoutVars>
          <dgm:chPref val="3"/>
        </dgm:presLayoutVars>
      </dgm:prSet>
      <dgm:spPr/>
    </dgm:pt>
    <dgm:pt modelId="{167446E2-C230-417E-A6F3-A4C8A83C4E8B}" type="pres">
      <dgm:prSet presAssocID="{E78A5731-5136-4702-9A37-8ED8F4FB70BB}" presName="hierChild2" presStyleCnt="0"/>
      <dgm:spPr/>
    </dgm:pt>
    <dgm:pt modelId="{C8986B24-035B-42E8-93C6-9E32FA7F820B}" type="pres">
      <dgm:prSet presAssocID="{8E3C2C18-2D53-4006-9E52-027A3560032E}" presName="hierRoot1" presStyleCnt="0"/>
      <dgm:spPr/>
    </dgm:pt>
    <dgm:pt modelId="{59290A72-D1CD-4346-A530-AF7148AF99CE}" type="pres">
      <dgm:prSet presAssocID="{8E3C2C18-2D53-4006-9E52-027A3560032E}" presName="composite" presStyleCnt="0"/>
      <dgm:spPr/>
    </dgm:pt>
    <dgm:pt modelId="{06FF6442-DD86-42C1-B0D1-6028E494DE1F}" type="pres">
      <dgm:prSet presAssocID="{8E3C2C18-2D53-4006-9E52-027A3560032E}" presName="background" presStyleLbl="node0" presStyleIdx="1" presStyleCnt="2"/>
      <dgm:spPr/>
    </dgm:pt>
    <dgm:pt modelId="{E86726D7-53F4-4FA7-9C76-45DA58E3945E}" type="pres">
      <dgm:prSet presAssocID="{8E3C2C18-2D53-4006-9E52-027A3560032E}" presName="text" presStyleLbl="fgAcc0" presStyleIdx="1" presStyleCnt="2" custScaleX="61070" custScaleY="57256">
        <dgm:presLayoutVars>
          <dgm:chPref val="3"/>
        </dgm:presLayoutVars>
      </dgm:prSet>
      <dgm:spPr/>
    </dgm:pt>
    <dgm:pt modelId="{FB642A24-2C44-493F-A329-3DA9E3164AB7}" type="pres">
      <dgm:prSet presAssocID="{8E3C2C18-2D53-4006-9E52-027A3560032E}" presName="hierChild2" presStyleCnt="0"/>
      <dgm:spPr/>
    </dgm:pt>
  </dgm:ptLst>
  <dgm:cxnLst>
    <dgm:cxn modelId="{ABB2B919-CB77-40EE-80D1-097DF88D561C}" type="presOf" srcId="{4042F840-23DF-44F8-BEA1-ADDF1972D352}" destId="{1F68D3D3-ACFB-4BAC-947F-2E0B584A99C4}" srcOrd="0" destOrd="0" presId="urn:microsoft.com/office/officeart/2005/8/layout/hierarchy1"/>
    <dgm:cxn modelId="{F00BC153-A7F2-44EA-987C-E3A3F4F0D66C}" type="presOf" srcId="{8E3C2C18-2D53-4006-9E52-027A3560032E}" destId="{E86726D7-53F4-4FA7-9C76-45DA58E3945E}" srcOrd="0" destOrd="0" presId="urn:microsoft.com/office/officeart/2005/8/layout/hierarchy1"/>
    <dgm:cxn modelId="{240C347E-9A17-4AA8-A220-EEE11014CEC1}" srcId="{4042F840-23DF-44F8-BEA1-ADDF1972D352}" destId="{E78A5731-5136-4702-9A37-8ED8F4FB70BB}" srcOrd="0" destOrd="0" parTransId="{D6C0C5ED-2F4F-49A2-8A65-CEBFA0165577}" sibTransId="{435B90BD-958E-452F-9FDD-55C2EAF85E11}"/>
    <dgm:cxn modelId="{C0A20FC2-6ACA-45D3-80C0-45E7E83E40E6}" type="presOf" srcId="{E78A5731-5136-4702-9A37-8ED8F4FB70BB}" destId="{5716D6C7-A284-473E-A21F-B5C1110F9C1A}" srcOrd="0" destOrd="0" presId="urn:microsoft.com/office/officeart/2005/8/layout/hierarchy1"/>
    <dgm:cxn modelId="{CDB38EFF-0F24-47E1-A19F-23F84D1DA143}" srcId="{4042F840-23DF-44F8-BEA1-ADDF1972D352}" destId="{8E3C2C18-2D53-4006-9E52-027A3560032E}" srcOrd="1" destOrd="0" parTransId="{5DBFAF5C-A6B3-4148-A06B-4091870C7CAA}" sibTransId="{77F152EE-BB4F-4914-87FC-687721E4D9B1}"/>
    <dgm:cxn modelId="{9063E038-6E86-4E0A-BBC4-79CB73DCF58F}" type="presParOf" srcId="{1F68D3D3-ACFB-4BAC-947F-2E0B584A99C4}" destId="{48E48743-666A-44FE-93E8-EBE393BA45EC}" srcOrd="0" destOrd="0" presId="urn:microsoft.com/office/officeart/2005/8/layout/hierarchy1"/>
    <dgm:cxn modelId="{A8A027C8-EE67-4611-9C2A-A3EF1107B30F}" type="presParOf" srcId="{48E48743-666A-44FE-93E8-EBE393BA45EC}" destId="{E098086D-5ADC-4694-AFD9-01885967C7EC}" srcOrd="0" destOrd="0" presId="urn:microsoft.com/office/officeart/2005/8/layout/hierarchy1"/>
    <dgm:cxn modelId="{C5E23846-5EBC-4214-B2FB-190130E6893F}" type="presParOf" srcId="{E098086D-5ADC-4694-AFD9-01885967C7EC}" destId="{E0846978-D7B3-4CFC-80A4-ADBB43A22E9E}" srcOrd="0" destOrd="0" presId="urn:microsoft.com/office/officeart/2005/8/layout/hierarchy1"/>
    <dgm:cxn modelId="{317602A5-5CD7-4307-AE13-E26B3FA84260}" type="presParOf" srcId="{E098086D-5ADC-4694-AFD9-01885967C7EC}" destId="{5716D6C7-A284-473E-A21F-B5C1110F9C1A}" srcOrd="1" destOrd="0" presId="urn:microsoft.com/office/officeart/2005/8/layout/hierarchy1"/>
    <dgm:cxn modelId="{140C642A-6EE2-456B-B60F-2BDD46831714}" type="presParOf" srcId="{48E48743-666A-44FE-93E8-EBE393BA45EC}" destId="{167446E2-C230-417E-A6F3-A4C8A83C4E8B}" srcOrd="1" destOrd="0" presId="urn:microsoft.com/office/officeart/2005/8/layout/hierarchy1"/>
    <dgm:cxn modelId="{445F7203-6E9A-4F6D-A276-B11A7D0DC9D4}" type="presParOf" srcId="{1F68D3D3-ACFB-4BAC-947F-2E0B584A99C4}" destId="{C8986B24-035B-42E8-93C6-9E32FA7F820B}" srcOrd="1" destOrd="0" presId="urn:microsoft.com/office/officeart/2005/8/layout/hierarchy1"/>
    <dgm:cxn modelId="{23F72AD7-40F4-4744-9F54-DEBC75935523}" type="presParOf" srcId="{C8986B24-035B-42E8-93C6-9E32FA7F820B}" destId="{59290A72-D1CD-4346-A530-AF7148AF99CE}" srcOrd="0" destOrd="0" presId="urn:microsoft.com/office/officeart/2005/8/layout/hierarchy1"/>
    <dgm:cxn modelId="{898E2617-55F7-4FDF-B077-48B36A75B1F5}" type="presParOf" srcId="{59290A72-D1CD-4346-A530-AF7148AF99CE}" destId="{06FF6442-DD86-42C1-B0D1-6028E494DE1F}" srcOrd="0" destOrd="0" presId="urn:microsoft.com/office/officeart/2005/8/layout/hierarchy1"/>
    <dgm:cxn modelId="{B61335A7-E97F-4320-9A89-2038C14215B9}" type="presParOf" srcId="{59290A72-D1CD-4346-A530-AF7148AF99CE}" destId="{E86726D7-53F4-4FA7-9C76-45DA58E3945E}" srcOrd="1" destOrd="0" presId="urn:microsoft.com/office/officeart/2005/8/layout/hierarchy1"/>
    <dgm:cxn modelId="{58F8B85C-8CE7-4DA6-908A-37490A8DE3C2}" type="presParOf" srcId="{C8986B24-035B-42E8-93C6-9E32FA7F820B}" destId="{FB642A24-2C44-493F-A329-3DA9E3164AB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42F840-23DF-44F8-BEA1-ADDF1972D352}" type="doc">
      <dgm:prSet loTypeId="urn:microsoft.com/office/officeart/2005/8/layout/hierarchy1" loCatId="hierarchy" qsTypeId="urn:microsoft.com/office/officeart/2005/8/quickstyle/simple1" qsCatId="simple" csTypeId="urn:microsoft.com/office/officeart/2005/8/colors/accent3_5" csCatId="accent3" phldr="1"/>
      <dgm:spPr/>
      <dgm:t>
        <a:bodyPr/>
        <a:lstStyle/>
        <a:p>
          <a:endParaRPr lang="en-IN"/>
        </a:p>
      </dgm:t>
    </dgm:pt>
    <dgm:pt modelId="{E78A5731-5136-4702-9A37-8ED8F4FB70BB}">
      <dgm:prSet phldrT="[Text]" custT="1"/>
      <dgm:spPr/>
      <dgm:t>
        <a:bodyPr/>
        <a:lstStyle/>
        <a:p>
          <a:r>
            <a:rPr lang="en-IN" sz="2400">
              <a:latin typeface="Times New Roman" panose="02020603050405020304" pitchFamily="18" charset="0"/>
              <a:cs typeface="Times New Roman" panose="02020603050405020304" pitchFamily="18" charset="0"/>
            </a:rPr>
            <a:t>Complexity</a:t>
          </a:r>
        </a:p>
      </dgm:t>
    </dgm:pt>
    <dgm:pt modelId="{D6C0C5ED-2F4F-49A2-8A65-CEBFA0165577}" type="parTrans" cxnId="{240C347E-9A17-4AA8-A220-EEE11014CEC1}">
      <dgm:prSet/>
      <dgm:spPr/>
      <dgm:t>
        <a:bodyPr/>
        <a:lstStyle/>
        <a:p>
          <a:endParaRPr lang="en-IN"/>
        </a:p>
      </dgm:t>
    </dgm:pt>
    <dgm:pt modelId="{435B90BD-958E-452F-9FDD-55C2EAF85E11}" type="sibTrans" cxnId="{240C347E-9A17-4AA8-A220-EEE11014CEC1}">
      <dgm:prSet/>
      <dgm:spPr/>
      <dgm:t>
        <a:bodyPr/>
        <a:lstStyle/>
        <a:p>
          <a:endParaRPr lang="en-IN"/>
        </a:p>
      </dgm:t>
    </dgm:pt>
    <dgm:pt modelId="{1F68D3D3-ACFB-4BAC-947F-2E0B584A99C4}" type="pres">
      <dgm:prSet presAssocID="{4042F840-23DF-44F8-BEA1-ADDF1972D352}" presName="hierChild1" presStyleCnt="0">
        <dgm:presLayoutVars>
          <dgm:chPref val="1"/>
          <dgm:dir/>
          <dgm:animOne val="branch"/>
          <dgm:animLvl val="lvl"/>
          <dgm:resizeHandles/>
        </dgm:presLayoutVars>
      </dgm:prSet>
      <dgm:spPr/>
    </dgm:pt>
    <dgm:pt modelId="{48E48743-666A-44FE-93E8-EBE393BA45EC}" type="pres">
      <dgm:prSet presAssocID="{E78A5731-5136-4702-9A37-8ED8F4FB70BB}" presName="hierRoot1" presStyleCnt="0"/>
      <dgm:spPr/>
    </dgm:pt>
    <dgm:pt modelId="{E098086D-5ADC-4694-AFD9-01885967C7EC}" type="pres">
      <dgm:prSet presAssocID="{E78A5731-5136-4702-9A37-8ED8F4FB70BB}" presName="composite" presStyleCnt="0"/>
      <dgm:spPr/>
    </dgm:pt>
    <dgm:pt modelId="{E0846978-D7B3-4CFC-80A4-ADBB43A22E9E}" type="pres">
      <dgm:prSet presAssocID="{E78A5731-5136-4702-9A37-8ED8F4FB70BB}" presName="background" presStyleLbl="node0" presStyleIdx="0" presStyleCnt="1"/>
      <dgm:spPr/>
    </dgm:pt>
    <dgm:pt modelId="{5716D6C7-A284-473E-A21F-B5C1110F9C1A}" type="pres">
      <dgm:prSet presAssocID="{E78A5731-5136-4702-9A37-8ED8F4FB70BB}" presName="text" presStyleLbl="fgAcc0" presStyleIdx="0" presStyleCnt="1" custScaleX="72018" custScaleY="58839">
        <dgm:presLayoutVars>
          <dgm:chPref val="3"/>
        </dgm:presLayoutVars>
      </dgm:prSet>
      <dgm:spPr/>
    </dgm:pt>
    <dgm:pt modelId="{167446E2-C230-417E-A6F3-A4C8A83C4E8B}" type="pres">
      <dgm:prSet presAssocID="{E78A5731-5136-4702-9A37-8ED8F4FB70BB}" presName="hierChild2" presStyleCnt="0"/>
      <dgm:spPr/>
    </dgm:pt>
  </dgm:ptLst>
  <dgm:cxnLst>
    <dgm:cxn modelId="{ABB2B919-CB77-40EE-80D1-097DF88D561C}" type="presOf" srcId="{4042F840-23DF-44F8-BEA1-ADDF1972D352}" destId="{1F68D3D3-ACFB-4BAC-947F-2E0B584A99C4}" srcOrd="0" destOrd="0" presId="urn:microsoft.com/office/officeart/2005/8/layout/hierarchy1"/>
    <dgm:cxn modelId="{240C347E-9A17-4AA8-A220-EEE11014CEC1}" srcId="{4042F840-23DF-44F8-BEA1-ADDF1972D352}" destId="{E78A5731-5136-4702-9A37-8ED8F4FB70BB}" srcOrd="0" destOrd="0" parTransId="{D6C0C5ED-2F4F-49A2-8A65-CEBFA0165577}" sibTransId="{435B90BD-958E-452F-9FDD-55C2EAF85E11}"/>
    <dgm:cxn modelId="{C0A20FC2-6ACA-45D3-80C0-45E7E83E40E6}" type="presOf" srcId="{E78A5731-5136-4702-9A37-8ED8F4FB70BB}" destId="{5716D6C7-A284-473E-A21F-B5C1110F9C1A}" srcOrd="0" destOrd="0" presId="urn:microsoft.com/office/officeart/2005/8/layout/hierarchy1"/>
    <dgm:cxn modelId="{9063E038-6E86-4E0A-BBC4-79CB73DCF58F}" type="presParOf" srcId="{1F68D3D3-ACFB-4BAC-947F-2E0B584A99C4}" destId="{48E48743-666A-44FE-93E8-EBE393BA45EC}" srcOrd="0" destOrd="0" presId="urn:microsoft.com/office/officeart/2005/8/layout/hierarchy1"/>
    <dgm:cxn modelId="{A8A027C8-EE67-4611-9C2A-A3EF1107B30F}" type="presParOf" srcId="{48E48743-666A-44FE-93E8-EBE393BA45EC}" destId="{E098086D-5ADC-4694-AFD9-01885967C7EC}" srcOrd="0" destOrd="0" presId="urn:microsoft.com/office/officeart/2005/8/layout/hierarchy1"/>
    <dgm:cxn modelId="{C5E23846-5EBC-4214-B2FB-190130E6893F}" type="presParOf" srcId="{E098086D-5ADC-4694-AFD9-01885967C7EC}" destId="{E0846978-D7B3-4CFC-80A4-ADBB43A22E9E}" srcOrd="0" destOrd="0" presId="urn:microsoft.com/office/officeart/2005/8/layout/hierarchy1"/>
    <dgm:cxn modelId="{317602A5-5CD7-4307-AE13-E26B3FA84260}" type="presParOf" srcId="{E098086D-5ADC-4694-AFD9-01885967C7EC}" destId="{5716D6C7-A284-473E-A21F-B5C1110F9C1A}" srcOrd="1" destOrd="0" presId="urn:microsoft.com/office/officeart/2005/8/layout/hierarchy1"/>
    <dgm:cxn modelId="{140C642A-6EE2-456B-B60F-2BDD46831714}" type="presParOf" srcId="{48E48743-666A-44FE-93E8-EBE393BA45EC}" destId="{167446E2-C230-417E-A6F3-A4C8A83C4E8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42F840-23DF-44F8-BEA1-ADDF1972D352}" type="doc">
      <dgm:prSet loTypeId="urn:microsoft.com/office/officeart/2005/8/layout/hierarchy1" loCatId="hierarchy" qsTypeId="urn:microsoft.com/office/officeart/2005/8/quickstyle/simple1" qsCatId="simple" csTypeId="urn:microsoft.com/office/officeart/2005/8/colors/accent3_5" csCatId="accent3" phldr="1"/>
      <dgm:spPr/>
      <dgm:t>
        <a:bodyPr/>
        <a:lstStyle/>
        <a:p>
          <a:endParaRPr lang="en-IN"/>
        </a:p>
      </dgm:t>
    </dgm:pt>
    <dgm:pt modelId="{E78A5731-5136-4702-9A37-8ED8F4FB70BB}">
      <dgm:prSet phldrT="[Text]" custT="1"/>
      <dgm:spPr/>
      <dgm:t>
        <a:bodyPr/>
        <a:lstStyle/>
        <a:p>
          <a:r>
            <a:rPr lang="en-IN" sz="2400" b="1">
              <a:latin typeface="Times New Roman"/>
              <a:cs typeface="Times New Roman"/>
            </a:rPr>
            <a:t>Product</a:t>
          </a:r>
          <a:endParaRPr lang="en-IN" sz="2400" b="1"/>
        </a:p>
      </dgm:t>
    </dgm:pt>
    <dgm:pt modelId="{D6C0C5ED-2F4F-49A2-8A65-CEBFA0165577}" type="parTrans" cxnId="{240C347E-9A17-4AA8-A220-EEE11014CEC1}">
      <dgm:prSet/>
      <dgm:spPr/>
      <dgm:t>
        <a:bodyPr/>
        <a:lstStyle/>
        <a:p>
          <a:endParaRPr lang="en-IN"/>
        </a:p>
      </dgm:t>
    </dgm:pt>
    <dgm:pt modelId="{435B90BD-958E-452F-9FDD-55C2EAF85E11}" type="sibTrans" cxnId="{240C347E-9A17-4AA8-A220-EEE11014CEC1}">
      <dgm:prSet/>
      <dgm:spPr/>
      <dgm:t>
        <a:bodyPr/>
        <a:lstStyle/>
        <a:p>
          <a:endParaRPr lang="en-IN"/>
        </a:p>
      </dgm:t>
    </dgm:pt>
    <dgm:pt modelId="{1F68D3D3-ACFB-4BAC-947F-2E0B584A99C4}" type="pres">
      <dgm:prSet presAssocID="{4042F840-23DF-44F8-BEA1-ADDF1972D352}" presName="hierChild1" presStyleCnt="0">
        <dgm:presLayoutVars>
          <dgm:chPref val="1"/>
          <dgm:dir/>
          <dgm:animOne val="branch"/>
          <dgm:animLvl val="lvl"/>
          <dgm:resizeHandles/>
        </dgm:presLayoutVars>
      </dgm:prSet>
      <dgm:spPr/>
    </dgm:pt>
    <dgm:pt modelId="{48E48743-666A-44FE-93E8-EBE393BA45EC}" type="pres">
      <dgm:prSet presAssocID="{E78A5731-5136-4702-9A37-8ED8F4FB70BB}" presName="hierRoot1" presStyleCnt="0"/>
      <dgm:spPr/>
    </dgm:pt>
    <dgm:pt modelId="{E098086D-5ADC-4694-AFD9-01885967C7EC}" type="pres">
      <dgm:prSet presAssocID="{E78A5731-5136-4702-9A37-8ED8F4FB70BB}" presName="composite" presStyleCnt="0"/>
      <dgm:spPr/>
    </dgm:pt>
    <dgm:pt modelId="{E0846978-D7B3-4CFC-80A4-ADBB43A22E9E}" type="pres">
      <dgm:prSet presAssocID="{E78A5731-5136-4702-9A37-8ED8F4FB70BB}" presName="background" presStyleLbl="node0" presStyleIdx="0" presStyleCnt="1"/>
      <dgm:spPr/>
    </dgm:pt>
    <dgm:pt modelId="{5716D6C7-A284-473E-A21F-B5C1110F9C1A}" type="pres">
      <dgm:prSet presAssocID="{E78A5731-5136-4702-9A37-8ED8F4FB70BB}" presName="text" presStyleLbl="fgAcc0" presStyleIdx="0" presStyleCnt="1" custScaleX="72018" custScaleY="58839">
        <dgm:presLayoutVars>
          <dgm:chPref val="3"/>
        </dgm:presLayoutVars>
      </dgm:prSet>
      <dgm:spPr/>
    </dgm:pt>
    <dgm:pt modelId="{167446E2-C230-417E-A6F3-A4C8A83C4E8B}" type="pres">
      <dgm:prSet presAssocID="{E78A5731-5136-4702-9A37-8ED8F4FB70BB}" presName="hierChild2" presStyleCnt="0"/>
      <dgm:spPr/>
    </dgm:pt>
  </dgm:ptLst>
  <dgm:cxnLst>
    <dgm:cxn modelId="{ABB2B919-CB77-40EE-80D1-097DF88D561C}" type="presOf" srcId="{4042F840-23DF-44F8-BEA1-ADDF1972D352}" destId="{1F68D3D3-ACFB-4BAC-947F-2E0B584A99C4}" srcOrd="0" destOrd="0" presId="urn:microsoft.com/office/officeart/2005/8/layout/hierarchy1"/>
    <dgm:cxn modelId="{240C347E-9A17-4AA8-A220-EEE11014CEC1}" srcId="{4042F840-23DF-44F8-BEA1-ADDF1972D352}" destId="{E78A5731-5136-4702-9A37-8ED8F4FB70BB}" srcOrd="0" destOrd="0" parTransId="{D6C0C5ED-2F4F-49A2-8A65-CEBFA0165577}" sibTransId="{435B90BD-958E-452F-9FDD-55C2EAF85E11}"/>
    <dgm:cxn modelId="{C0A20FC2-6ACA-45D3-80C0-45E7E83E40E6}" type="presOf" srcId="{E78A5731-5136-4702-9A37-8ED8F4FB70BB}" destId="{5716D6C7-A284-473E-A21F-B5C1110F9C1A}" srcOrd="0" destOrd="0" presId="urn:microsoft.com/office/officeart/2005/8/layout/hierarchy1"/>
    <dgm:cxn modelId="{9063E038-6E86-4E0A-BBC4-79CB73DCF58F}" type="presParOf" srcId="{1F68D3D3-ACFB-4BAC-947F-2E0B584A99C4}" destId="{48E48743-666A-44FE-93E8-EBE393BA45EC}" srcOrd="0" destOrd="0" presId="urn:microsoft.com/office/officeart/2005/8/layout/hierarchy1"/>
    <dgm:cxn modelId="{A8A027C8-EE67-4611-9C2A-A3EF1107B30F}" type="presParOf" srcId="{48E48743-666A-44FE-93E8-EBE393BA45EC}" destId="{E098086D-5ADC-4694-AFD9-01885967C7EC}" srcOrd="0" destOrd="0" presId="urn:microsoft.com/office/officeart/2005/8/layout/hierarchy1"/>
    <dgm:cxn modelId="{C5E23846-5EBC-4214-B2FB-190130E6893F}" type="presParOf" srcId="{E098086D-5ADC-4694-AFD9-01885967C7EC}" destId="{E0846978-D7B3-4CFC-80A4-ADBB43A22E9E}" srcOrd="0" destOrd="0" presId="urn:microsoft.com/office/officeart/2005/8/layout/hierarchy1"/>
    <dgm:cxn modelId="{317602A5-5CD7-4307-AE13-E26B3FA84260}" type="presParOf" srcId="{E098086D-5ADC-4694-AFD9-01885967C7EC}" destId="{5716D6C7-A284-473E-A21F-B5C1110F9C1A}" srcOrd="1" destOrd="0" presId="urn:microsoft.com/office/officeart/2005/8/layout/hierarchy1"/>
    <dgm:cxn modelId="{140C642A-6EE2-456B-B60F-2BDD46831714}" type="presParOf" srcId="{48E48743-666A-44FE-93E8-EBE393BA45EC}" destId="{167446E2-C230-417E-A6F3-A4C8A83C4E8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42F840-23DF-44F8-BEA1-ADDF1972D352}" type="doc">
      <dgm:prSet loTypeId="urn:microsoft.com/office/officeart/2005/8/layout/hierarchy1" loCatId="hierarchy" qsTypeId="urn:microsoft.com/office/officeart/2005/8/quickstyle/simple1" qsCatId="simple" csTypeId="urn:microsoft.com/office/officeart/2005/8/colors/accent3_5" csCatId="accent3" phldr="1"/>
      <dgm:spPr/>
      <dgm:t>
        <a:bodyPr/>
        <a:lstStyle/>
        <a:p>
          <a:endParaRPr lang="en-IN"/>
        </a:p>
      </dgm:t>
    </dgm:pt>
    <dgm:pt modelId="{E78A5731-5136-4702-9A37-8ED8F4FB70BB}">
      <dgm:prSet phldrT="[Text]" custT="1"/>
      <dgm:spPr/>
      <dgm:t>
        <a:bodyPr/>
        <a:lstStyle/>
        <a:p>
          <a:r>
            <a:rPr lang="en-IN" sz="2400" b="1">
              <a:latin typeface="Times New Roman"/>
              <a:cs typeface="Times New Roman"/>
            </a:rPr>
            <a:t>Price</a:t>
          </a:r>
          <a:endParaRPr lang="en-IN" sz="2400" b="1"/>
        </a:p>
      </dgm:t>
    </dgm:pt>
    <dgm:pt modelId="{D6C0C5ED-2F4F-49A2-8A65-CEBFA0165577}" type="parTrans" cxnId="{240C347E-9A17-4AA8-A220-EEE11014CEC1}">
      <dgm:prSet/>
      <dgm:spPr/>
      <dgm:t>
        <a:bodyPr/>
        <a:lstStyle/>
        <a:p>
          <a:endParaRPr lang="en-IN"/>
        </a:p>
      </dgm:t>
    </dgm:pt>
    <dgm:pt modelId="{435B90BD-958E-452F-9FDD-55C2EAF85E11}" type="sibTrans" cxnId="{240C347E-9A17-4AA8-A220-EEE11014CEC1}">
      <dgm:prSet/>
      <dgm:spPr/>
      <dgm:t>
        <a:bodyPr/>
        <a:lstStyle/>
        <a:p>
          <a:endParaRPr lang="en-IN"/>
        </a:p>
      </dgm:t>
    </dgm:pt>
    <dgm:pt modelId="{1F68D3D3-ACFB-4BAC-947F-2E0B584A99C4}" type="pres">
      <dgm:prSet presAssocID="{4042F840-23DF-44F8-BEA1-ADDF1972D352}" presName="hierChild1" presStyleCnt="0">
        <dgm:presLayoutVars>
          <dgm:chPref val="1"/>
          <dgm:dir/>
          <dgm:animOne val="branch"/>
          <dgm:animLvl val="lvl"/>
          <dgm:resizeHandles/>
        </dgm:presLayoutVars>
      </dgm:prSet>
      <dgm:spPr/>
    </dgm:pt>
    <dgm:pt modelId="{48E48743-666A-44FE-93E8-EBE393BA45EC}" type="pres">
      <dgm:prSet presAssocID="{E78A5731-5136-4702-9A37-8ED8F4FB70BB}" presName="hierRoot1" presStyleCnt="0"/>
      <dgm:spPr/>
    </dgm:pt>
    <dgm:pt modelId="{E098086D-5ADC-4694-AFD9-01885967C7EC}" type="pres">
      <dgm:prSet presAssocID="{E78A5731-5136-4702-9A37-8ED8F4FB70BB}" presName="composite" presStyleCnt="0"/>
      <dgm:spPr/>
    </dgm:pt>
    <dgm:pt modelId="{E0846978-D7B3-4CFC-80A4-ADBB43A22E9E}" type="pres">
      <dgm:prSet presAssocID="{E78A5731-5136-4702-9A37-8ED8F4FB70BB}" presName="background" presStyleLbl="node0" presStyleIdx="0" presStyleCnt="1"/>
      <dgm:spPr/>
    </dgm:pt>
    <dgm:pt modelId="{5716D6C7-A284-473E-A21F-B5C1110F9C1A}" type="pres">
      <dgm:prSet presAssocID="{E78A5731-5136-4702-9A37-8ED8F4FB70BB}" presName="text" presStyleLbl="fgAcc0" presStyleIdx="0" presStyleCnt="1" custScaleX="72018" custScaleY="58839">
        <dgm:presLayoutVars>
          <dgm:chPref val="3"/>
        </dgm:presLayoutVars>
      </dgm:prSet>
      <dgm:spPr/>
    </dgm:pt>
    <dgm:pt modelId="{167446E2-C230-417E-A6F3-A4C8A83C4E8B}" type="pres">
      <dgm:prSet presAssocID="{E78A5731-5136-4702-9A37-8ED8F4FB70BB}" presName="hierChild2" presStyleCnt="0"/>
      <dgm:spPr/>
    </dgm:pt>
  </dgm:ptLst>
  <dgm:cxnLst>
    <dgm:cxn modelId="{ABB2B919-CB77-40EE-80D1-097DF88D561C}" type="presOf" srcId="{4042F840-23DF-44F8-BEA1-ADDF1972D352}" destId="{1F68D3D3-ACFB-4BAC-947F-2E0B584A99C4}" srcOrd="0" destOrd="0" presId="urn:microsoft.com/office/officeart/2005/8/layout/hierarchy1"/>
    <dgm:cxn modelId="{240C347E-9A17-4AA8-A220-EEE11014CEC1}" srcId="{4042F840-23DF-44F8-BEA1-ADDF1972D352}" destId="{E78A5731-5136-4702-9A37-8ED8F4FB70BB}" srcOrd="0" destOrd="0" parTransId="{D6C0C5ED-2F4F-49A2-8A65-CEBFA0165577}" sibTransId="{435B90BD-958E-452F-9FDD-55C2EAF85E11}"/>
    <dgm:cxn modelId="{C0A20FC2-6ACA-45D3-80C0-45E7E83E40E6}" type="presOf" srcId="{E78A5731-5136-4702-9A37-8ED8F4FB70BB}" destId="{5716D6C7-A284-473E-A21F-B5C1110F9C1A}" srcOrd="0" destOrd="0" presId="urn:microsoft.com/office/officeart/2005/8/layout/hierarchy1"/>
    <dgm:cxn modelId="{9063E038-6E86-4E0A-BBC4-79CB73DCF58F}" type="presParOf" srcId="{1F68D3D3-ACFB-4BAC-947F-2E0B584A99C4}" destId="{48E48743-666A-44FE-93E8-EBE393BA45EC}" srcOrd="0" destOrd="0" presId="urn:microsoft.com/office/officeart/2005/8/layout/hierarchy1"/>
    <dgm:cxn modelId="{A8A027C8-EE67-4611-9C2A-A3EF1107B30F}" type="presParOf" srcId="{48E48743-666A-44FE-93E8-EBE393BA45EC}" destId="{E098086D-5ADC-4694-AFD9-01885967C7EC}" srcOrd="0" destOrd="0" presId="urn:microsoft.com/office/officeart/2005/8/layout/hierarchy1"/>
    <dgm:cxn modelId="{C5E23846-5EBC-4214-B2FB-190130E6893F}" type="presParOf" srcId="{E098086D-5ADC-4694-AFD9-01885967C7EC}" destId="{E0846978-D7B3-4CFC-80A4-ADBB43A22E9E}" srcOrd="0" destOrd="0" presId="urn:microsoft.com/office/officeart/2005/8/layout/hierarchy1"/>
    <dgm:cxn modelId="{317602A5-5CD7-4307-AE13-E26B3FA84260}" type="presParOf" srcId="{E098086D-5ADC-4694-AFD9-01885967C7EC}" destId="{5716D6C7-A284-473E-A21F-B5C1110F9C1A}" srcOrd="1" destOrd="0" presId="urn:microsoft.com/office/officeart/2005/8/layout/hierarchy1"/>
    <dgm:cxn modelId="{140C642A-6EE2-456B-B60F-2BDD46831714}" type="presParOf" srcId="{48E48743-666A-44FE-93E8-EBE393BA45EC}" destId="{167446E2-C230-417E-A6F3-A4C8A83C4E8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F5C3F-5FB0-4F56-AFEA-825AAD45BCD4}">
      <dsp:nvSpPr>
        <dsp:cNvPr id="0" name=""/>
        <dsp:cNvSpPr/>
      </dsp:nvSpPr>
      <dsp:spPr>
        <a:xfrm>
          <a:off x="0" y="1785042"/>
          <a:ext cx="5349119" cy="5544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694D3A-7FBB-4F1F-A04C-544F7624F7B4}">
      <dsp:nvSpPr>
        <dsp:cNvPr id="0" name=""/>
        <dsp:cNvSpPr/>
      </dsp:nvSpPr>
      <dsp:spPr>
        <a:xfrm>
          <a:off x="267455" y="1460322"/>
          <a:ext cx="3744383" cy="6494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529" tIns="0" rIns="141529" bIns="0" numCol="1" spcCol="1270" anchor="ctr" anchorCtr="0">
          <a:noAutofit/>
        </a:bodyPr>
        <a:lstStyle/>
        <a:p>
          <a:pPr marL="0" lvl="0" indent="0" algn="l" defTabSz="977900" rtl="0">
            <a:lnSpc>
              <a:spcPct val="90000"/>
            </a:lnSpc>
            <a:spcBef>
              <a:spcPct val="0"/>
            </a:spcBef>
            <a:spcAft>
              <a:spcPct val="35000"/>
            </a:spcAft>
            <a:buNone/>
          </a:pPr>
          <a:r>
            <a:rPr lang="en-US" sz="2200" kern="1200">
              <a:latin typeface="Aptos Display" panose="02110004020202020204"/>
            </a:rPr>
            <a:t> </a:t>
          </a:r>
          <a:r>
            <a:rPr lang="en-US" sz="2200" b="1" kern="1200">
              <a:solidFill>
                <a:srgbClr val="ECECEC"/>
              </a:solidFill>
              <a:latin typeface="Times New Roman" panose="02020603050405020304" pitchFamily="18" charset="0"/>
              <a:cs typeface="Times New Roman" panose="02020603050405020304" pitchFamily="18" charset="0"/>
            </a:rPr>
            <a:t>Dual-Compartment Design</a:t>
          </a:r>
        </a:p>
      </dsp:txBody>
      <dsp:txXfrm>
        <a:off x="299158" y="1492025"/>
        <a:ext cx="3680977" cy="586034"/>
      </dsp:txXfrm>
    </dsp:sp>
    <dsp:sp modelId="{C407B591-CE6C-485B-B779-17B36963B453}">
      <dsp:nvSpPr>
        <dsp:cNvPr id="0" name=""/>
        <dsp:cNvSpPr/>
      </dsp:nvSpPr>
      <dsp:spPr>
        <a:xfrm>
          <a:off x="0" y="2782962"/>
          <a:ext cx="5349119" cy="5544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A13AC2-C6DA-4141-8F31-6CD39FC576DB}">
      <dsp:nvSpPr>
        <dsp:cNvPr id="0" name=""/>
        <dsp:cNvSpPr/>
      </dsp:nvSpPr>
      <dsp:spPr>
        <a:xfrm>
          <a:off x="267455" y="2458242"/>
          <a:ext cx="3744383" cy="6494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529" tIns="0" rIns="141529" bIns="0" numCol="1" spcCol="1270" anchor="ctr" anchorCtr="0">
          <a:noAutofit/>
        </a:bodyPr>
        <a:lstStyle/>
        <a:p>
          <a:pPr marL="0" lvl="0" indent="0" algn="l" defTabSz="755650" rtl="0">
            <a:lnSpc>
              <a:spcPct val="90000"/>
            </a:lnSpc>
            <a:spcBef>
              <a:spcPct val="0"/>
            </a:spcBef>
            <a:spcAft>
              <a:spcPct val="35000"/>
            </a:spcAft>
            <a:buNone/>
          </a:pPr>
          <a:r>
            <a:rPr lang="en-US" sz="1700" kern="1200">
              <a:latin typeface="Aptos Display" panose="02110004020202020204"/>
            </a:rPr>
            <a:t> </a:t>
          </a:r>
          <a:r>
            <a:rPr lang="en-US" sz="2000" b="1" kern="1200">
              <a:solidFill>
                <a:srgbClr val="ECECEC"/>
              </a:solidFill>
              <a:latin typeface="Times New Roman" panose="02020603050405020304" pitchFamily="18" charset="0"/>
              <a:cs typeface="Times New Roman" panose="02020603050405020304" pitchFamily="18" charset="0"/>
            </a:rPr>
            <a:t>Independent Temperature Control</a:t>
          </a:r>
        </a:p>
      </dsp:txBody>
      <dsp:txXfrm>
        <a:off x="299158" y="2489945"/>
        <a:ext cx="3680977" cy="586034"/>
      </dsp:txXfrm>
    </dsp:sp>
    <dsp:sp modelId="{15836630-91B3-4803-8943-EB9685B32DD2}">
      <dsp:nvSpPr>
        <dsp:cNvPr id="0" name=""/>
        <dsp:cNvSpPr/>
      </dsp:nvSpPr>
      <dsp:spPr>
        <a:xfrm>
          <a:off x="0" y="3780882"/>
          <a:ext cx="5349119" cy="5544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191053-9BDA-4714-845D-3A79076C3A5D}">
      <dsp:nvSpPr>
        <dsp:cNvPr id="0" name=""/>
        <dsp:cNvSpPr/>
      </dsp:nvSpPr>
      <dsp:spPr>
        <a:xfrm>
          <a:off x="267455" y="3456162"/>
          <a:ext cx="3744383" cy="6494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529" tIns="0" rIns="141529" bIns="0" numCol="1" spcCol="1270" anchor="ctr" anchorCtr="0">
          <a:noAutofit/>
        </a:bodyPr>
        <a:lstStyle/>
        <a:p>
          <a:pPr marL="0" lvl="0" indent="0" algn="l" defTabSz="889000" rtl="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 </a:t>
          </a:r>
          <a:r>
            <a:rPr lang="en-US" sz="2000" b="1" kern="1200">
              <a:solidFill>
                <a:srgbClr val="ECECEC"/>
              </a:solidFill>
              <a:latin typeface="Times New Roman" panose="02020603050405020304" pitchFamily="18" charset="0"/>
              <a:cs typeface="Times New Roman" panose="02020603050405020304" pitchFamily="18" charset="0"/>
            </a:rPr>
            <a:t>Convenience and Portability</a:t>
          </a:r>
        </a:p>
      </dsp:txBody>
      <dsp:txXfrm>
        <a:off x="299158" y="3487865"/>
        <a:ext cx="3680977" cy="5860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46978-D7B3-4CFC-80A4-ADBB43A22E9E}">
      <dsp:nvSpPr>
        <dsp:cNvPr id="0" name=""/>
        <dsp:cNvSpPr/>
      </dsp:nvSpPr>
      <dsp:spPr>
        <a:xfrm>
          <a:off x="485337" y="245583"/>
          <a:ext cx="2498249" cy="1296085"/>
        </a:xfrm>
        <a:prstGeom prst="roundRect">
          <a:avLst>
            <a:gd name="adj" fmla="val 10000"/>
          </a:avLst>
        </a:prstGeom>
        <a:solidFill>
          <a:schemeClr val="accent3">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6D6C7-A284-473E-A21F-B5C1110F9C1A}">
      <dsp:nvSpPr>
        <dsp:cNvPr id="0" name=""/>
        <dsp:cNvSpPr/>
      </dsp:nvSpPr>
      <dsp:spPr>
        <a:xfrm>
          <a:off x="870773" y="611748"/>
          <a:ext cx="2498249" cy="1296085"/>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latin typeface="Times New Roman"/>
              <a:cs typeface="Times New Roman"/>
            </a:rPr>
            <a:t>Place</a:t>
          </a:r>
          <a:endParaRPr lang="en-IN" sz="2400" b="1" kern="1200"/>
        </a:p>
      </dsp:txBody>
      <dsp:txXfrm>
        <a:off x="908734" y="649709"/>
        <a:ext cx="2422327" cy="12201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46978-D7B3-4CFC-80A4-ADBB43A22E9E}">
      <dsp:nvSpPr>
        <dsp:cNvPr id="0" name=""/>
        <dsp:cNvSpPr/>
      </dsp:nvSpPr>
      <dsp:spPr>
        <a:xfrm>
          <a:off x="485337" y="245583"/>
          <a:ext cx="2498249" cy="1296085"/>
        </a:xfrm>
        <a:prstGeom prst="roundRect">
          <a:avLst>
            <a:gd name="adj" fmla="val 10000"/>
          </a:avLst>
        </a:prstGeom>
        <a:solidFill>
          <a:schemeClr val="accent3">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6D6C7-A284-473E-A21F-B5C1110F9C1A}">
      <dsp:nvSpPr>
        <dsp:cNvPr id="0" name=""/>
        <dsp:cNvSpPr/>
      </dsp:nvSpPr>
      <dsp:spPr>
        <a:xfrm>
          <a:off x="870773" y="611748"/>
          <a:ext cx="2498249" cy="1296085"/>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latin typeface="Times New Roman"/>
              <a:cs typeface="Times New Roman"/>
            </a:rPr>
            <a:t>Promotion</a:t>
          </a:r>
          <a:endParaRPr lang="en-IN" sz="2400" b="1" kern="1200"/>
        </a:p>
      </dsp:txBody>
      <dsp:txXfrm>
        <a:off x="908734" y="649709"/>
        <a:ext cx="2422327" cy="12201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E7640-198D-4BE0-8661-A6D01FC32D43}">
      <dsp:nvSpPr>
        <dsp:cNvPr id="0" name=""/>
        <dsp:cNvSpPr/>
      </dsp:nvSpPr>
      <dsp:spPr>
        <a:xfrm>
          <a:off x="0" y="342610"/>
          <a:ext cx="4985657"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AE5F83-950E-4448-AE7A-5163A946D8F6}">
      <dsp:nvSpPr>
        <dsp:cNvPr id="0" name=""/>
        <dsp:cNvSpPr/>
      </dsp:nvSpPr>
      <dsp:spPr>
        <a:xfrm>
          <a:off x="249282" y="3130"/>
          <a:ext cx="3489959"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912" tIns="0" rIns="131912" bIns="0" numCol="1" spcCol="1270" anchor="ctr" anchorCtr="0">
          <a:noAutofit/>
        </a:bodyPr>
        <a:lstStyle/>
        <a:p>
          <a:pPr marL="0" lvl="0" indent="0" algn="l" defTabSz="889000" rtl="0">
            <a:lnSpc>
              <a:spcPct val="90000"/>
            </a:lnSpc>
            <a:spcBef>
              <a:spcPct val="0"/>
            </a:spcBef>
            <a:spcAft>
              <a:spcPct val="35000"/>
            </a:spcAft>
            <a:buNone/>
          </a:pPr>
          <a:r>
            <a:rPr lang="en-US" sz="2000" kern="1200">
              <a:solidFill>
                <a:srgbClr val="000000"/>
              </a:solidFill>
              <a:latin typeface="Times New Roman"/>
              <a:cs typeface="Times New Roman"/>
            </a:rPr>
            <a:t> </a:t>
          </a:r>
          <a:r>
            <a:rPr lang="en-US" sz="2000" b="1" kern="1200">
              <a:solidFill>
                <a:srgbClr val="ECECEC"/>
              </a:solidFill>
              <a:latin typeface="Times New Roman"/>
              <a:cs typeface="Times New Roman"/>
            </a:rPr>
            <a:t>Sense of Preparedness</a:t>
          </a:r>
          <a:endParaRPr lang="en-US" sz="2000" kern="1200">
            <a:solidFill>
              <a:srgbClr val="ECECEC"/>
            </a:solidFill>
            <a:latin typeface="Times New Roman"/>
            <a:cs typeface="Times New Roman"/>
          </a:endParaRPr>
        </a:p>
      </dsp:txBody>
      <dsp:txXfrm>
        <a:off x="282426" y="36274"/>
        <a:ext cx="3423671" cy="612672"/>
      </dsp:txXfrm>
    </dsp:sp>
    <dsp:sp modelId="{D0DDF5BE-584B-4490-BFD8-9158D1D0889A}">
      <dsp:nvSpPr>
        <dsp:cNvPr id="0" name=""/>
        <dsp:cNvSpPr/>
      </dsp:nvSpPr>
      <dsp:spPr>
        <a:xfrm>
          <a:off x="0" y="1385890"/>
          <a:ext cx="4985657"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D82451-0A30-47FE-AE58-84E386CEEF75}">
      <dsp:nvSpPr>
        <dsp:cNvPr id="0" name=""/>
        <dsp:cNvSpPr/>
      </dsp:nvSpPr>
      <dsp:spPr>
        <a:xfrm>
          <a:off x="249282" y="1046410"/>
          <a:ext cx="3489959"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912" tIns="0" rIns="131912" bIns="0" numCol="1" spcCol="1270" anchor="ctr" anchorCtr="0">
          <a:noAutofit/>
        </a:bodyPr>
        <a:lstStyle/>
        <a:p>
          <a:pPr marL="0" lvl="0" indent="0" algn="l" defTabSz="889000" rtl="0">
            <a:lnSpc>
              <a:spcPct val="90000"/>
            </a:lnSpc>
            <a:spcBef>
              <a:spcPct val="0"/>
            </a:spcBef>
            <a:spcAft>
              <a:spcPct val="35000"/>
            </a:spcAft>
            <a:buNone/>
          </a:pPr>
          <a:r>
            <a:rPr lang="en-US" sz="2000" kern="1200">
              <a:latin typeface="Times New Roman"/>
              <a:cs typeface="Times New Roman"/>
            </a:rPr>
            <a:t> </a:t>
          </a:r>
          <a:r>
            <a:rPr lang="en-US" sz="2000" b="0" kern="1200">
              <a:solidFill>
                <a:srgbClr val="ECECEC"/>
              </a:solidFill>
              <a:latin typeface="Times New Roman"/>
              <a:cs typeface="Times New Roman"/>
            </a:rPr>
            <a:t> Sense of </a:t>
          </a:r>
          <a:r>
            <a:rPr lang="en-US" sz="2000" b="1" kern="1200">
              <a:solidFill>
                <a:srgbClr val="ECECEC"/>
              </a:solidFill>
              <a:latin typeface="Times New Roman"/>
              <a:cs typeface="Times New Roman"/>
            </a:rPr>
            <a:t>Pride </a:t>
          </a:r>
        </a:p>
      </dsp:txBody>
      <dsp:txXfrm>
        <a:off x="282426" y="1079554"/>
        <a:ext cx="3423671" cy="612672"/>
      </dsp:txXfrm>
    </dsp:sp>
    <dsp:sp modelId="{9033BA26-581B-47B5-BA6A-6A450D7B8F22}">
      <dsp:nvSpPr>
        <dsp:cNvPr id="0" name=""/>
        <dsp:cNvSpPr/>
      </dsp:nvSpPr>
      <dsp:spPr>
        <a:xfrm>
          <a:off x="0" y="2429170"/>
          <a:ext cx="4985657"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506DE-A8FE-425B-81FE-5E0B4EB0B353}">
      <dsp:nvSpPr>
        <dsp:cNvPr id="0" name=""/>
        <dsp:cNvSpPr/>
      </dsp:nvSpPr>
      <dsp:spPr>
        <a:xfrm>
          <a:off x="249282" y="2089690"/>
          <a:ext cx="3489959"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912" tIns="0" rIns="131912" bIns="0" numCol="1" spcCol="1270" anchor="ctr" anchorCtr="0">
          <a:noAutofit/>
        </a:bodyPr>
        <a:lstStyle/>
        <a:p>
          <a:pPr marL="0" lvl="0" indent="0" algn="l" defTabSz="1022350">
            <a:lnSpc>
              <a:spcPct val="90000"/>
            </a:lnSpc>
            <a:spcBef>
              <a:spcPct val="0"/>
            </a:spcBef>
            <a:spcAft>
              <a:spcPct val="35000"/>
            </a:spcAft>
            <a:buNone/>
          </a:pPr>
          <a:r>
            <a:rPr lang="en-US" sz="2300" b="1" kern="1200">
              <a:solidFill>
                <a:srgbClr val="ECECEC"/>
              </a:solidFill>
              <a:latin typeface="Times New Roman"/>
              <a:cs typeface="Times New Roman"/>
            </a:rPr>
            <a:t>Peace of Mind</a:t>
          </a:r>
          <a:endParaRPr lang="en-US" sz="2300" kern="1200"/>
        </a:p>
      </dsp:txBody>
      <dsp:txXfrm>
        <a:off x="282426" y="2122834"/>
        <a:ext cx="3423671"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9DAF9-1286-436F-8064-FC09A73E7A96}">
      <dsp:nvSpPr>
        <dsp:cNvPr id="0" name=""/>
        <dsp:cNvSpPr/>
      </dsp:nvSpPr>
      <dsp:spPr>
        <a:xfrm>
          <a:off x="3040" y="528554"/>
          <a:ext cx="2170958" cy="1378558"/>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0318D8-8D3B-4CE4-B40D-DEF982892354}">
      <dsp:nvSpPr>
        <dsp:cNvPr id="0" name=""/>
        <dsp:cNvSpPr/>
      </dsp:nvSpPr>
      <dsp:spPr>
        <a:xfrm>
          <a:off x="244258" y="757710"/>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latin typeface="Times New Roman"/>
              <a:cs typeface="Times New Roman"/>
            </a:rPr>
            <a:t>Relative Advantage</a:t>
          </a:r>
        </a:p>
      </dsp:txBody>
      <dsp:txXfrm>
        <a:off x="284635" y="798087"/>
        <a:ext cx="2090204" cy="1297804"/>
      </dsp:txXfrm>
    </dsp:sp>
    <dsp:sp modelId="{45F6FD3D-C0E7-4E92-8255-DC60BFB83D84}">
      <dsp:nvSpPr>
        <dsp:cNvPr id="0" name=""/>
        <dsp:cNvSpPr/>
      </dsp:nvSpPr>
      <dsp:spPr>
        <a:xfrm>
          <a:off x="2656434" y="528554"/>
          <a:ext cx="2170958" cy="1378558"/>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4F9D8-EE47-49D3-8296-36911CD69279}">
      <dsp:nvSpPr>
        <dsp:cNvPr id="0" name=""/>
        <dsp:cNvSpPr/>
      </dsp:nvSpPr>
      <dsp:spPr>
        <a:xfrm>
          <a:off x="2897652" y="757710"/>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latin typeface="Times New Roman"/>
              <a:cs typeface="Times New Roman"/>
            </a:rPr>
            <a:t>Compatibility</a:t>
          </a:r>
        </a:p>
      </dsp:txBody>
      <dsp:txXfrm>
        <a:off x="2938029" y="798087"/>
        <a:ext cx="2090204" cy="1297804"/>
      </dsp:txXfrm>
    </dsp:sp>
    <dsp:sp modelId="{BA05C975-56E1-41B6-B539-8CFA68C298C2}">
      <dsp:nvSpPr>
        <dsp:cNvPr id="0" name=""/>
        <dsp:cNvSpPr/>
      </dsp:nvSpPr>
      <dsp:spPr>
        <a:xfrm>
          <a:off x="5309828" y="528554"/>
          <a:ext cx="2170958" cy="1378558"/>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C865A-CE5D-480C-8B15-4F65888E7941}">
      <dsp:nvSpPr>
        <dsp:cNvPr id="0" name=""/>
        <dsp:cNvSpPr/>
      </dsp:nvSpPr>
      <dsp:spPr>
        <a:xfrm>
          <a:off x="5551046" y="757710"/>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latin typeface="Times New Roman"/>
              <a:cs typeface="Times New Roman"/>
            </a:rPr>
            <a:t>Observability</a:t>
          </a:r>
        </a:p>
      </dsp:txBody>
      <dsp:txXfrm>
        <a:off x="5591423" y="798087"/>
        <a:ext cx="2090204" cy="1297804"/>
      </dsp:txXfrm>
    </dsp:sp>
    <dsp:sp modelId="{96D1A00B-4F89-4496-AA55-470E533D72FA}">
      <dsp:nvSpPr>
        <dsp:cNvPr id="0" name=""/>
        <dsp:cNvSpPr/>
      </dsp:nvSpPr>
      <dsp:spPr>
        <a:xfrm>
          <a:off x="7963222" y="528554"/>
          <a:ext cx="2170958" cy="1378558"/>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CEB224-3086-488C-9A1C-4B0478522264}">
      <dsp:nvSpPr>
        <dsp:cNvPr id="0" name=""/>
        <dsp:cNvSpPr/>
      </dsp:nvSpPr>
      <dsp:spPr>
        <a:xfrm>
          <a:off x="8204440" y="757710"/>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latin typeface="Times New Roman"/>
              <a:cs typeface="Times New Roman"/>
            </a:rPr>
            <a:t>Trialability</a:t>
          </a:r>
        </a:p>
      </dsp:txBody>
      <dsp:txXfrm>
        <a:off x="8244817" y="798087"/>
        <a:ext cx="2090204" cy="1297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9DAF9-1286-436F-8064-FC09A73E7A96}">
      <dsp:nvSpPr>
        <dsp:cNvPr id="0" name=""/>
        <dsp:cNvSpPr/>
      </dsp:nvSpPr>
      <dsp:spPr>
        <a:xfrm>
          <a:off x="82005" y="-303518"/>
          <a:ext cx="2875437" cy="182590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0318D8-8D3B-4CE4-B40D-DEF982892354}">
      <dsp:nvSpPr>
        <dsp:cNvPr id="0" name=""/>
        <dsp:cNvSpPr/>
      </dsp:nvSpPr>
      <dsp:spPr>
        <a:xfrm>
          <a:off x="401498" y="0"/>
          <a:ext cx="2875437" cy="1825902"/>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latin typeface="Times New Roman"/>
              <a:cs typeface="Times New Roman"/>
            </a:rPr>
            <a:t>Relative Advantage</a:t>
          </a:r>
        </a:p>
      </dsp:txBody>
      <dsp:txXfrm>
        <a:off x="454977" y="53479"/>
        <a:ext cx="2768479" cy="17189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0F8E7-7AEE-47B9-8544-5C0B5507571F}">
      <dsp:nvSpPr>
        <dsp:cNvPr id="0" name=""/>
        <dsp:cNvSpPr/>
      </dsp:nvSpPr>
      <dsp:spPr>
        <a:xfrm>
          <a:off x="266151" y="514027"/>
          <a:ext cx="827789" cy="8277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7B5B2-E75A-480D-A9E3-3F54628CE18D}">
      <dsp:nvSpPr>
        <dsp:cNvPr id="0" name=""/>
        <dsp:cNvSpPr/>
      </dsp:nvSpPr>
      <dsp:spPr>
        <a:xfrm>
          <a:off x="442565" y="690441"/>
          <a:ext cx="474960" cy="474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2D8EC4-DD8B-436A-B59F-B96985A79B1A}">
      <dsp:nvSpPr>
        <dsp:cNvPr id="0" name=""/>
        <dsp:cNvSpPr/>
      </dsp:nvSpPr>
      <dsp:spPr>
        <a:xfrm>
          <a:off x="1530" y="1599652"/>
          <a:ext cx="1357031" cy="131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Dual Compartment</a:t>
          </a:r>
        </a:p>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 62.8% Find important, with 42.8% rating it as very important.</a:t>
          </a:r>
        </a:p>
      </dsp:txBody>
      <dsp:txXfrm>
        <a:off x="1530" y="1599652"/>
        <a:ext cx="1357031" cy="1315319"/>
      </dsp:txXfrm>
    </dsp:sp>
    <dsp:sp modelId="{6A886507-9591-4A88-A7A7-01D11EEC4092}">
      <dsp:nvSpPr>
        <dsp:cNvPr id="0" name=""/>
        <dsp:cNvSpPr/>
      </dsp:nvSpPr>
      <dsp:spPr>
        <a:xfrm>
          <a:off x="1860663" y="514027"/>
          <a:ext cx="827789" cy="8277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36F09-8CB4-44E0-B284-B009D6EFE61F}">
      <dsp:nvSpPr>
        <dsp:cNvPr id="0" name=""/>
        <dsp:cNvSpPr/>
      </dsp:nvSpPr>
      <dsp:spPr>
        <a:xfrm>
          <a:off x="2037077" y="690441"/>
          <a:ext cx="474960" cy="474960"/>
        </a:xfrm>
        <a:prstGeom prst="rect">
          <a:avLst/>
        </a:prstGeom>
        <a:blipFill rotWithShape="1">
          <a:blip xmlns:r="http://schemas.openxmlformats.org/officeDocument/2006/relationships" r:embed="rId3"/>
          <a:srcRect/>
          <a:stretch>
            <a:fillRect t="-1000" b="-1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5FA418-D324-4F06-AC67-F9EA2AC146A6}">
      <dsp:nvSpPr>
        <dsp:cNvPr id="0" name=""/>
        <dsp:cNvSpPr/>
      </dsp:nvSpPr>
      <dsp:spPr>
        <a:xfrm>
          <a:off x="1596042" y="1599652"/>
          <a:ext cx="1357031" cy="131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Stackable Design: </a:t>
          </a:r>
        </a:p>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58% consider important, with 35% Rating it as Very Important.</a:t>
          </a:r>
        </a:p>
      </dsp:txBody>
      <dsp:txXfrm>
        <a:off x="1596042" y="1599652"/>
        <a:ext cx="1357031" cy="1315319"/>
      </dsp:txXfrm>
    </dsp:sp>
    <dsp:sp modelId="{81C457C9-44A0-4D39-8CC3-2BD2C1CABAC6}">
      <dsp:nvSpPr>
        <dsp:cNvPr id="0" name=""/>
        <dsp:cNvSpPr/>
      </dsp:nvSpPr>
      <dsp:spPr>
        <a:xfrm>
          <a:off x="3455175" y="514027"/>
          <a:ext cx="827789" cy="8277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3D8B6-4389-4D8D-980F-564A43A3B641}">
      <dsp:nvSpPr>
        <dsp:cNvPr id="0" name=""/>
        <dsp:cNvSpPr/>
      </dsp:nvSpPr>
      <dsp:spPr>
        <a:xfrm>
          <a:off x="3631589" y="690441"/>
          <a:ext cx="474960" cy="474960"/>
        </a:xfrm>
        <a:prstGeom prst="rect">
          <a:avLst/>
        </a:prstGeom>
        <a:blipFill rotWithShape="1">
          <a:blip xmlns:r="http://schemas.openxmlformats.org/officeDocument/2006/relationships" r:embed="rId4"/>
          <a:srcRect/>
          <a:stretch>
            <a:fillRect t="-2000" b="-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FFE135-3702-4977-AB05-EC3431095110}">
      <dsp:nvSpPr>
        <dsp:cNvPr id="0" name=""/>
        <dsp:cNvSpPr/>
      </dsp:nvSpPr>
      <dsp:spPr>
        <a:xfrm>
          <a:off x="3190554" y="1599652"/>
          <a:ext cx="1357031" cy="131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24 hr. Temperature Retention:</a:t>
          </a:r>
        </a:p>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 78% consider important, with 40% considering it very important.</a:t>
          </a:r>
        </a:p>
      </dsp:txBody>
      <dsp:txXfrm>
        <a:off x="3190554" y="1599652"/>
        <a:ext cx="1357031" cy="1315319"/>
      </dsp:txXfrm>
    </dsp:sp>
    <dsp:sp modelId="{D329E487-83D4-4769-8863-EE4700661C1B}">
      <dsp:nvSpPr>
        <dsp:cNvPr id="0" name=""/>
        <dsp:cNvSpPr/>
      </dsp:nvSpPr>
      <dsp:spPr>
        <a:xfrm>
          <a:off x="5049686" y="514027"/>
          <a:ext cx="827789" cy="8277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820F1-8A6C-430C-B393-9FE35BE06340}">
      <dsp:nvSpPr>
        <dsp:cNvPr id="0" name=""/>
        <dsp:cNvSpPr/>
      </dsp:nvSpPr>
      <dsp:spPr>
        <a:xfrm>
          <a:off x="5226100" y="690441"/>
          <a:ext cx="474960" cy="474960"/>
        </a:xfrm>
        <a:prstGeom prst="rect">
          <a:avLst/>
        </a:prstGeom>
        <a:blipFill rotWithShape="1">
          <a:blip xmlns:r="http://schemas.openxmlformats.org/officeDocument/2006/relationships" r:embed="rId5"/>
          <a:srcRect/>
          <a:stretch>
            <a:fillRect l="-12000" r="-1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39B83-39F4-4586-8B73-A5B4DD4E807E}">
      <dsp:nvSpPr>
        <dsp:cNvPr id="0" name=""/>
        <dsp:cNvSpPr/>
      </dsp:nvSpPr>
      <dsp:spPr>
        <a:xfrm>
          <a:off x="4845949" y="1599652"/>
          <a:ext cx="1235264" cy="131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Leak-Proof Seal: </a:t>
          </a:r>
        </a:p>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74.2% prioritize having leak-proof seals.</a:t>
          </a:r>
        </a:p>
      </dsp:txBody>
      <dsp:txXfrm>
        <a:off x="4845949" y="1599652"/>
        <a:ext cx="1235264" cy="1315319"/>
      </dsp:txXfrm>
    </dsp:sp>
    <dsp:sp modelId="{4DF758B3-7B14-4AC6-AD60-DC5A0D9DE29F}">
      <dsp:nvSpPr>
        <dsp:cNvPr id="0" name=""/>
        <dsp:cNvSpPr/>
      </dsp:nvSpPr>
      <dsp:spPr>
        <a:xfrm>
          <a:off x="6644198" y="514027"/>
          <a:ext cx="827789" cy="8277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63FF9-A69A-4F5F-BE68-388C518BB0B9}">
      <dsp:nvSpPr>
        <dsp:cNvPr id="0" name=""/>
        <dsp:cNvSpPr/>
      </dsp:nvSpPr>
      <dsp:spPr>
        <a:xfrm>
          <a:off x="6820612" y="690441"/>
          <a:ext cx="474960" cy="474960"/>
        </a:xfrm>
        <a:prstGeom prst="rect">
          <a:avLst/>
        </a:prstGeom>
        <a:blipFill rotWithShape="1">
          <a:blip xmlns:r="http://schemas.openxmlformats.org/officeDocument/2006/relationships" r:embed="rId6"/>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3CD463-A3C7-4D6E-9D5C-7F7CBAFFEFAE}">
      <dsp:nvSpPr>
        <dsp:cNvPr id="0" name=""/>
        <dsp:cNvSpPr/>
      </dsp:nvSpPr>
      <dsp:spPr>
        <a:xfrm>
          <a:off x="6379577" y="1599652"/>
          <a:ext cx="1357031" cy="131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Lightweight and durable</a:t>
          </a:r>
        </a:p>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77% find it important with 46% as very important.</a:t>
          </a:r>
        </a:p>
      </dsp:txBody>
      <dsp:txXfrm>
        <a:off x="6379577" y="1599652"/>
        <a:ext cx="1357031" cy="1315319"/>
      </dsp:txXfrm>
    </dsp:sp>
    <dsp:sp modelId="{84288091-2F3F-4680-9ABD-C2D3B97F0102}">
      <dsp:nvSpPr>
        <dsp:cNvPr id="0" name=""/>
        <dsp:cNvSpPr/>
      </dsp:nvSpPr>
      <dsp:spPr>
        <a:xfrm>
          <a:off x="8238710" y="514027"/>
          <a:ext cx="827789" cy="8277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94395-3183-4186-9BD2-C8648696BFEE}">
      <dsp:nvSpPr>
        <dsp:cNvPr id="0" name=""/>
        <dsp:cNvSpPr/>
      </dsp:nvSpPr>
      <dsp:spPr>
        <a:xfrm>
          <a:off x="8415124" y="690441"/>
          <a:ext cx="474960" cy="474960"/>
        </a:xfrm>
        <a:prstGeom prst="rect">
          <a:avLst/>
        </a:prstGeom>
        <a:blipFill rotWithShape="1">
          <a:blip xmlns:r="http://schemas.openxmlformats.org/officeDocument/2006/relationships" r:embed="rId7"/>
          <a:srcRect/>
          <a:stretch>
            <a:fillRect l="-41000" r="-41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42114-6A8A-40BB-80D4-837016762A8A}">
      <dsp:nvSpPr>
        <dsp:cNvPr id="0" name=""/>
        <dsp:cNvSpPr/>
      </dsp:nvSpPr>
      <dsp:spPr>
        <a:xfrm>
          <a:off x="8009582" y="1599652"/>
          <a:ext cx="1286044" cy="131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Net Promoter Score: </a:t>
          </a:r>
        </a:p>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The product achieved a Net Promoter Score of 50.</a:t>
          </a:r>
        </a:p>
      </dsp:txBody>
      <dsp:txXfrm>
        <a:off x="8009582" y="1599652"/>
        <a:ext cx="1286044" cy="1315319"/>
      </dsp:txXfrm>
    </dsp:sp>
    <dsp:sp modelId="{D7DC5C4E-C9D5-4519-B49B-7BED7F252B63}">
      <dsp:nvSpPr>
        <dsp:cNvPr id="0" name=""/>
        <dsp:cNvSpPr/>
      </dsp:nvSpPr>
      <dsp:spPr>
        <a:xfrm>
          <a:off x="10313896" y="514027"/>
          <a:ext cx="827789" cy="8277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1F01A-0F4B-4E8D-8D83-37D021353AC0}">
      <dsp:nvSpPr>
        <dsp:cNvPr id="0" name=""/>
        <dsp:cNvSpPr/>
      </dsp:nvSpPr>
      <dsp:spPr>
        <a:xfrm>
          <a:off x="10490310" y="690441"/>
          <a:ext cx="474960" cy="474960"/>
        </a:xfrm>
        <a:prstGeom prst="rect">
          <a:avLst/>
        </a:prstGeom>
        <a:blipFill rotWithShape="1">
          <a:blip xmlns:r="http://schemas.openxmlformats.org/officeDocument/2006/relationships" r:embed="rId8"/>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421D3-3313-40AA-9E14-DB4DB71E5596}">
      <dsp:nvSpPr>
        <dsp:cNvPr id="0" name=""/>
        <dsp:cNvSpPr/>
      </dsp:nvSpPr>
      <dsp:spPr>
        <a:xfrm>
          <a:off x="9568600" y="1599652"/>
          <a:ext cx="2318379" cy="131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Demographic Appeal: </a:t>
          </a:r>
        </a:p>
        <a:p>
          <a:pPr marL="0" lvl="0" indent="0" algn="ctr" defTabSz="622300">
            <a:lnSpc>
              <a:spcPct val="10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58% of college students and 33% of office professionals find the product appealing, primarily for outdoor activities (75%), commuting (64%), and office/school use (75%).</a:t>
          </a:r>
        </a:p>
      </dsp:txBody>
      <dsp:txXfrm>
        <a:off x="9568600" y="1599652"/>
        <a:ext cx="2318379" cy="13153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46978-D7B3-4CFC-80A4-ADBB43A22E9E}">
      <dsp:nvSpPr>
        <dsp:cNvPr id="0" name=""/>
        <dsp:cNvSpPr/>
      </dsp:nvSpPr>
      <dsp:spPr>
        <a:xfrm>
          <a:off x="740275" y="649"/>
          <a:ext cx="2844774" cy="1475862"/>
        </a:xfrm>
        <a:prstGeom prst="roundRect">
          <a:avLst>
            <a:gd name="adj" fmla="val 10000"/>
          </a:avLst>
        </a:prstGeom>
        <a:solidFill>
          <a:schemeClr val="accent3">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6D6C7-A284-473E-A21F-B5C1110F9C1A}">
      <dsp:nvSpPr>
        <dsp:cNvPr id="0" name=""/>
        <dsp:cNvSpPr/>
      </dsp:nvSpPr>
      <dsp:spPr>
        <a:xfrm>
          <a:off x="1179174" y="417603"/>
          <a:ext cx="2844774" cy="1475862"/>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latin typeface="Times New Roman" panose="02020603050405020304" pitchFamily="18" charset="0"/>
              <a:cs typeface="Times New Roman" panose="02020603050405020304" pitchFamily="18" charset="0"/>
            </a:rPr>
            <a:t>Complexity</a:t>
          </a:r>
        </a:p>
      </dsp:txBody>
      <dsp:txXfrm>
        <a:off x="1222401" y="460830"/>
        <a:ext cx="2758320" cy="1389408"/>
      </dsp:txXfrm>
    </dsp:sp>
    <dsp:sp modelId="{06FF6442-DD86-42C1-B0D1-6028E494DE1F}">
      <dsp:nvSpPr>
        <dsp:cNvPr id="0" name=""/>
        <dsp:cNvSpPr/>
      </dsp:nvSpPr>
      <dsp:spPr>
        <a:xfrm>
          <a:off x="4462847" y="649"/>
          <a:ext cx="2412318" cy="1436155"/>
        </a:xfrm>
        <a:prstGeom prst="roundRect">
          <a:avLst>
            <a:gd name="adj" fmla="val 10000"/>
          </a:avLst>
        </a:prstGeom>
        <a:solidFill>
          <a:schemeClr val="accent3">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726D7-53F4-4FA7-9C76-45DA58E3945E}">
      <dsp:nvSpPr>
        <dsp:cNvPr id="0" name=""/>
        <dsp:cNvSpPr/>
      </dsp:nvSpPr>
      <dsp:spPr>
        <a:xfrm>
          <a:off x="4901746" y="417603"/>
          <a:ext cx="2412318" cy="1436155"/>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latin typeface="Times New Roman" panose="02020603050405020304" pitchFamily="18" charset="0"/>
              <a:cs typeface="Times New Roman" panose="02020603050405020304" pitchFamily="18" charset="0"/>
            </a:rPr>
            <a:t>Riskiness</a:t>
          </a:r>
        </a:p>
      </dsp:txBody>
      <dsp:txXfrm>
        <a:off x="4943810" y="459667"/>
        <a:ext cx="2328190" cy="13520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46978-D7B3-4CFC-80A4-ADBB43A22E9E}">
      <dsp:nvSpPr>
        <dsp:cNvPr id="0" name=""/>
        <dsp:cNvSpPr/>
      </dsp:nvSpPr>
      <dsp:spPr>
        <a:xfrm>
          <a:off x="563296" y="421643"/>
          <a:ext cx="2899542" cy="1504275"/>
        </a:xfrm>
        <a:prstGeom prst="roundRect">
          <a:avLst>
            <a:gd name="adj" fmla="val 10000"/>
          </a:avLst>
        </a:prstGeom>
        <a:solidFill>
          <a:schemeClr val="accent3">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6D6C7-A284-473E-A21F-B5C1110F9C1A}">
      <dsp:nvSpPr>
        <dsp:cNvPr id="0" name=""/>
        <dsp:cNvSpPr/>
      </dsp:nvSpPr>
      <dsp:spPr>
        <a:xfrm>
          <a:off x="1010645" y="846624"/>
          <a:ext cx="2899542" cy="1504275"/>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latin typeface="Times New Roman" panose="02020603050405020304" pitchFamily="18" charset="0"/>
              <a:cs typeface="Times New Roman" panose="02020603050405020304" pitchFamily="18" charset="0"/>
            </a:rPr>
            <a:t>Complexity</a:t>
          </a:r>
        </a:p>
      </dsp:txBody>
      <dsp:txXfrm>
        <a:off x="1054704" y="890683"/>
        <a:ext cx="2811424" cy="1416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46978-D7B3-4CFC-80A4-ADBB43A22E9E}">
      <dsp:nvSpPr>
        <dsp:cNvPr id="0" name=""/>
        <dsp:cNvSpPr/>
      </dsp:nvSpPr>
      <dsp:spPr>
        <a:xfrm>
          <a:off x="485337" y="245583"/>
          <a:ext cx="2498249" cy="1296085"/>
        </a:xfrm>
        <a:prstGeom prst="roundRect">
          <a:avLst>
            <a:gd name="adj" fmla="val 10000"/>
          </a:avLst>
        </a:prstGeom>
        <a:solidFill>
          <a:schemeClr val="accent3">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6D6C7-A284-473E-A21F-B5C1110F9C1A}">
      <dsp:nvSpPr>
        <dsp:cNvPr id="0" name=""/>
        <dsp:cNvSpPr/>
      </dsp:nvSpPr>
      <dsp:spPr>
        <a:xfrm>
          <a:off x="870773" y="611748"/>
          <a:ext cx="2498249" cy="1296085"/>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latin typeface="Times New Roman"/>
              <a:cs typeface="Times New Roman"/>
            </a:rPr>
            <a:t>Product</a:t>
          </a:r>
          <a:endParaRPr lang="en-IN" sz="2400" b="1" kern="1200"/>
        </a:p>
      </dsp:txBody>
      <dsp:txXfrm>
        <a:off x="908734" y="649709"/>
        <a:ext cx="2422327" cy="12201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46978-D7B3-4CFC-80A4-ADBB43A22E9E}">
      <dsp:nvSpPr>
        <dsp:cNvPr id="0" name=""/>
        <dsp:cNvSpPr/>
      </dsp:nvSpPr>
      <dsp:spPr>
        <a:xfrm>
          <a:off x="485337" y="245583"/>
          <a:ext cx="2498249" cy="1296085"/>
        </a:xfrm>
        <a:prstGeom prst="roundRect">
          <a:avLst>
            <a:gd name="adj" fmla="val 10000"/>
          </a:avLst>
        </a:prstGeom>
        <a:solidFill>
          <a:schemeClr val="accent3">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6D6C7-A284-473E-A21F-B5C1110F9C1A}">
      <dsp:nvSpPr>
        <dsp:cNvPr id="0" name=""/>
        <dsp:cNvSpPr/>
      </dsp:nvSpPr>
      <dsp:spPr>
        <a:xfrm>
          <a:off x="870773" y="611748"/>
          <a:ext cx="2498249" cy="1296085"/>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a:latin typeface="Times New Roman"/>
              <a:cs typeface="Times New Roman"/>
            </a:rPr>
            <a:t>Price</a:t>
          </a:r>
          <a:endParaRPr lang="en-IN" sz="2400" b="1" kern="1200"/>
        </a:p>
      </dsp:txBody>
      <dsp:txXfrm>
        <a:off x="908734" y="649709"/>
        <a:ext cx="2422327" cy="122016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99F9E-8536-4142-B2F4-F4BD973CFFF8}"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FF2EE-0F4F-4849-8BF3-FDC5D4CF42C5}" type="slidenum">
              <a:rPr lang="en-IN" smtClean="0"/>
              <a:t>‹#›</a:t>
            </a:fld>
            <a:endParaRPr lang="en-IN"/>
          </a:p>
        </p:txBody>
      </p:sp>
    </p:spTree>
    <p:extLst>
      <p:ext uri="{BB962C8B-B14F-4D97-AF65-F5344CB8AC3E}">
        <p14:creationId xmlns:p14="http://schemas.microsoft.com/office/powerpoint/2010/main" val="322772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C017-B31B-F628-7D6F-A5DBD1B11A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A4CEED-D681-4348-BA6A-4B960EBBD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ACB607-15C0-E53B-5DA6-4CCD0A747D80}"/>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5" name="Footer Placeholder 4">
            <a:extLst>
              <a:ext uri="{FF2B5EF4-FFF2-40B4-BE49-F238E27FC236}">
                <a16:creationId xmlns:a16="http://schemas.microsoft.com/office/drawing/2014/main" id="{37F769F1-54B5-9632-960C-9E3F16665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4E874-5A89-B9FE-F6F0-35877A916BA1}"/>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161300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D7B7-0A2B-32F8-F355-0C67AFF9F8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86A8C1-5BF9-5980-3D5E-487BA50091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87A783-1F14-451A-8581-D48744F60550}"/>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5" name="Footer Placeholder 4">
            <a:extLst>
              <a:ext uri="{FF2B5EF4-FFF2-40B4-BE49-F238E27FC236}">
                <a16:creationId xmlns:a16="http://schemas.microsoft.com/office/drawing/2014/main" id="{F5789B69-386A-AFA7-4069-A2ABF14B2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1F6C6-90B5-5B91-0AB3-FF65C9D4B768}"/>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80379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E2C23-DE46-810F-3B69-CAE05B126C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C0E33A-5F5B-4250-AF31-0166423DC0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9E997-F9BE-2F05-8C1B-CD7499A22F26}"/>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5" name="Footer Placeholder 4">
            <a:extLst>
              <a:ext uri="{FF2B5EF4-FFF2-40B4-BE49-F238E27FC236}">
                <a16:creationId xmlns:a16="http://schemas.microsoft.com/office/drawing/2014/main" id="{4AA4231C-DFE1-1E7C-8BC6-D4B4AA5D7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C81A93-32B4-0A98-88E4-0A29C83C6987}"/>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478952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Option 1">
    <p:spTree>
      <p:nvGrpSpPr>
        <p:cNvPr id="1" name=""/>
        <p:cNvGrpSpPr/>
        <p:nvPr/>
      </p:nvGrpSpPr>
      <p:grpSpPr>
        <a:xfrm>
          <a:off x="0" y="0"/>
          <a:ext cx="0" cy="0"/>
          <a:chOff x="0" y="0"/>
          <a:chExt cx="0" cy="0"/>
        </a:xfrm>
      </p:grpSpPr>
      <p:pic>
        <p:nvPicPr>
          <p:cNvPr id="5" name="Picture 4" descr="Building.jpg">
            <a:extLst>
              <a:ext uri="{FF2B5EF4-FFF2-40B4-BE49-F238E27FC236}">
                <a16:creationId xmlns:a16="http://schemas.microsoft.com/office/drawing/2014/main" id="{0F3BCF4F-DFFA-2648-A12A-2384B5FB4CE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D95FC7F4-2A5E-DF49-A868-DC3599060203}"/>
              </a:ext>
            </a:extLst>
          </p:cNvPr>
          <p:cNvSpPr/>
          <p:nvPr userDrawn="1"/>
        </p:nvSpPr>
        <p:spPr>
          <a:xfrm>
            <a:off x="0" y="4100729"/>
            <a:ext cx="12192000" cy="2757271"/>
          </a:xfrm>
          <a:prstGeom prst="rect">
            <a:avLst/>
          </a:prstGeom>
          <a:solidFill>
            <a:srgbClr val="D52C0E">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C4362C"/>
              </a:solidFill>
            </a:endParaRPr>
          </a:p>
        </p:txBody>
      </p:sp>
      <p:cxnSp>
        <p:nvCxnSpPr>
          <p:cNvPr id="7" name="Straight Connector 6">
            <a:extLst>
              <a:ext uri="{FF2B5EF4-FFF2-40B4-BE49-F238E27FC236}">
                <a16:creationId xmlns:a16="http://schemas.microsoft.com/office/drawing/2014/main" id="{74F373C8-04F4-EC4F-8B9F-401FEF00CE93}"/>
              </a:ext>
            </a:extLst>
          </p:cNvPr>
          <p:cNvCxnSpPr/>
          <p:nvPr userDrawn="1"/>
        </p:nvCxnSpPr>
        <p:spPr>
          <a:xfrm>
            <a:off x="0" y="6855883"/>
            <a:ext cx="12192000" cy="2117"/>
          </a:xfrm>
          <a:prstGeom prst="line">
            <a:avLst/>
          </a:prstGeom>
          <a:ln w="47625" cap="flat" cmpd="sng" algn="ctr">
            <a:solidFill>
              <a:srgbClr val="D2373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Title Placeholder 2">
            <a:extLst>
              <a:ext uri="{FF2B5EF4-FFF2-40B4-BE49-F238E27FC236}">
                <a16:creationId xmlns:a16="http://schemas.microsoft.com/office/drawing/2014/main" id="{0E10FAB1-4502-E541-B6EF-913D09D268C1}"/>
              </a:ext>
            </a:extLst>
          </p:cNvPr>
          <p:cNvSpPr>
            <a:spLocks noGrp="1"/>
          </p:cNvSpPr>
          <p:nvPr>
            <p:ph type="title"/>
          </p:nvPr>
        </p:nvSpPr>
        <p:spPr>
          <a:xfrm>
            <a:off x="304800" y="4419046"/>
            <a:ext cx="11582400" cy="787908"/>
          </a:xfrm>
          <a:prstGeom prst="rect">
            <a:avLst/>
          </a:prstGeom>
        </p:spPr>
        <p:txBody>
          <a:bodyPr vert="horz" lIns="91440" tIns="45720" rIns="91440" bIns="45720" rtlCol="0" anchor="b">
            <a:noAutofit/>
          </a:bodyPr>
          <a:lstStyle>
            <a:lvl1pPr algn="ctr">
              <a:defRPr sz="4800">
                <a:solidFill>
                  <a:schemeClr val="bg1"/>
                </a:solidFill>
              </a:defRPr>
            </a:lvl1pPr>
          </a:lstStyle>
          <a:p>
            <a:r>
              <a:rPr lang="en-US"/>
              <a:t>Click to edit Master title style</a:t>
            </a:r>
          </a:p>
        </p:txBody>
      </p:sp>
      <p:sp>
        <p:nvSpPr>
          <p:cNvPr id="11" name="Text Placeholder 9">
            <a:extLst>
              <a:ext uri="{FF2B5EF4-FFF2-40B4-BE49-F238E27FC236}">
                <a16:creationId xmlns:a16="http://schemas.microsoft.com/office/drawing/2014/main" id="{B2816D66-92AD-0B4F-B32C-40BE751CC2C3}"/>
              </a:ext>
            </a:extLst>
          </p:cNvPr>
          <p:cNvSpPr>
            <a:spLocks noGrp="1"/>
          </p:cNvSpPr>
          <p:nvPr>
            <p:ph type="body" sz="quarter" idx="10"/>
          </p:nvPr>
        </p:nvSpPr>
        <p:spPr>
          <a:xfrm>
            <a:off x="304800" y="5227859"/>
            <a:ext cx="11582400" cy="609600"/>
          </a:xfrm>
          <a:prstGeom prst="rect">
            <a:avLst/>
          </a:prstGeom>
        </p:spPr>
        <p:txBody>
          <a:bodyPr/>
          <a:lstStyle>
            <a:lvl1pPr marL="0" indent="0" algn="ctr">
              <a:buNone/>
              <a:defRPr sz="2133">
                <a:solidFill>
                  <a:schemeClr val="bg1"/>
                </a:solidFill>
              </a:defRPr>
            </a:lvl1pPr>
            <a:lvl2pPr marL="609585" indent="0" algn="ctr">
              <a:buNone/>
              <a:defRPr>
                <a:solidFill>
                  <a:schemeClr val="bg1"/>
                </a:solidFill>
              </a:defRPr>
            </a:lvl2pPr>
            <a:lvl3pPr marL="1219170" indent="0" algn="ctr">
              <a:buNone/>
              <a:defRPr>
                <a:solidFill>
                  <a:schemeClr val="bg1"/>
                </a:solidFill>
              </a:defRPr>
            </a:lvl3pPr>
            <a:lvl4pPr marL="1828754" indent="0" algn="ctr">
              <a:buNone/>
              <a:defRPr>
                <a:solidFill>
                  <a:schemeClr val="bg1"/>
                </a:solidFill>
              </a:defRPr>
            </a:lvl4pPr>
            <a:lvl5pPr marL="2438339" indent="0" algn="ctr">
              <a:buNone/>
              <a:defRPr>
                <a:solidFill>
                  <a:schemeClr val="bg1"/>
                </a:solidFill>
              </a:defRPr>
            </a:lvl5pPr>
          </a:lstStyle>
          <a:p>
            <a:pPr lvl="0"/>
            <a:r>
              <a:rPr lang="en-US"/>
              <a:t>Click to edit Master text styles</a:t>
            </a:r>
          </a:p>
        </p:txBody>
      </p:sp>
      <p:pic>
        <p:nvPicPr>
          <p:cNvPr id="13" name="Picture 12">
            <a:extLst>
              <a:ext uri="{FF2B5EF4-FFF2-40B4-BE49-F238E27FC236}">
                <a16:creationId xmlns:a16="http://schemas.microsoft.com/office/drawing/2014/main" id="{ED94900E-7FF4-4243-A89B-23F21C033E8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240160" y="711777"/>
            <a:ext cx="3027040" cy="630633"/>
          </a:xfrm>
          <a:prstGeom prst="rect">
            <a:avLst/>
          </a:prstGeom>
        </p:spPr>
      </p:pic>
    </p:spTree>
    <p:extLst>
      <p:ext uri="{BB962C8B-B14F-4D97-AF65-F5344CB8AC3E}">
        <p14:creationId xmlns:p14="http://schemas.microsoft.com/office/powerpoint/2010/main" val="26463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EBC2-AB04-3983-FE8A-F6115932BC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E224EF-0A61-1BB2-3F7C-3A5B7808C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53D0F-9018-AD73-1AAF-5E2083DCEBE6}"/>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5" name="Footer Placeholder 4">
            <a:extLst>
              <a:ext uri="{FF2B5EF4-FFF2-40B4-BE49-F238E27FC236}">
                <a16:creationId xmlns:a16="http://schemas.microsoft.com/office/drawing/2014/main" id="{4406E4DC-E0FF-596C-CEF9-58B6469B5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ACB6DB-DA38-906D-8808-1CD648B30194}"/>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426541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196C-FE0E-4E1B-30FD-9B360B0A7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7C1353-2FF1-DE58-EA55-8ADCDA6C2A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1B5F0-0F1A-024F-7390-C21F3C46ABAF}"/>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5" name="Footer Placeholder 4">
            <a:extLst>
              <a:ext uri="{FF2B5EF4-FFF2-40B4-BE49-F238E27FC236}">
                <a16:creationId xmlns:a16="http://schemas.microsoft.com/office/drawing/2014/main" id="{FC9ADFBE-FAD9-20BD-A8F1-5481167F0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45C86-94E5-ABE2-6E3D-EE9E17259E56}"/>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86976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CA12-CB4A-93F3-03FE-F96FB2F02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56BF40-085C-B1B8-E96C-DA76604B4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BB6BA1-C919-A068-95F8-046C6D753B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D85EAB-4551-6EB3-D87F-87AD25F3C22C}"/>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6" name="Footer Placeholder 5">
            <a:extLst>
              <a:ext uri="{FF2B5EF4-FFF2-40B4-BE49-F238E27FC236}">
                <a16:creationId xmlns:a16="http://schemas.microsoft.com/office/drawing/2014/main" id="{04327D13-DCF4-E437-F0CD-ADD19560A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6C46F8-5E8F-8740-C2BF-5B1355E61A87}"/>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175508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AB7C-BD83-D9EF-9EA5-88D24DF401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BA691B-9E57-A235-04A5-B90870270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E3B14-8993-1A3D-8A8F-21AF6C1A0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1CBBE0-CBF1-6826-5DAE-1E1238B1A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C9A0A5-4E79-205D-5BC7-B4837066A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166920-B3A9-0A26-E12A-F4B573FC5383}"/>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8" name="Footer Placeholder 7">
            <a:extLst>
              <a:ext uri="{FF2B5EF4-FFF2-40B4-BE49-F238E27FC236}">
                <a16:creationId xmlns:a16="http://schemas.microsoft.com/office/drawing/2014/main" id="{2458E3FC-3736-92EB-3164-7D050604D9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32532C-0C28-61F9-6A9F-ADC4479725BC}"/>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414800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6D07-D692-B6C1-ABCB-2082EA56B8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FE2CA0-5E1E-02A9-7823-E3FBDE3465A0}"/>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4" name="Footer Placeholder 3">
            <a:extLst>
              <a:ext uri="{FF2B5EF4-FFF2-40B4-BE49-F238E27FC236}">
                <a16:creationId xmlns:a16="http://schemas.microsoft.com/office/drawing/2014/main" id="{FB4DA0A6-9D22-8512-2EB5-3497BA78DF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CDAF0A-E308-3E8B-D70F-077051311450}"/>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34760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A8842-7B85-C769-BFB8-E82E3BAE0A21}"/>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3" name="Footer Placeholder 2">
            <a:extLst>
              <a:ext uri="{FF2B5EF4-FFF2-40B4-BE49-F238E27FC236}">
                <a16:creationId xmlns:a16="http://schemas.microsoft.com/office/drawing/2014/main" id="{88EA21AF-F6CA-46E8-EE56-885EC5A9A4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45999-0014-0D89-71AE-F2E19CF33800}"/>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187398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85D2-04B0-CB89-174F-9097FF723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B9CC48-F4E0-BD4E-C867-01236D3F9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7BAFCC-81FA-142F-FADF-AF7B003E4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2369-0D57-F6E5-EB9C-C67FF9E48808}"/>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6" name="Footer Placeholder 5">
            <a:extLst>
              <a:ext uri="{FF2B5EF4-FFF2-40B4-BE49-F238E27FC236}">
                <a16:creationId xmlns:a16="http://schemas.microsoft.com/office/drawing/2014/main" id="{EA80F052-974D-39E6-1138-4E929D6631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4C1D64-2DB1-6241-C8A5-A0CBAECA5999}"/>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810807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A2D1-C84A-4016-22EF-D0C3D7070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593484-FC9E-DA9C-7083-DD87C13BB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153E00-4681-FC09-1C8D-B5CA2B662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053B-974E-04BB-703F-5B5D2CCE3B5F}"/>
              </a:ext>
            </a:extLst>
          </p:cNvPr>
          <p:cNvSpPr>
            <a:spLocks noGrp="1"/>
          </p:cNvSpPr>
          <p:nvPr>
            <p:ph type="dt" sz="half" idx="10"/>
          </p:nvPr>
        </p:nvSpPr>
        <p:spPr/>
        <p:txBody>
          <a:bodyPr/>
          <a:lstStyle/>
          <a:p>
            <a:fld id="{20E0C135-F19A-4F7B-AF05-158AC3CDAA50}" type="datetimeFigureOut">
              <a:rPr lang="en-IN" smtClean="0"/>
              <a:t>29-04-2024</a:t>
            </a:fld>
            <a:endParaRPr lang="en-IN"/>
          </a:p>
        </p:txBody>
      </p:sp>
      <p:sp>
        <p:nvSpPr>
          <p:cNvPr id="6" name="Footer Placeholder 5">
            <a:extLst>
              <a:ext uri="{FF2B5EF4-FFF2-40B4-BE49-F238E27FC236}">
                <a16:creationId xmlns:a16="http://schemas.microsoft.com/office/drawing/2014/main" id="{3DBD4F2E-C7BB-69D4-B234-C7B376479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976E63-4A16-7770-B8A9-3E007A982B50}"/>
              </a:ext>
            </a:extLst>
          </p:cNvPr>
          <p:cNvSpPr>
            <a:spLocks noGrp="1"/>
          </p:cNvSpPr>
          <p:nvPr>
            <p:ph type="sldNum" sz="quarter" idx="12"/>
          </p:nvPr>
        </p:nvSpPr>
        <p:spPr/>
        <p:txBody>
          <a:bodyPr/>
          <a:lstStyle/>
          <a:p>
            <a:fld id="{A50B16DA-8115-4640-B7C0-DAABE6E22029}" type="slidenum">
              <a:rPr lang="en-IN" smtClean="0"/>
              <a:t>‹#›</a:t>
            </a:fld>
            <a:endParaRPr lang="en-IN"/>
          </a:p>
        </p:txBody>
      </p:sp>
    </p:spTree>
    <p:extLst>
      <p:ext uri="{BB962C8B-B14F-4D97-AF65-F5344CB8AC3E}">
        <p14:creationId xmlns:p14="http://schemas.microsoft.com/office/powerpoint/2010/main" val="126205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B17AB7-5E09-B921-7AFE-E5E241AEE3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2EDEF-744A-4477-5B0C-F30DFA1E5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5DDF8-4C62-3B11-6A63-0819C4800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E0C135-F19A-4F7B-AF05-158AC3CDAA50}" type="datetimeFigureOut">
              <a:rPr lang="en-IN" smtClean="0"/>
              <a:t>29-04-2024</a:t>
            </a:fld>
            <a:endParaRPr lang="en-IN"/>
          </a:p>
        </p:txBody>
      </p:sp>
      <p:sp>
        <p:nvSpPr>
          <p:cNvPr id="5" name="Footer Placeholder 4">
            <a:extLst>
              <a:ext uri="{FF2B5EF4-FFF2-40B4-BE49-F238E27FC236}">
                <a16:creationId xmlns:a16="http://schemas.microsoft.com/office/drawing/2014/main" id="{66F411A3-63B1-3D09-5F87-11C573735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D7CB70C-717B-39DB-E606-C1C39A9B0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0B16DA-8115-4640-B7C0-DAABE6E22029}" type="slidenum">
              <a:rPr lang="en-IN" smtClean="0"/>
              <a:t>‹#›</a:t>
            </a:fld>
            <a:endParaRPr lang="en-IN"/>
          </a:p>
        </p:txBody>
      </p:sp>
    </p:spTree>
    <p:extLst>
      <p:ext uri="{BB962C8B-B14F-4D97-AF65-F5344CB8AC3E}">
        <p14:creationId xmlns:p14="http://schemas.microsoft.com/office/powerpoint/2010/main" val="2997158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image" Target="../media/image3.png"/><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2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7.xml"/><Relationship Id="rId7" Type="http://schemas.openxmlformats.org/officeDocument/2006/relationships/image" Target="../media/image29.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8.xml"/><Relationship Id="rId7" Type="http://schemas.openxmlformats.org/officeDocument/2006/relationships/image" Target="../media/image30.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9.xml"/><Relationship Id="rId7" Type="http://schemas.openxmlformats.org/officeDocument/2006/relationships/image" Target="../media/image3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0.xml"/><Relationship Id="rId7" Type="http://schemas.openxmlformats.org/officeDocument/2006/relationships/image" Target="../media/image3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1.xml"/><Relationship Id="rId7" Type="http://schemas.openxmlformats.org/officeDocument/2006/relationships/image" Target="../media/image33.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428D-60E9-5E42-BDC5-F0867991187E}"/>
              </a:ext>
            </a:extLst>
          </p:cNvPr>
          <p:cNvSpPr>
            <a:spLocks noGrp="1"/>
          </p:cNvSpPr>
          <p:nvPr>
            <p:ph type="title"/>
          </p:nvPr>
        </p:nvSpPr>
        <p:spPr/>
        <p:txBody>
          <a:bodyPr/>
          <a:lstStyle/>
          <a:p>
            <a:r>
              <a:rPr lang="en-US" sz="4800">
                <a:ln w="22225">
                  <a:solidFill>
                    <a:srgbClr val="FFFFFF"/>
                  </a:solidFill>
                </a:ln>
                <a:solidFill>
                  <a:srgbClr val="FFFFFF"/>
                </a:solidFill>
                <a:latin typeface="Times New Roman" panose="02020603050405020304" pitchFamily="18" charset="0"/>
                <a:cs typeface="Times New Roman" panose="02020603050405020304" pitchFamily="18" charset="0"/>
              </a:rPr>
              <a:t>THE EQUILIBRIUM</a:t>
            </a:r>
            <a:endParaRPr lang="en-US">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12A195A-9B3F-C743-B8AC-3D7EEAA0704B}"/>
              </a:ext>
            </a:extLst>
          </p:cNvPr>
          <p:cNvSpPr>
            <a:spLocks noGrp="1"/>
          </p:cNvSpPr>
          <p:nvPr>
            <p:ph type="body" sz="quarter" idx="10"/>
          </p:nvPr>
        </p:nvSpPr>
        <p:spPr>
          <a:xfrm>
            <a:off x="304800" y="5083629"/>
            <a:ext cx="11582400" cy="1665514"/>
          </a:xfrm>
        </p:spPr>
        <p:txBody>
          <a:bodyPr>
            <a:noAutofit/>
          </a:bodyPr>
          <a:lstStyle/>
          <a:p>
            <a:pPr algn="l"/>
            <a:r>
              <a:rPr lang="en-US" sz="1600" dirty="0">
                <a:solidFill>
                  <a:srgbClr val="FFFFFF"/>
                </a:solidFill>
                <a:latin typeface="Times New Roman" panose="02020603050405020304" pitchFamily="18" charset="0"/>
                <a:cs typeface="Times New Roman" panose="02020603050405020304" pitchFamily="18" charset="0"/>
              </a:rPr>
              <a:t>By Group 10:</a:t>
            </a:r>
            <a:endParaRPr lang="en-US" sz="1600" dirty="0">
              <a:solidFill>
                <a:srgbClr val="000000"/>
              </a:solidFill>
              <a:latin typeface="Times New Roman" panose="02020603050405020304" pitchFamily="18" charset="0"/>
              <a:cs typeface="Times New Roman" panose="02020603050405020304" pitchFamily="18" charset="0"/>
            </a:endParaRPr>
          </a:p>
          <a:p>
            <a:pPr algn="l"/>
            <a:r>
              <a:rPr lang="en-US" sz="1600" dirty="0">
                <a:solidFill>
                  <a:srgbClr val="FFFFFF"/>
                </a:solidFill>
                <a:latin typeface="Times New Roman" panose="02020603050405020304" pitchFamily="18" charset="0"/>
                <a:cs typeface="Times New Roman" panose="02020603050405020304" pitchFamily="18" charset="0"/>
              </a:rPr>
              <a:t>Aman </a:t>
            </a:r>
            <a:r>
              <a:rPr lang="en-US" sz="1600" dirty="0" err="1">
                <a:solidFill>
                  <a:srgbClr val="FFFFFF"/>
                </a:solidFill>
                <a:latin typeface="Times New Roman" panose="02020603050405020304" pitchFamily="18" charset="0"/>
                <a:cs typeface="Times New Roman" panose="02020603050405020304" pitchFamily="18" charset="0"/>
              </a:rPr>
              <a:t>Urfi</a:t>
            </a:r>
            <a:endParaRPr lang="en-US" sz="1600" dirty="0">
              <a:solidFill>
                <a:srgbClr val="FFFFFF"/>
              </a:solidFill>
              <a:latin typeface="Times New Roman" panose="02020603050405020304" pitchFamily="18" charset="0"/>
              <a:cs typeface="Times New Roman" panose="02020603050405020304" pitchFamily="18" charset="0"/>
            </a:endParaRPr>
          </a:p>
          <a:p>
            <a:pPr algn="l"/>
            <a:r>
              <a:rPr lang="en-US" sz="1600" dirty="0">
                <a:solidFill>
                  <a:srgbClr val="FFFFFF"/>
                </a:solidFill>
                <a:latin typeface="Times New Roman" panose="02020603050405020304" pitchFamily="18" charset="0"/>
                <a:cs typeface="Times New Roman" panose="02020603050405020304" pitchFamily="18" charset="0"/>
              </a:rPr>
              <a:t>Divya Gupta</a:t>
            </a:r>
          </a:p>
          <a:p>
            <a:pPr algn="l"/>
            <a:r>
              <a:rPr lang="en-US" sz="1600" dirty="0">
                <a:solidFill>
                  <a:srgbClr val="FFFFFF"/>
                </a:solidFill>
                <a:latin typeface="Times New Roman" panose="02020603050405020304" pitchFamily="18" charset="0"/>
                <a:cs typeface="Times New Roman" panose="02020603050405020304" pitchFamily="18" charset="0"/>
              </a:rPr>
              <a:t>Prithvi Reddy </a:t>
            </a:r>
            <a:r>
              <a:rPr lang="en-US" sz="1600" dirty="0" err="1">
                <a:solidFill>
                  <a:srgbClr val="FFFFFF"/>
                </a:solidFill>
                <a:latin typeface="Times New Roman" panose="02020603050405020304" pitchFamily="18" charset="0"/>
                <a:cs typeface="Times New Roman" panose="02020603050405020304" pitchFamily="18" charset="0"/>
              </a:rPr>
              <a:t>Navulla</a:t>
            </a:r>
            <a:endParaRPr lang="en-US" sz="1600" dirty="0">
              <a:solidFill>
                <a:srgbClr val="FFFFFF"/>
              </a:solidFill>
              <a:latin typeface="Times New Roman" panose="02020603050405020304" pitchFamily="18" charset="0"/>
              <a:cs typeface="Times New Roman" panose="02020603050405020304" pitchFamily="18" charset="0"/>
            </a:endParaRPr>
          </a:p>
          <a:p>
            <a:pPr algn="l"/>
            <a:r>
              <a:rPr lang="en-US" sz="1600" dirty="0">
                <a:solidFill>
                  <a:srgbClr val="FFFFFF"/>
                </a:solidFill>
                <a:latin typeface="Times New Roman" panose="02020603050405020304" pitchFamily="18" charset="0"/>
                <a:cs typeface="Times New Roman" panose="02020603050405020304" pitchFamily="18" charset="0"/>
              </a:rPr>
              <a:t>Rajat Shanker</a:t>
            </a:r>
          </a:p>
          <a:p>
            <a:endParaRPr lang="en-US" sz="1400" dirty="0"/>
          </a:p>
        </p:txBody>
      </p:sp>
    </p:spTree>
    <p:extLst>
      <p:ext uri="{BB962C8B-B14F-4D97-AF65-F5344CB8AC3E}">
        <p14:creationId xmlns:p14="http://schemas.microsoft.com/office/powerpoint/2010/main" val="1177315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0FB8DE-4130-EC94-1349-A0A2A9288B5C}"/>
              </a:ext>
            </a:extLst>
          </p:cNvPr>
          <p:cNvGraphicFramePr>
            <a:graphicFrameLocks noGrp="1"/>
          </p:cNvGraphicFramePr>
          <p:nvPr>
            <p:ph idx="1"/>
            <p:extLst>
              <p:ext uri="{D42A27DB-BD31-4B8C-83A1-F6EECF244321}">
                <p14:modId xmlns:p14="http://schemas.microsoft.com/office/powerpoint/2010/main" val="3977671114"/>
              </p:ext>
            </p:extLst>
          </p:nvPr>
        </p:nvGraphicFramePr>
        <p:xfrm>
          <a:off x="298658" y="764176"/>
          <a:ext cx="3358941" cy="213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3FE76F7-EE2A-AEE1-3CD3-A2811C3FC143}"/>
              </a:ext>
            </a:extLst>
          </p:cNvPr>
          <p:cNvSpPr txBox="1"/>
          <p:nvPr/>
        </p:nvSpPr>
        <p:spPr>
          <a:xfrm>
            <a:off x="3813016" y="420165"/>
            <a:ext cx="4747089" cy="1631216"/>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Product features: </a:t>
            </a:r>
          </a:p>
          <a:p>
            <a:pPr marL="342900" indent="-342900">
              <a:buAutoNum type="arabicPeriod"/>
            </a:pPr>
            <a:r>
              <a:rPr lang="en-IN" sz="2000">
                <a:latin typeface="Times New Roman" panose="02020603050405020304" pitchFamily="18" charset="0"/>
                <a:cs typeface="Times New Roman" panose="02020603050405020304" pitchFamily="18" charset="0"/>
              </a:rPr>
              <a:t>Dual compartment and stackable design</a:t>
            </a:r>
          </a:p>
          <a:p>
            <a:pPr marL="342900" indent="-342900">
              <a:buAutoNum type="arabicPeriod"/>
            </a:pPr>
            <a:r>
              <a:rPr lang="en-IN" sz="2000">
                <a:latin typeface="Times New Roman" panose="02020603050405020304" pitchFamily="18" charset="0"/>
                <a:cs typeface="Times New Roman" panose="02020603050405020304" pitchFamily="18" charset="0"/>
              </a:rPr>
              <a:t>24 Hour temperature retention</a:t>
            </a:r>
          </a:p>
          <a:p>
            <a:pPr marL="342900" indent="-342900">
              <a:buAutoNum type="arabicPeriod"/>
            </a:pPr>
            <a:r>
              <a:rPr lang="en-IN" sz="2000">
                <a:latin typeface="Times New Roman" panose="02020603050405020304" pitchFamily="18" charset="0"/>
                <a:cs typeface="Times New Roman" panose="02020603050405020304" pitchFamily="18" charset="0"/>
              </a:rPr>
              <a:t>Leak proof seals</a:t>
            </a:r>
          </a:p>
          <a:p>
            <a:pPr marL="342900" indent="-342900">
              <a:buAutoNum type="arabicPeriod"/>
            </a:pPr>
            <a:r>
              <a:rPr lang="en-IN" sz="2000">
                <a:latin typeface="Times New Roman" panose="02020603050405020304" pitchFamily="18" charset="0"/>
                <a:cs typeface="Times New Roman" panose="02020603050405020304" pitchFamily="18" charset="0"/>
              </a:rPr>
              <a:t>Durable and light weight material</a:t>
            </a:r>
          </a:p>
        </p:txBody>
      </p:sp>
      <p:sp>
        <p:nvSpPr>
          <p:cNvPr id="7" name="TextBox 6">
            <a:extLst>
              <a:ext uri="{FF2B5EF4-FFF2-40B4-BE49-F238E27FC236}">
                <a16:creationId xmlns:a16="http://schemas.microsoft.com/office/drawing/2014/main" id="{56DA76E6-2409-53D1-84DC-CC654B0F4C9F}"/>
              </a:ext>
            </a:extLst>
          </p:cNvPr>
          <p:cNvSpPr txBox="1"/>
          <p:nvPr/>
        </p:nvSpPr>
        <p:spPr>
          <a:xfrm>
            <a:off x="3813016" y="2028340"/>
            <a:ext cx="7949326" cy="1015663"/>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Impact: </a:t>
            </a:r>
            <a:r>
              <a:rPr lang="en-US" sz="2000">
                <a:latin typeface="Times New Roman" panose="02020603050405020304" pitchFamily="18" charset="0"/>
                <a:cs typeface="Times New Roman" panose="02020603050405020304" pitchFamily="18" charset="0"/>
              </a:rPr>
              <a:t>Appeals to students and professionals engaged in daily routines such as commuting, working in offices or attending school, and participating in outdoor activities.</a:t>
            </a:r>
            <a:endParaRPr lang="en-IN" sz="2000">
              <a:latin typeface="Times New Roman" panose="02020603050405020304" pitchFamily="18" charset="0"/>
              <a:cs typeface="Times New Roman" panose="02020603050405020304" pitchFamily="18" charset="0"/>
            </a:endParaRPr>
          </a:p>
        </p:txBody>
      </p:sp>
      <p:graphicFrame>
        <p:nvGraphicFramePr>
          <p:cNvPr id="8" name="TextBox 8">
            <a:extLst>
              <a:ext uri="{FF2B5EF4-FFF2-40B4-BE49-F238E27FC236}">
                <a16:creationId xmlns:a16="http://schemas.microsoft.com/office/drawing/2014/main" id="{024F2F9F-0E16-67BF-08FE-B50B092A776A}"/>
              </a:ext>
            </a:extLst>
          </p:cNvPr>
          <p:cNvGraphicFramePr/>
          <p:nvPr/>
        </p:nvGraphicFramePr>
        <p:xfrm>
          <a:off x="151744" y="3008835"/>
          <a:ext cx="11888511" cy="3429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a:extLst>
              <a:ext uri="{FF2B5EF4-FFF2-40B4-BE49-F238E27FC236}">
                <a16:creationId xmlns:a16="http://schemas.microsoft.com/office/drawing/2014/main" id="{31B26764-98BA-C072-1322-FBB479E590E9}"/>
              </a:ext>
            </a:extLst>
          </p:cNvPr>
          <p:cNvSpPr txBox="1"/>
          <p:nvPr/>
        </p:nvSpPr>
        <p:spPr>
          <a:xfrm>
            <a:off x="253386" y="2894505"/>
            <a:ext cx="2831335" cy="461665"/>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Survey Insights:</a:t>
            </a:r>
          </a:p>
        </p:txBody>
      </p:sp>
      <p:pic>
        <p:nvPicPr>
          <p:cNvPr id="3" name="Picture 2">
            <a:extLst>
              <a:ext uri="{FF2B5EF4-FFF2-40B4-BE49-F238E27FC236}">
                <a16:creationId xmlns:a16="http://schemas.microsoft.com/office/drawing/2014/main" id="{3D94CE44-E63F-E2CE-375B-EDE84AB5CEF1}"/>
              </a:ext>
            </a:extLst>
          </p:cNvPr>
          <p:cNvPicPr>
            <a:picLocks noChangeAspect="1"/>
          </p:cNvPicPr>
          <p:nvPr/>
        </p:nvPicPr>
        <p:blipFill>
          <a:blip r:embed="rId12"/>
          <a:stretch>
            <a:fillRect/>
          </a:stretch>
        </p:blipFill>
        <p:spPr>
          <a:xfrm>
            <a:off x="8560105" y="351300"/>
            <a:ext cx="1717976" cy="1768945"/>
          </a:xfrm>
          <a:prstGeom prst="rect">
            <a:avLst/>
          </a:prstGeom>
        </p:spPr>
      </p:pic>
      <p:pic>
        <p:nvPicPr>
          <p:cNvPr id="5" name="Picture 2" descr="Illinois Fighting Illini Logo and ...">
            <a:extLst>
              <a:ext uri="{FF2B5EF4-FFF2-40B4-BE49-F238E27FC236}">
                <a16:creationId xmlns:a16="http://schemas.microsoft.com/office/drawing/2014/main" id="{44D79D77-659C-FE48-4793-1E686ABCD6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189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78B0-1611-B9E7-A8B2-FD186C6E0CDF}"/>
              </a:ext>
            </a:extLst>
          </p:cNvPr>
          <p:cNvSpPr>
            <a:spLocks noGrp="1"/>
          </p:cNvSpPr>
          <p:nvPr>
            <p:ph type="title"/>
          </p:nvPr>
        </p:nvSpPr>
        <p:spPr>
          <a:xfrm>
            <a:off x="1043631" y="809898"/>
            <a:ext cx="10173010" cy="1554480"/>
          </a:xfrm>
        </p:spPr>
        <p:txBody>
          <a:bodyPr anchor="ctr">
            <a:normAutofit/>
          </a:bodyPr>
          <a:lstStyle/>
          <a:p>
            <a:r>
              <a:rPr lang="en-US" sz="4800">
                <a:latin typeface="Times New Roman" panose="02020603050405020304" pitchFamily="18" charset="0"/>
                <a:cs typeface="Times New Roman" panose="02020603050405020304" pitchFamily="18" charset="0"/>
              </a:rPr>
              <a:t>Characteristics that </a:t>
            </a:r>
            <a:r>
              <a:rPr lang="en-US" sz="5400" b="1">
                <a:solidFill>
                  <a:srgbClr val="FF0000"/>
                </a:solidFill>
                <a:latin typeface="Times New Roman" panose="02020603050405020304" pitchFamily="18" charset="0"/>
                <a:cs typeface="Times New Roman" panose="02020603050405020304" pitchFamily="18" charset="0"/>
              </a:rPr>
              <a:t>Hinders</a:t>
            </a:r>
            <a:r>
              <a:rPr lang="en-US" sz="4800">
                <a:latin typeface="Times New Roman" panose="02020603050405020304" pitchFamily="18" charset="0"/>
                <a:cs typeface="Times New Roman" panose="02020603050405020304" pitchFamily="18" charset="0"/>
              </a:rPr>
              <a:t> adoption</a:t>
            </a:r>
            <a:endParaRPr lang="en-IN" sz="480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90FB8DE-4130-EC94-1349-A0A2A9288B5C}"/>
              </a:ext>
            </a:extLst>
          </p:cNvPr>
          <p:cNvGraphicFramePr>
            <a:graphicFrameLocks noGrp="1"/>
          </p:cNvGraphicFramePr>
          <p:nvPr>
            <p:ph idx="1"/>
            <p:extLst>
              <p:ext uri="{D42A27DB-BD31-4B8C-83A1-F6EECF244321}">
                <p14:modId xmlns:p14="http://schemas.microsoft.com/office/powerpoint/2010/main" val="2384241431"/>
              </p:ext>
            </p:extLst>
          </p:nvPr>
        </p:nvGraphicFramePr>
        <p:xfrm>
          <a:off x="2068829" y="2599508"/>
          <a:ext cx="8054341" cy="1894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llinois Fighting Illini Logo and ...">
            <a:extLst>
              <a:ext uri="{FF2B5EF4-FFF2-40B4-BE49-F238E27FC236}">
                <a16:creationId xmlns:a16="http://schemas.microsoft.com/office/drawing/2014/main" id="{FA3D95E5-671F-67C1-ABB9-4F4D6DC399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06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0FB8DE-4130-EC94-1349-A0A2A9288B5C}"/>
              </a:ext>
            </a:extLst>
          </p:cNvPr>
          <p:cNvGraphicFramePr>
            <a:graphicFrameLocks noGrp="1"/>
          </p:cNvGraphicFramePr>
          <p:nvPr>
            <p:ph idx="1"/>
            <p:extLst>
              <p:ext uri="{D42A27DB-BD31-4B8C-83A1-F6EECF244321}">
                <p14:modId xmlns:p14="http://schemas.microsoft.com/office/powerpoint/2010/main" val="4029118516"/>
              </p:ext>
            </p:extLst>
          </p:nvPr>
        </p:nvGraphicFramePr>
        <p:xfrm>
          <a:off x="533944" y="650965"/>
          <a:ext cx="4473485" cy="2772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5F9FFBB-6367-3A2A-4FB3-1A5FF8D2B516}"/>
              </a:ext>
            </a:extLst>
          </p:cNvPr>
          <p:cNvSpPr txBox="1"/>
          <p:nvPr/>
        </p:nvSpPr>
        <p:spPr>
          <a:xfrm>
            <a:off x="4902974" y="716869"/>
            <a:ext cx="5722928" cy="1323439"/>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Perceived Customer Challenges:</a:t>
            </a:r>
          </a:p>
          <a:p>
            <a:pPr marL="342900" indent="-342900">
              <a:buAutoNum type="arabicPeriod"/>
            </a:pPr>
            <a:r>
              <a:rPr lang="en-IN" sz="2000">
                <a:latin typeface="Times New Roman" panose="02020603050405020304" pitchFamily="18" charset="0"/>
                <a:cs typeface="Times New Roman" panose="02020603050405020304" pitchFamily="18" charset="0"/>
              </a:rPr>
              <a:t>Might feel complex design i.e., stacking</a:t>
            </a:r>
          </a:p>
          <a:p>
            <a:pPr marL="342900" indent="-342900">
              <a:buAutoNum type="arabicPeriod"/>
            </a:pPr>
            <a:r>
              <a:rPr lang="en-IN" sz="2000">
                <a:latin typeface="Times New Roman" panose="02020603050405020304" pitchFamily="18" charset="0"/>
                <a:cs typeface="Times New Roman" panose="02020603050405020304" pitchFamily="18" charset="0"/>
              </a:rPr>
              <a:t>Handling dual compartments</a:t>
            </a:r>
          </a:p>
          <a:p>
            <a:pPr marL="342900" indent="-342900">
              <a:buAutoNum type="arabicPeriod"/>
            </a:pPr>
            <a:r>
              <a:rPr lang="en-IN" sz="2000">
                <a:latin typeface="Times New Roman" panose="02020603050405020304" pitchFamily="18" charset="0"/>
                <a:cs typeface="Times New Roman" panose="02020603050405020304" pitchFamily="18" charset="0"/>
              </a:rPr>
              <a:t>Cleaning and maintenance</a:t>
            </a:r>
          </a:p>
        </p:txBody>
      </p:sp>
      <p:sp>
        <p:nvSpPr>
          <p:cNvPr id="7" name="TextBox 6">
            <a:extLst>
              <a:ext uri="{FF2B5EF4-FFF2-40B4-BE49-F238E27FC236}">
                <a16:creationId xmlns:a16="http://schemas.microsoft.com/office/drawing/2014/main" id="{99CD5B70-11FF-078F-7C06-05EDA3A9B3BC}"/>
              </a:ext>
            </a:extLst>
          </p:cNvPr>
          <p:cNvSpPr txBox="1"/>
          <p:nvPr/>
        </p:nvSpPr>
        <p:spPr>
          <a:xfrm>
            <a:off x="4905651" y="2080350"/>
            <a:ext cx="5722928" cy="1323439"/>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Risks associated: </a:t>
            </a:r>
          </a:p>
          <a:p>
            <a:pPr marL="342900" indent="-342900">
              <a:buAutoNum type="arabicPeriod"/>
            </a:pPr>
            <a:r>
              <a:rPr lang="en-IN" sz="2000">
                <a:latin typeface="Times New Roman" panose="02020603050405020304" pitchFamily="18" charset="0"/>
                <a:cs typeface="Times New Roman" panose="02020603050405020304" pitchFamily="18" charset="0"/>
              </a:rPr>
              <a:t>Deviation for simple solutions</a:t>
            </a:r>
          </a:p>
          <a:p>
            <a:pPr marL="342900" indent="-342900">
              <a:buAutoNum type="arabicPeriod"/>
            </a:pPr>
            <a:r>
              <a:rPr lang="en-IN" sz="2000">
                <a:latin typeface="Times New Roman" panose="02020603050405020304" pitchFamily="18" charset="0"/>
                <a:cs typeface="Times New Roman" panose="02020603050405020304" pitchFamily="18" charset="0"/>
              </a:rPr>
              <a:t>Flavour cross contamination concerns</a:t>
            </a:r>
          </a:p>
          <a:p>
            <a:pPr marL="342900" indent="-342900">
              <a:buAutoNum type="arabicPeriod"/>
            </a:pPr>
            <a:r>
              <a:rPr lang="en-IN" sz="2000">
                <a:latin typeface="Times New Roman" panose="02020603050405020304" pitchFamily="18" charset="0"/>
                <a:cs typeface="Times New Roman" panose="02020603050405020304" pitchFamily="18" charset="0"/>
              </a:rPr>
              <a:t>Cleaning concerns</a:t>
            </a:r>
          </a:p>
        </p:txBody>
      </p:sp>
      <p:sp>
        <p:nvSpPr>
          <p:cNvPr id="8" name="TextBox 7">
            <a:extLst>
              <a:ext uri="{FF2B5EF4-FFF2-40B4-BE49-F238E27FC236}">
                <a16:creationId xmlns:a16="http://schemas.microsoft.com/office/drawing/2014/main" id="{D4031163-EC0D-BB06-2529-0A1BB96C54C7}"/>
              </a:ext>
            </a:extLst>
          </p:cNvPr>
          <p:cNvSpPr txBox="1"/>
          <p:nvPr/>
        </p:nvSpPr>
        <p:spPr>
          <a:xfrm>
            <a:off x="4917850" y="3423508"/>
            <a:ext cx="5722928" cy="1631216"/>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Mitigation strategy </a:t>
            </a:r>
            <a:r>
              <a:rPr lang="en-IN" sz="2000">
                <a:latin typeface="Times New Roman" panose="02020603050405020304" pitchFamily="18" charset="0"/>
                <a:cs typeface="Times New Roman" panose="02020603050405020304" pitchFamily="18" charset="0"/>
              </a:rPr>
              <a:t>– </a:t>
            </a:r>
            <a:r>
              <a:rPr lang="en-IN" sz="2000">
                <a:solidFill>
                  <a:srgbClr val="00B050"/>
                </a:solidFill>
                <a:latin typeface="Times New Roman" panose="02020603050405020304" pitchFamily="18" charset="0"/>
                <a:cs typeface="Times New Roman" panose="02020603050405020304" pitchFamily="18" charset="0"/>
              </a:rPr>
              <a:t>Awareness</a:t>
            </a:r>
          </a:p>
          <a:p>
            <a:pPr marL="342900" indent="-342900">
              <a:buAutoNum type="arabicPeriod"/>
            </a:pPr>
            <a:r>
              <a:rPr lang="en-IN" sz="2000">
                <a:latin typeface="Times New Roman" panose="02020603050405020304" pitchFamily="18" charset="0"/>
                <a:cs typeface="Times New Roman" panose="02020603050405020304" pitchFamily="18" charset="0"/>
              </a:rPr>
              <a:t>Demonstrate user friendly design</a:t>
            </a:r>
          </a:p>
          <a:p>
            <a:pPr marL="342900" indent="-342900">
              <a:buAutoNum type="arabicPeriod"/>
            </a:pPr>
            <a:r>
              <a:rPr lang="en-IN" sz="2000">
                <a:latin typeface="Times New Roman" panose="02020603050405020304" pitchFamily="18" charset="0"/>
                <a:cs typeface="Times New Roman" panose="02020603050405020304" pitchFamily="18" charset="0"/>
              </a:rPr>
              <a:t>Instructions through documents and videos</a:t>
            </a:r>
          </a:p>
          <a:p>
            <a:pPr marL="342900" indent="-342900">
              <a:buAutoNum type="arabicPeriod"/>
            </a:pPr>
            <a:r>
              <a:rPr lang="en-IN" sz="2000">
                <a:latin typeface="Times New Roman" panose="02020603050405020304" pitchFamily="18" charset="0"/>
                <a:cs typeface="Times New Roman" panose="02020603050405020304" pitchFamily="18" charset="0"/>
              </a:rPr>
              <a:t>Trialability</a:t>
            </a:r>
          </a:p>
          <a:p>
            <a:pPr marL="342900" indent="-342900">
              <a:buAutoNum type="arabicPeriod"/>
            </a:pPr>
            <a:r>
              <a:rPr lang="en-IN" sz="2000">
                <a:latin typeface="Times New Roman" panose="02020603050405020304" pitchFamily="18" charset="0"/>
                <a:cs typeface="Times New Roman" panose="02020603050405020304" pitchFamily="18" charset="0"/>
              </a:rPr>
              <a:t>Demonstrate ease of cleaning and maintenance</a:t>
            </a:r>
          </a:p>
        </p:txBody>
      </p:sp>
      <p:sp>
        <p:nvSpPr>
          <p:cNvPr id="9" name="TextBox 8">
            <a:extLst>
              <a:ext uri="{FF2B5EF4-FFF2-40B4-BE49-F238E27FC236}">
                <a16:creationId xmlns:a16="http://schemas.microsoft.com/office/drawing/2014/main" id="{D312416A-24DF-C2D5-7244-D967FF955E89}"/>
              </a:ext>
            </a:extLst>
          </p:cNvPr>
          <p:cNvSpPr txBox="1"/>
          <p:nvPr/>
        </p:nvSpPr>
        <p:spPr>
          <a:xfrm>
            <a:off x="1572074" y="3676837"/>
            <a:ext cx="2368556" cy="461665"/>
          </a:xfrm>
          <a:prstGeom prst="rect">
            <a:avLst/>
          </a:prstGeom>
          <a:noFill/>
        </p:spPr>
        <p:txBody>
          <a:bodyPr wrap="square">
            <a:spAutoFit/>
          </a:bodyPr>
          <a:lstStyle/>
          <a:p>
            <a:r>
              <a:rPr lang="en-IN" sz="2400" b="1">
                <a:latin typeface="Times New Roman" panose="02020603050405020304" pitchFamily="18" charset="0"/>
                <a:cs typeface="Times New Roman" panose="02020603050405020304" pitchFamily="18" charset="0"/>
              </a:rPr>
              <a:t>Survey Insights:</a:t>
            </a:r>
          </a:p>
        </p:txBody>
      </p:sp>
      <p:sp>
        <p:nvSpPr>
          <p:cNvPr id="10" name="Oval 9">
            <a:extLst>
              <a:ext uri="{FF2B5EF4-FFF2-40B4-BE49-F238E27FC236}">
                <a16:creationId xmlns:a16="http://schemas.microsoft.com/office/drawing/2014/main" id="{C83BACF8-F414-0056-50B8-F2CCC02E2078}"/>
              </a:ext>
            </a:extLst>
          </p:cNvPr>
          <p:cNvSpPr/>
          <p:nvPr/>
        </p:nvSpPr>
        <p:spPr>
          <a:xfrm>
            <a:off x="2536488" y="4301982"/>
            <a:ext cx="827789" cy="82778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a:p>
        </p:txBody>
      </p:sp>
      <p:pic>
        <p:nvPicPr>
          <p:cNvPr id="11" name="Picture 10">
            <a:extLst>
              <a:ext uri="{FF2B5EF4-FFF2-40B4-BE49-F238E27FC236}">
                <a16:creationId xmlns:a16="http://schemas.microsoft.com/office/drawing/2014/main" id="{1DB3A984-0454-4D76-83C5-48681C456ADC}"/>
              </a:ext>
            </a:extLst>
          </p:cNvPr>
          <p:cNvPicPr>
            <a:picLocks noChangeAspect="1"/>
          </p:cNvPicPr>
          <p:nvPr/>
        </p:nvPicPr>
        <p:blipFill>
          <a:blip r:embed="rId7"/>
          <a:stretch>
            <a:fillRect/>
          </a:stretch>
        </p:blipFill>
        <p:spPr>
          <a:xfrm>
            <a:off x="2671192" y="4436686"/>
            <a:ext cx="558380" cy="558380"/>
          </a:xfrm>
          <a:prstGeom prst="rect">
            <a:avLst/>
          </a:prstGeom>
        </p:spPr>
      </p:pic>
      <p:sp>
        <p:nvSpPr>
          <p:cNvPr id="12" name="TextBox 11">
            <a:extLst>
              <a:ext uri="{FF2B5EF4-FFF2-40B4-BE49-F238E27FC236}">
                <a16:creationId xmlns:a16="http://schemas.microsoft.com/office/drawing/2014/main" id="{8A2BB551-A03B-03EA-F243-DD9885E10271}"/>
              </a:ext>
            </a:extLst>
          </p:cNvPr>
          <p:cNvSpPr txBox="1"/>
          <p:nvPr/>
        </p:nvSpPr>
        <p:spPr>
          <a:xfrm>
            <a:off x="1299930" y="5131500"/>
            <a:ext cx="3478898" cy="923330"/>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Dishwasher safe:</a:t>
            </a:r>
          </a:p>
          <a:p>
            <a:pPr algn="ctr"/>
            <a:r>
              <a:rPr lang="en-US">
                <a:latin typeface="Times New Roman" panose="02020603050405020304" pitchFamily="18" charset="0"/>
                <a:cs typeface="Times New Roman" panose="02020603050405020304" pitchFamily="18" charset="0"/>
              </a:rPr>
              <a:t>60% consider it important, with 29% viewing it as very important.</a:t>
            </a:r>
            <a:endParaRPr lang="en-IN">
              <a:latin typeface="Times New Roman" panose="02020603050405020304" pitchFamily="18" charset="0"/>
              <a:cs typeface="Times New Roman" panose="02020603050405020304" pitchFamily="18" charset="0"/>
            </a:endParaRPr>
          </a:p>
        </p:txBody>
      </p:sp>
      <p:pic>
        <p:nvPicPr>
          <p:cNvPr id="2" name="Picture 2" descr="Illinois Fighting Illini Logo and ...">
            <a:extLst>
              <a:ext uri="{FF2B5EF4-FFF2-40B4-BE49-F238E27FC236}">
                <a16:creationId xmlns:a16="http://schemas.microsoft.com/office/drawing/2014/main" id="{9EB9C5F6-C507-F235-D50D-CCCE8CE9A3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439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0273F1-6F78-8181-7EBA-284D89002B92}"/>
              </a:ext>
            </a:extLst>
          </p:cNvPr>
          <p:cNvSpPr>
            <a:spLocks noGrp="1"/>
          </p:cNvSpPr>
          <p:nvPr>
            <p:ph type="ctrTitle"/>
          </p:nvPr>
        </p:nvSpPr>
        <p:spPr>
          <a:xfrm>
            <a:off x="3215729" y="2275622"/>
            <a:ext cx="5760846" cy="2310312"/>
          </a:xfrm>
        </p:spPr>
        <p:txBody>
          <a:bodyPr vert="horz" lIns="91440" tIns="45720" rIns="91440" bIns="45720" rtlCol="0" anchor="ctr">
            <a:normAutofit/>
          </a:bodyPr>
          <a:lstStyle/>
          <a:p>
            <a:r>
              <a:rPr lang="en-IN" sz="5200">
                <a:solidFill>
                  <a:schemeClr val="tx2"/>
                </a:solidFill>
                <a:latin typeface="Times New Roman"/>
                <a:cs typeface="Times New Roman"/>
              </a:rPr>
              <a:t>Marketing Mix</a:t>
            </a:r>
          </a:p>
        </p:txBody>
      </p:sp>
      <p:pic>
        <p:nvPicPr>
          <p:cNvPr id="5" name="Picture 4" descr="Illinois Fighting Illini Logo and ...">
            <a:extLst>
              <a:ext uri="{FF2B5EF4-FFF2-40B4-BE49-F238E27FC236}">
                <a16:creationId xmlns:a16="http://schemas.microsoft.com/office/drawing/2014/main" id="{40605FA0-2DB5-E4C8-D027-E53572032E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57" t="-14389" r="25170" b="1"/>
          <a:stretch/>
        </p:blipFill>
        <p:spPr bwMode="auto">
          <a:xfrm>
            <a:off x="11318284" y="3986"/>
            <a:ext cx="568916" cy="74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88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0FB8DE-4130-EC94-1349-A0A2A9288B5C}"/>
              </a:ext>
            </a:extLst>
          </p:cNvPr>
          <p:cNvGraphicFramePr>
            <a:graphicFrameLocks noGrp="1"/>
          </p:cNvGraphicFramePr>
          <p:nvPr>
            <p:ph idx="1"/>
            <p:extLst>
              <p:ext uri="{D42A27DB-BD31-4B8C-83A1-F6EECF244321}">
                <p14:modId xmlns:p14="http://schemas.microsoft.com/office/powerpoint/2010/main" val="556147129"/>
              </p:ext>
            </p:extLst>
          </p:nvPr>
        </p:nvGraphicFramePr>
        <p:xfrm>
          <a:off x="-2569" y="-2376"/>
          <a:ext cx="3854360" cy="2153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5F9FFBB-6367-3A2A-4FB3-1A5FF8D2B516}"/>
              </a:ext>
            </a:extLst>
          </p:cNvPr>
          <p:cNvSpPr txBox="1"/>
          <p:nvPr/>
        </p:nvSpPr>
        <p:spPr>
          <a:xfrm>
            <a:off x="4550202" y="198234"/>
            <a:ext cx="5722928" cy="1323439"/>
          </a:xfrm>
          <a:prstGeom prst="rect">
            <a:avLst/>
          </a:prstGeom>
          <a:noFill/>
        </p:spPr>
        <p:txBody>
          <a:bodyPr wrap="square" lIns="91440" tIns="45720" rIns="91440" bIns="45720" rtlCol="0" anchor="t">
            <a:spAutoFit/>
          </a:bodyPr>
          <a:lstStyle/>
          <a:p>
            <a:r>
              <a:rPr lang="en-IN" sz="2000" b="1">
                <a:latin typeface="Times New Roman"/>
                <a:cs typeface="Times New Roman"/>
              </a:rPr>
              <a:t>Differentiating Features:</a:t>
            </a:r>
            <a:endParaRPr lang="en-US"/>
          </a:p>
          <a:p>
            <a:pPr marL="342900" indent="-342900">
              <a:buAutoNum type="arabicPeriod"/>
            </a:pPr>
            <a:r>
              <a:rPr lang="en-IN" sz="2000">
                <a:latin typeface="Times New Roman"/>
                <a:cs typeface="Times New Roman"/>
              </a:rPr>
              <a:t>Dual-compartment design</a:t>
            </a:r>
          </a:p>
          <a:p>
            <a:pPr marL="342900" indent="-342900">
              <a:buAutoNum type="arabicPeriod"/>
            </a:pPr>
            <a:r>
              <a:rPr lang="en-IN" sz="2000">
                <a:latin typeface="Times New Roman"/>
                <a:cs typeface="Times New Roman"/>
              </a:rPr>
              <a:t>Long temperature Retention</a:t>
            </a:r>
          </a:p>
          <a:p>
            <a:pPr marL="342900" indent="-342900">
              <a:buAutoNum type="arabicPeriod"/>
            </a:pPr>
            <a:r>
              <a:rPr lang="en-IN" sz="2000">
                <a:latin typeface="Times New Roman"/>
                <a:cs typeface="Times New Roman"/>
              </a:rPr>
              <a:t>Stackable Design</a:t>
            </a:r>
          </a:p>
        </p:txBody>
      </p:sp>
      <p:pic>
        <p:nvPicPr>
          <p:cNvPr id="37" name="Picture 36" descr="A graph of different colored lines&#10;&#10;Description automatically generated">
            <a:extLst>
              <a:ext uri="{FF2B5EF4-FFF2-40B4-BE49-F238E27FC236}">
                <a16:creationId xmlns:a16="http://schemas.microsoft.com/office/drawing/2014/main" id="{3A1FB11D-8B72-0A98-D1CD-45DE3ACEBFC1}"/>
              </a:ext>
            </a:extLst>
          </p:cNvPr>
          <p:cNvPicPr>
            <a:picLocks noChangeAspect="1"/>
          </p:cNvPicPr>
          <p:nvPr/>
        </p:nvPicPr>
        <p:blipFill>
          <a:blip r:embed="rId7"/>
          <a:stretch>
            <a:fillRect/>
          </a:stretch>
        </p:blipFill>
        <p:spPr>
          <a:xfrm>
            <a:off x="375789" y="1994569"/>
            <a:ext cx="11561189" cy="4767419"/>
          </a:xfrm>
          <a:prstGeom prst="rect">
            <a:avLst/>
          </a:prstGeom>
        </p:spPr>
      </p:pic>
      <p:pic>
        <p:nvPicPr>
          <p:cNvPr id="2" name="Picture 2" descr="Illinois Fighting Illini Logo and ...">
            <a:extLst>
              <a:ext uri="{FF2B5EF4-FFF2-40B4-BE49-F238E27FC236}">
                <a16:creationId xmlns:a16="http://schemas.microsoft.com/office/drawing/2014/main" id="{0B4BE4E5-7B2A-96A6-AA5E-F56E2FA87D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391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0FB8DE-4130-EC94-1349-A0A2A9288B5C}"/>
              </a:ext>
            </a:extLst>
          </p:cNvPr>
          <p:cNvGraphicFramePr>
            <a:graphicFrameLocks noGrp="1"/>
          </p:cNvGraphicFramePr>
          <p:nvPr>
            <p:ph idx="1"/>
            <p:extLst>
              <p:ext uri="{D42A27DB-BD31-4B8C-83A1-F6EECF244321}">
                <p14:modId xmlns:p14="http://schemas.microsoft.com/office/powerpoint/2010/main" val="1768408121"/>
              </p:ext>
            </p:extLst>
          </p:nvPr>
        </p:nvGraphicFramePr>
        <p:xfrm>
          <a:off x="-246705" y="-2376"/>
          <a:ext cx="3854360" cy="2153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5F9FFBB-6367-3A2A-4FB3-1A5FF8D2B516}"/>
              </a:ext>
            </a:extLst>
          </p:cNvPr>
          <p:cNvSpPr txBox="1"/>
          <p:nvPr/>
        </p:nvSpPr>
        <p:spPr>
          <a:xfrm>
            <a:off x="3610802" y="430425"/>
            <a:ext cx="5722928" cy="1015663"/>
          </a:xfrm>
          <a:prstGeom prst="rect">
            <a:avLst/>
          </a:prstGeom>
          <a:noFill/>
        </p:spPr>
        <p:txBody>
          <a:bodyPr wrap="square" lIns="91440" tIns="45720" rIns="91440" bIns="45720" rtlCol="0" anchor="t">
            <a:spAutoFit/>
          </a:bodyPr>
          <a:lstStyle/>
          <a:p>
            <a:r>
              <a:rPr lang="en-IN" sz="2000" b="1">
                <a:latin typeface="Times New Roman"/>
                <a:cs typeface="Times New Roman"/>
              </a:rPr>
              <a:t>Pricing Strategy – Price Skimming</a:t>
            </a:r>
            <a:endParaRPr lang="en-US"/>
          </a:p>
          <a:p>
            <a:pPr marL="342900" indent="-342900">
              <a:buAutoNum type="arabicPeriod"/>
            </a:pPr>
            <a:r>
              <a:rPr lang="en-IN" sz="2000">
                <a:latin typeface="Times New Roman"/>
                <a:cs typeface="Times New Roman"/>
              </a:rPr>
              <a:t>High early price – $39.99</a:t>
            </a:r>
          </a:p>
          <a:p>
            <a:pPr marL="342900" indent="-342900">
              <a:buAutoNum type="arabicPeriod"/>
            </a:pPr>
            <a:r>
              <a:rPr lang="en-IN" sz="2000">
                <a:latin typeface="Times New Roman"/>
                <a:cs typeface="Times New Roman"/>
              </a:rPr>
              <a:t>Gradually reduce the price</a:t>
            </a:r>
          </a:p>
        </p:txBody>
      </p:sp>
      <p:pic>
        <p:nvPicPr>
          <p:cNvPr id="22" name="Picture 21" descr="A graph with different colored lines&#10;&#10;Description automatically generated">
            <a:extLst>
              <a:ext uri="{FF2B5EF4-FFF2-40B4-BE49-F238E27FC236}">
                <a16:creationId xmlns:a16="http://schemas.microsoft.com/office/drawing/2014/main" id="{D93E0A48-4E34-5680-CD50-774C1DB6F7EE}"/>
              </a:ext>
            </a:extLst>
          </p:cNvPr>
          <p:cNvPicPr>
            <a:picLocks noChangeAspect="1"/>
          </p:cNvPicPr>
          <p:nvPr/>
        </p:nvPicPr>
        <p:blipFill>
          <a:blip r:embed="rId7"/>
          <a:stretch>
            <a:fillRect/>
          </a:stretch>
        </p:blipFill>
        <p:spPr>
          <a:xfrm>
            <a:off x="545237" y="1994319"/>
            <a:ext cx="11268088" cy="4747969"/>
          </a:xfrm>
          <a:prstGeom prst="rect">
            <a:avLst/>
          </a:prstGeom>
        </p:spPr>
      </p:pic>
      <p:pic>
        <p:nvPicPr>
          <p:cNvPr id="2" name="Picture 2" descr="Illinois Fighting Illini Logo and ...">
            <a:extLst>
              <a:ext uri="{FF2B5EF4-FFF2-40B4-BE49-F238E27FC236}">
                <a16:creationId xmlns:a16="http://schemas.microsoft.com/office/drawing/2014/main" id="{F831F0B4-40B5-86DB-8083-8D95359B68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559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0FB8DE-4130-EC94-1349-A0A2A9288B5C}"/>
              </a:ext>
            </a:extLst>
          </p:cNvPr>
          <p:cNvGraphicFramePr>
            <a:graphicFrameLocks noGrp="1"/>
          </p:cNvGraphicFramePr>
          <p:nvPr>
            <p:ph idx="1"/>
            <p:extLst>
              <p:ext uri="{D42A27DB-BD31-4B8C-83A1-F6EECF244321}">
                <p14:modId xmlns:p14="http://schemas.microsoft.com/office/powerpoint/2010/main" val="2948905243"/>
              </p:ext>
            </p:extLst>
          </p:nvPr>
        </p:nvGraphicFramePr>
        <p:xfrm>
          <a:off x="167586" y="145585"/>
          <a:ext cx="3854360" cy="2153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5F9FFBB-6367-3A2A-4FB3-1A5FF8D2B516}"/>
              </a:ext>
            </a:extLst>
          </p:cNvPr>
          <p:cNvSpPr txBox="1"/>
          <p:nvPr/>
        </p:nvSpPr>
        <p:spPr>
          <a:xfrm>
            <a:off x="4409793" y="250791"/>
            <a:ext cx="5722928" cy="1015663"/>
          </a:xfrm>
          <a:prstGeom prst="rect">
            <a:avLst/>
          </a:prstGeom>
          <a:noFill/>
        </p:spPr>
        <p:txBody>
          <a:bodyPr wrap="square" lIns="91440" tIns="45720" rIns="91440" bIns="45720" rtlCol="0" anchor="t">
            <a:spAutoFit/>
          </a:bodyPr>
          <a:lstStyle/>
          <a:p>
            <a:r>
              <a:rPr lang="en-IN" sz="2000" b="1">
                <a:latin typeface="Times New Roman"/>
                <a:cs typeface="Times New Roman"/>
              </a:rPr>
              <a:t>Online:</a:t>
            </a:r>
          </a:p>
          <a:p>
            <a:pPr marL="342900" indent="-342900">
              <a:buAutoNum type="arabicPeriod"/>
            </a:pPr>
            <a:r>
              <a:rPr lang="en-IN" sz="2000">
                <a:latin typeface="Times New Roman"/>
                <a:cs typeface="Times New Roman"/>
              </a:rPr>
              <a:t>Amazon, Ebay</a:t>
            </a:r>
          </a:p>
          <a:p>
            <a:pPr marL="342900" indent="-342900">
              <a:buAutoNum type="arabicPeriod"/>
            </a:pPr>
            <a:r>
              <a:rPr lang="en-IN" sz="2000">
                <a:latin typeface="Times New Roman"/>
                <a:cs typeface="Times New Roman"/>
              </a:rPr>
              <a:t>Company Website</a:t>
            </a:r>
          </a:p>
        </p:txBody>
      </p:sp>
      <p:pic>
        <p:nvPicPr>
          <p:cNvPr id="13" name="Picture 12" descr="A graph of multiple colored lines&#10;&#10;Description automatically generated">
            <a:extLst>
              <a:ext uri="{FF2B5EF4-FFF2-40B4-BE49-F238E27FC236}">
                <a16:creationId xmlns:a16="http://schemas.microsoft.com/office/drawing/2014/main" id="{9854BF4B-17F4-BBE5-4EB5-22B6BF624AD3}"/>
              </a:ext>
            </a:extLst>
          </p:cNvPr>
          <p:cNvPicPr>
            <a:picLocks noChangeAspect="1"/>
          </p:cNvPicPr>
          <p:nvPr/>
        </p:nvPicPr>
        <p:blipFill>
          <a:blip r:embed="rId7"/>
          <a:stretch>
            <a:fillRect/>
          </a:stretch>
        </p:blipFill>
        <p:spPr>
          <a:xfrm>
            <a:off x="151419" y="2437829"/>
            <a:ext cx="11449404" cy="4150776"/>
          </a:xfrm>
          <a:prstGeom prst="rect">
            <a:avLst/>
          </a:prstGeom>
        </p:spPr>
      </p:pic>
      <p:sp>
        <p:nvSpPr>
          <p:cNvPr id="14" name="TextBox 13">
            <a:extLst>
              <a:ext uri="{FF2B5EF4-FFF2-40B4-BE49-F238E27FC236}">
                <a16:creationId xmlns:a16="http://schemas.microsoft.com/office/drawing/2014/main" id="{A18C4581-ADFC-A936-6645-97AD31BCC5DC}"/>
              </a:ext>
            </a:extLst>
          </p:cNvPr>
          <p:cNvSpPr txBox="1"/>
          <p:nvPr/>
        </p:nvSpPr>
        <p:spPr>
          <a:xfrm>
            <a:off x="4409793" y="1362965"/>
            <a:ext cx="5722928" cy="707886"/>
          </a:xfrm>
          <a:prstGeom prst="rect">
            <a:avLst/>
          </a:prstGeom>
          <a:noFill/>
        </p:spPr>
        <p:txBody>
          <a:bodyPr wrap="square" lIns="91440" tIns="45720" rIns="91440" bIns="45720" rtlCol="0" anchor="t">
            <a:spAutoFit/>
          </a:bodyPr>
          <a:lstStyle/>
          <a:p>
            <a:r>
              <a:rPr lang="en-IN" sz="2000" b="1">
                <a:latin typeface="Times New Roman"/>
                <a:cs typeface="Times New Roman"/>
              </a:rPr>
              <a:t>Offline:</a:t>
            </a:r>
          </a:p>
          <a:p>
            <a:pPr marL="342900" indent="-342900">
              <a:buAutoNum type="arabicPeriod"/>
            </a:pPr>
            <a:r>
              <a:rPr lang="en-IN" sz="2000">
                <a:latin typeface="Times New Roman"/>
                <a:cs typeface="Times New Roman"/>
              </a:rPr>
              <a:t>Supermarkets – Target &amp; Walmart</a:t>
            </a:r>
          </a:p>
        </p:txBody>
      </p:sp>
      <p:pic>
        <p:nvPicPr>
          <p:cNvPr id="2" name="Picture 2" descr="Illinois Fighting Illini Logo and ...">
            <a:extLst>
              <a:ext uri="{FF2B5EF4-FFF2-40B4-BE49-F238E27FC236}">
                <a16:creationId xmlns:a16="http://schemas.microsoft.com/office/drawing/2014/main" id="{4037A3AA-1F11-A00E-3DD6-49055B4041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536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0FB8DE-4130-EC94-1349-A0A2A9288B5C}"/>
              </a:ext>
            </a:extLst>
          </p:cNvPr>
          <p:cNvGraphicFramePr>
            <a:graphicFrameLocks noGrp="1"/>
          </p:cNvGraphicFramePr>
          <p:nvPr>
            <p:ph idx="1"/>
            <p:extLst>
              <p:ext uri="{D42A27DB-BD31-4B8C-83A1-F6EECF244321}">
                <p14:modId xmlns:p14="http://schemas.microsoft.com/office/powerpoint/2010/main" val="3787702975"/>
              </p:ext>
            </p:extLst>
          </p:nvPr>
        </p:nvGraphicFramePr>
        <p:xfrm>
          <a:off x="-113540" y="101197"/>
          <a:ext cx="3854360" cy="2153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5F9FFBB-6367-3A2A-4FB3-1A5FF8D2B516}"/>
              </a:ext>
            </a:extLst>
          </p:cNvPr>
          <p:cNvSpPr txBox="1"/>
          <p:nvPr/>
        </p:nvSpPr>
        <p:spPr>
          <a:xfrm>
            <a:off x="3918823" y="398753"/>
            <a:ext cx="5722928" cy="707886"/>
          </a:xfrm>
          <a:prstGeom prst="rect">
            <a:avLst/>
          </a:prstGeom>
          <a:noFill/>
        </p:spPr>
        <p:txBody>
          <a:bodyPr wrap="square" lIns="91440" tIns="45720" rIns="91440" bIns="45720" rtlCol="0" anchor="t">
            <a:spAutoFit/>
          </a:bodyPr>
          <a:lstStyle/>
          <a:p>
            <a:r>
              <a:rPr lang="en-IN" sz="2000" b="1">
                <a:latin typeface="Times New Roman"/>
                <a:cs typeface="Times New Roman"/>
              </a:rPr>
              <a:t>Online:</a:t>
            </a:r>
          </a:p>
          <a:p>
            <a:r>
              <a:rPr lang="en-IN" sz="2000">
                <a:latin typeface="Times New Roman"/>
                <a:cs typeface="Times New Roman"/>
              </a:rPr>
              <a:t>Social Media: Instagram, Facebook, </a:t>
            </a:r>
            <a:r>
              <a:rPr lang="en-IN" sz="2000" err="1">
                <a:latin typeface="Times New Roman"/>
                <a:cs typeface="Times New Roman"/>
              </a:rPr>
              <a:t>Youtube</a:t>
            </a:r>
            <a:endParaRPr lang="en-IN" err="1"/>
          </a:p>
        </p:txBody>
      </p:sp>
      <p:sp>
        <p:nvSpPr>
          <p:cNvPr id="14" name="TextBox 13">
            <a:extLst>
              <a:ext uri="{FF2B5EF4-FFF2-40B4-BE49-F238E27FC236}">
                <a16:creationId xmlns:a16="http://schemas.microsoft.com/office/drawing/2014/main" id="{A18C4581-ADFC-A936-6645-97AD31BCC5DC}"/>
              </a:ext>
            </a:extLst>
          </p:cNvPr>
          <p:cNvSpPr txBox="1"/>
          <p:nvPr/>
        </p:nvSpPr>
        <p:spPr>
          <a:xfrm>
            <a:off x="3918823" y="1178014"/>
            <a:ext cx="5722928" cy="707886"/>
          </a:xfrm>
          <a:prstGeom prst="rect">
            <a:avLst/>
          </a:prstGeom>
          <a:noFill/>
        </p:spPr>
        <p:txBody>
          <a:bodyPr wrap="square" lIns="91440" tIns="45720" rIns="91440" bIns="45720" rtlCol="0" anchor="t">
            <a:spAutoFit/>
          </a:bodyPr>
          <a:lstStyle/>
          <a:p>
            <a:r>
              <a:rPr lang="en-IN" sz="2000" b="1">
                <a:latin typeface="Times New Roman"/>
                <a:cs typeface="Times New Roman"/>
              </a:rPr>
              <a:t>Offline:</a:t>
            </a:r>
          </a:p>
          <a:p>
            <a:r>
              <a:rPr lang="en-IN" sz="2000">
                <a:latin typeface="Times New Roman"/>
                <a:cs typeface="Times New Roman"/>
              </a:rPr>
              <a:t>Coupons and Discounts at Target &amp; Walmart</a:t>
            </a:r>
            <a:endParaRPr lang="en-IN" err="1"/>
          </a:p>
        </p:txBody>
      </p:sp>
      <p:pic>
        <p:nvPicPr>
          <p:cNvPr id="26" name="Picture 25" descr="A graph with colored lines&#10;&#10;Description automatically generated">
            <a:extLst>
              <a:ext uri="{FF2B5EF4-FFF2-40B4-BE49-F238E27FC236}">
                <a16:creationId xmlns:a16="http://schemas.microsoft.com/office/drawing/2014/main" id="{630324FE-1081-3D43-5F88-FC1C7F8FDDAC}"/>
              </a:ext>
            </a:extLst>
          </p:cNvPr>
          <p:cNvPicPr>
            <a:picLocks noChangeAspect="1"/>
          </p:cNvPicPr>
          <p:nvPr/>
        </p:nvPicPr>
        <p:blipFill>
          <a:blip r:embed="rId7"/>
          <a:stretch>
            <a:fillRect/>
          </a:stretch>
        </p:blipFill>
        <p:spPr>
          <a:xfrm>
            <a:off x="529290" y="2247217"/>
            <a:ext cx="11473730" cy="4554124"/>
          </a:xfrm>
          <a:prstGeom prst="rect">
            <a:avLst/>
          </a:prstGeom>
        </p:spPr>
      </p:pic>
      <p:pic>
        <p:nvPicPr>
          <p:cNvPr id="2" name="Picture 2" descr="Illinois Fighting Illini Logo and ...">
            <a:extLst>
              <a:ext uri="{FF2B5EF4-FFF2-40B4-BE49-F238E27FC236}">
                <a16:creationId xmlns:a16="http://schemas.microsoft.com/office/drawing/2014/main" id="{4A97E7A1-E6B7-715F-86BA-2209291833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66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96" name="Rectangle 595">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Rectangle 597">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600" name="Group 599">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601" name="Freeform: Shape 600">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2" name="Freeform: Shape 601">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3" name="Freeform: Shape 602">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4" name="Freeform: Shape 603">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5" name="Freeform: Shape 604">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6709875-9D44-F6E0-44E7-CA34551906C4}"/>
              </a:ext>
            </a:extLst>
          </p:cNvPr>
          <p:cNvSpPr>
            <a:spLocks noGrp="1"/>
          </p:cNvSpPr>
          <p:nvPr>
            <p:ph type="title"/>
          </p:nvPr>
        </p:nvSpPr>
        <p:spPr>
          <a:xfrm>
            <a:off x="804672" y="2053641"/>
            <a:ext cx="3669161" cy="2760098"/>
          </a:xfrm>
        </p:spPr>
        <p:txBody>
          <a:bodyPr>
            <a:normAutofit/>
          </a:bodyPr>
          <a:lstStyle/>
          <a:p>
            <a:r>
              <a:rPr lang="en-IN" sz="4000">
                <a:solidFill>
                  <a:schemeClr val="tx2"/>
                </a:solidFill>
              </a:rPr>
              <a:t>Financials</a:t>
            </a:r>
          </a:p>
        </p:txBody>
      </p:sp>
      <p:sp>
        <p:nvSpPr>
          <p:cNvPr id="804" name="Content Placeholder 803">
            <a:extLst>
              <a:ext uri="{FF2B5EF4-FFF2-40B4-BE49-F238E27FC236}">
                <a16:creationId xmlns:a16="http://schemas.microsoft.com/office/drawing/2014/main" id="{B7268A15-081D-08EC-0CC7-DC217E6AA2EA}"/>
              </a:ext>
            </a:extLst>
          </p:cNvPr>
          <p:cNvSpPr>
            <a:spLocks noGrp="1"/>
          </p:cNvSpPr>
          <p:nvPr>
            <p:ph idx="1"/>
          </p:nvPr>
        </p:nvSpPr>
        <p:spPr>
          <a:xfrm>
            <a:off x="5784731" y="529832"/>
            <a:ext cx="6030109" cy="6446161"/>
          </a:xfrm>
        </p:spPr>
        <p:txBody>
          <a:bodyPr vert="horz" lIns="91440" tIns="45720" rIns="91440" bIns="45720" rtlCol="0" anchor="t">
            <a:normAutofit/>
          </a:bodyPr>
          <a:lstStyle/>
          <a:p>
            <a:r>
              <a:rPr lang="en-US" b="1">
                <a:solidFill>
                  <a:schemeClr val="accent6">
                    <a:lumMod val="75000"/>
                  </a:schemeClr>
                </a:solidFill>
              </a:rPr>
              <a:t>Materials</a:t>
            </a:r>
            <a:endParaRPr lang="en-US">
              <a:solidFill>
                <a:schemeClr val="accent6">
                  <a:lumMod val="75000"/>
                </a:schemeClr>
              </a:solidFill>
            </a:endParaRPr>
          </a:p>
          <a:p>
            <a:pPr marL="0" indent="0">
              <a:buNone/>
            </a:pPr>
            <a:r>
              <a:rPr lang="en-US" sz="1200" b="1">
                <a:ea typeface="+mn-lt"/>
                <a:cs typeface="+mn-lt"/>
              </a:rPr>
              <a:t>  </a:t>
            </a:r>
            <a:r>
              <a:rPr lang="en-US" sz="1600" b="1">
                <a:ea typeface="+mn-lt"/>
                <a:cs typeface="+mn-lt"/>
              </a:rPr>
              <a:t>High-quality, Eco-friendly Materials: </a:t>
            </a:r>
            <a:r>
              <a:rPr lang="en-US" sz="1600">
                <a:solidFill>
                  <a:schemeClr val="accent6">
                    <a:lumMod val="75000"/>
                  </a:schemeClr>
                </a:solidFill>
                <a:ea typeface="+mn-lt"/>
                <a:cs typeface="+mn-lt"/>
              </a:rPr>
              <a:t>range from $5 to $10</a:t>
            </a:r>
            <a:endParaRPr lang="en-US" sz="1600">
              <a:solidFill>
                <a:schemeClr val="accent6">
                  <a:lumMod val="75000"/>
                </a:schemeClr>
              </a:solidFill>
            </a:endParaRPr>
          </a:p>
          <a:p>
            <a:r>
              <a:rPr lang="en-US" b="1">
                <a:solidFill>
                  <a:schemeClr val="accent6">
                    <a:lumMod val="75000"/>
                  </a:schemeClr>
                </a:solidFill>
              </a:rPr>
              <a:t>Manufacturing</a:t>
            </a:r>
            <a:endParaRPr lang="en-US">
              <a:solidFill>
                <a:schemeClr val="accent6">
                  <a:lumMod val="75000"/>
                </a:schemeClr>
              </a:solidFill>
            </a:endParaRPr>
          </a:p>
          <a:p>
            <a:pPr marL="0" indent="0">
              <a:buNone/>
            </a:pPr>
            <a:r>
              <a:rPr lang="en-US" sz="1600" b="1">
                <a:ea typeface="+mn-lt"/>
                <a:cs typeface="+mn-lt"/>
              </a:rPr>
              <a:t> Labor and Manufacturing Overhead:</a:t>
            </a:r>
            <a:r>
              <a:rPr lang="en-US" sz="1600">
                <a:solidFill>
                  <a:schemeClr val="accent6">
                    <a:lumMod val="75000"/>
                  </a:schemeClr>
                </a:solidFill>
                <a:ea typeface="+mn-lt"/>
                <a:cs typeface="+mn-lt"/>
              </a:rPr>
              <a:t> range of $10 to $15 per unit</a:t>
            </a:r>
          </a:p>
          <a:p>
            <a:r>
              <a:rPr lang="en-US" b="1">
                <a:solidFill>
                  <a:schemeClr val="accent6">
                    <a:lumMod val="75000"/>
                  </a:schemeClr>
                </a:solidFill>
              </a:rPr>
              <a:t>Research and Development</a:t>
            </a:r>
            <a:endParaRPr lang="en-US">
              <a:solidFill>
                <a:schemeClr val="accent6">
                  <a:lumMod val="75000"/>
                </a:schemeClr>
              </a:solidFill>
            </a:endParaRPr>
          </a:p>
          <a:p>
            <a:pPr marL="0" indent="0">
              <a:buNone/>
            </a:pPr>
            <a:r>
              <a:rPr lang="en-US" sz="1200" b="1">
                <a:ea typeface="+mn-lt"/>
                <a:cs typeface="+mn-lt"/>
              </a:rPr>
              <a:t> </a:t>
            </a:r>
            <a:r>
              <a:rPr lang="en-US" sz="1600" b="1">
                <a:ea typeface="+mn-lt"/>
                <a:cs typeface="+mn-lt"/>
              </a:rPr>
              <a:t>Initial R&amp;D Costs:</a:t>
            </a:r>
            <a:r>
              <a:rPr lang="en-US" sz="1600" b="1">
                <a:solidFill>
                  <a:schemeClr val="accent6">
                    <a:lumMod val="75000"/>
                  </a:schemeClr>
                </a:solidFill>
                <a:ea typeface="+mn-lt"/>
                <a:cs typeface="+mn-lt"/>
              </a:rPr>
              <a:t> </a:t>
            </a:r>
            <a:r>
              <a:rPr lang="en-US" sz="1600">
                <a:solidFill>
                  <a:schemeClr val="accent6">
                    <a:lumMod val="75000"/>
                  </a:schemeClr>
                </a:solidFill>
                <a:ea typeface="+mn-lt"/>
                <a:cs typeface="+mn-lt"/>
              </a:rPr>
              <a:t>$50,000 and $60,000, </a:t>
            </a:r>
            <a:endParaRPr lang="en-US" sz="1600">
              <a:solidFill>
                <a:schemeClr val="accent6">
                  <a:lumMod val="75000"/>
                </a:schemeClr>
              </a:solidFill>
            </a:endParaRPr>
          </a:p>
          <a:p>
            <a:r>
              <a:rPr lang="en-US" b="1">
                <a:solidFill>
                  <a:schemeClr val="accent6">
                    <a:lumMod val="75000"/>
                  </a:schemeClr>
                </a:solidFill>
              </a:rPr>
              <a:t>Marketing and Sales</a:t>
            </a:r>
            <a:endParaRPr lang="en-US">
              <a:solidFill>
                <a:schemeClr val="accent6">
                  <a:lumMod val="75000"/>
                </a:schemeClr>
              </a:solidFill>
            </a:endParaRPr>
          </a:p>
          <a:p>
            <a:pPr marL="0" indent="0">
              <a:buNone/>
            </a:pPr>
            <a:r>
              <a:rPr lang="en-US" sz="1200" b="1">
                <a:ea typeface="+mn-lt"/>
                <a:cs typeface="+mn-lt"/>
              </a:rPr>
              <a:t> </a:t>
            </a:r>
            <a:r>
              <a:rPr lang="en-US" sz="1600" b="1">
                <a:ea typeface="+mn-lt"/>
                <a:cs typeface="+mn-lt"/>
              </a:rPr>
              <a:t>Marketing Campaigns:</a:t>
            </a:r>
            <a:r>
              <a:rPr lang="en-US" sz="1600" b="1">
                <a:solidFill>
                  <a:schemeClr val="accent6">
                    <a:lumMod val="75000"/>
                  </a:schemeClr>
                </a:solidFill>
                <a:ea typeface="+mn-lt"/>
                <a:cs typeface="+mn-lt"/>
              </a:rPr>
              <a:t> </a:t>
            </a:r>
            <a:r>
              <a:rPr lang="en-US" sz="1600">
                <a:solidFill>
                  <a:schemeClr val="accent6">
                    <a:lumMod val="75000"/>
                  </a:schemeClr>
                </a:solidFill>
                <a:ea typeface="+mn-lt"/>
                <a:cs typeface="+mn-lt"/>
              </a:rPr>
              <a:t>range from $20,000 to $30,000</a:t>
            </a:r>
            <a:endParaRPr lang="en-US" sz="1600">
              <a:solidFill>
                <a:schemeClr val="accent6">
                  <a:lumMod val="75000"/>
                </a:schemeClr>
              </a:solidFill>
            </a:endParaRPr>
          </a:p>
          <a:p>
            <a:r>
              <a:rPr lang="en-US" b="1">
                <a:solidFill>
                  <a:schemeClr val="accent6">
                    <a:lumMod val="75000"/>
                  </a:schemeClr>
                </a:solidFill>
              </a:rPr>
              <a:t>Distribution</a:t>
            </a:r>
            <a:endParaRPr lang="en-US">
              <a:solidFill>
                <a:schemeClr val="accent6">
                  <a:lumMod val="75000"/>
                </a:schemeClr>
              </a:solidFill>
            </a:endParaRPr>
          </a:p>
          <a:p>
            <a:pPr marL="0" indent="0">
              <a:buNone/>
            </a:pPr>
            <a:r>
              <a:rPr lang="en-US" sz="1200" b="1">
                <a:solidFill>
                  <a:srgbClr val="000000"/>
                </a:solidFill>
              </a:rPr>
              <a:t> </a:t>
            </a:r>
            <a:r>
              <a:rPr lang="en-US" sz="1600" b="1">
                <a:solidFill>
                  <a:srgbClr val="000000"/>
                </a:solidFill>
              </a:rPr>
              <a:t>Logistics</a:t>
            </a:r>
            <a:r>
              <a:rPr lang="en-US" sz="1600" b="1">
                <a:ea typeface="+mn-lt"/>
                <a:cs typeface="+mn-lt"/>
              </a:rPr>
              <a:t> and Distribution Costs:</a:t>
            </a:r>
            <a:r>
              <a:rPr lang="en-US" sz="1600">
                <a:solidFill>
                  <a:srgbClr val="ECECEC"/>
                </a:solidFill>
                <a:ea typeface="+mn-lt"/>
                <a:cs typeface="+mn-lt"/>
              </a:rPr>
              <a:t> </a:t>
            </a:r>
            <a:r>
              <a:rPr lang="en-US" sz="1600">
                <a:solidFill>
                  <a:schemeClr val="accent6">
                    <a:lumMod val="75000"/>
                  </a:schemeClr>
                </a:solidFill>
                <a:ea typeface="+mn-lt"/>
                <a:cs typeface="+mn-lt"/>
              </a:rPr>
              <a:t> $2 to $5 per unit.</a:t>
            </a:r>
            <a:endParaRPr lang="en-US" sz="1600">
              <a:solidFill>
                <a:schemeClr val="accent6">
                  <a:lumMod val="75000"/>
                </a:schemeClr>
              </a:solidFill>
            </a:endParaRPr>
          </a:p>
          <a:p>
            <a:r>
              <a:rPr lang="en-US" b="1">
                <a:solidFill>
                  <a:schemeClr val="accent6">
                    <a:lumMod val="75000"/>
                  </a:schemeClr>
                </a:solidFill>
              </a:rPr>
              <a:t>Suggested Retail Price</a:t>
            </a:r>
            <a:endParaRPr lang="en-US">
              <a:solidFill>
                <a:schemeClr val="accent6">
                  <a:lumMod val="75000"/>
                </a:schemeClr>
              </a:solidFill>
            </a:endParaRPr>
          </a:p>
          <a:p>
            <a:pPr marL="0" indent="0">
              <a:buNone/>
            </a:pPr>
            <a:r>
              <a:rPr lang="en-US" sz="1200" b="1">
                <a:ea typeface="+mn-lt"/>
                <a:cs typeface="+mn-lt"/>
              </a:rPr>
              <a:t> </a:t>
            </a:r>
            <a:r>
              <a:rPr lang="en-US" sz="1600" b="1">
                <a:ea typeface="+mn-lt"/>
                <a:cs typeface="+mn-lt"/>
              </a:rPr>
              <a:t>Pricing Strategy:</a:t>
            </a:r>
            <a:r>
              <a:rPr lang="en-US" sz="1600" b="1">
                <a:solidFill>
                  <a:schemeClr val="accent6">
                    <a:lumMod val="75000"/>
                  </a:schemeClr>
                </a:solidFill>
                <a:ea typeface="+mn-lt"/>
                <a:cs typeface="+mn-lt"/>
              </a:rPr>
              <a:t> </a:t>
            </a:r>
            <a:r>
              <a:rPr lang="en-US" sz="1600">
                <a:solidFill>
                  <a:schemeClr val="accent6">
                    <a:lumMod val="75000"/>
                  </a:schemeClr>
                </a:solidFill>
                <a:ea typeface="+mn-lt"/>
                <a:cs typeface="+mn-lt"/>
              </a:rPr>
              <a:t>With a production cost of $15 to $25, a retail price could be set at approximately $40 </a:t>
            </a:r>
            <a:endParaRPr lang="en-US" sz="1600">
              <a:solidFill>
                <a:schemeClr val="accent6">
                  <a:lumMod val="75000"/>
                </a:schemeClr>
              </a:solidFill>
            </a:endParaRPr>
          </a:p>
          <a:p>
            <a:pPr marL="0" indent="0">
              <a:buNone/>
            </a:pPr>
            <a:endParaRPr lang="en-US"/>
          </a:p>
        </p:txBody>
      </p:sp>
      <p:pic>
        <p:nvPicPr>
          <p:cNvPr id="3" name="Picture 2" descr="Illinois Fighting Illini Logo and ...">
            <a:extLst>
              <a:ext uri="{FF2B5EF4-FFF2-40B4-BE49-F238E27FC236}">
                <a16:creationId xmlns:a16="http://schemas.microsoft.com/office/drawing/2014/main" id="{C15F985B-A88A-8BBA-D368-CA81D94A9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290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CFE0E-F8C0-1943-ACC9-E073C32164BC}"/>
              </a:ext>
            </a:extLst>
          </p:cNvPr>
          <p:cNvSpPr>
            <a:spLocks noGrp="1"/>
          </p:cNvSpPr>
          <p:nvPr>
            <p:ph type="title"/>
          </p:nvPr>
        </p:nvSpPr>
        <p:spPr>
          <a:xfrm>
            <a:off x="6773281" y="3237642"/>
            <a:ext cx="4805996" cy="1297115"/>
          </a:xfrm>
        </p:spPr>
        <p:txBody>
          <a:bodyPr vert="horz" lIns="91440" tIns="45720" rIns="91440" bIns="45720" rtlCol="0" anchor="ctr">
            <a:normAutofit/>
          </a:bodyPr>
          <a:lstStyle/>
          <a:p>
            <a:pPr algn="ctr"/>
            <a:r>
              <a:rPr lang="en-US" sz="4000" b="1" kern="1200">
                <a:solidFill>
                  <a:schemeClr val="tx2"/>
                </a:solidFill>
                <a:latin typeface="+mj-lt"/>
                <a:ea typeface="+mj-ea"/>
                <a:cs typeface="+mj-cs"/>
              </a:rPr>
              <a:t>THANK YOU</a:t>
            </a:r>
          </a:p>
        </p:txBody>
      </p:sp>
      <p:pic>
        <p:nvPicPr>
          <p:cNvPr id="15" name="Graphic 14" descr="Handshake">
            <a:extLst>
              <a:ext uri="{FF2B5EF4-FFF2-40B4-BE49-F238E27FC236}">
                <a16:creationId xmlns:a16="http://schemas.microsoft.com/office/drawing/2014/main" id="{8877400C-854F-2625-4AFA-2919A35344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 name="Group 21">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3" name="Freeform: Shape 22">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621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2" descr="Illinois Fighting Illini Logo and ...">
            <a:extLst>
              <a:ext uri="{FF2B5EF4-FFF2-40B4-BE49-F238E27FC236}">
                <a16:creationId xmlns:a16="http://schemas.microsoft.com/office/drawing/2014/main" id="{7E57C584-CD04-65E5-EFC2-10D85EC54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17DA991E-6B26-DF70-F4EB-52EDF6DD155D}"/>
              </a:ext>
            </a:extLst>
          </p:cNvPr>
          <p:cNvSpPr txBox="1">
            <a:spLocks/>
          </p:cNvSpPr>
          <p:nvPr/>
        </p:nvSpPr>
        <p:spPr>
          <a:xfrm>
            <a:off x="815980" y="2213994"/>
            <a:ext cx="4314642" cy="23508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tx2"/>
                </a:solidFill>
                <a:latin typeface="Times New Roman"/>
                <a:cs typeface="Times New Roman"/>
              </a:rPr>
              <a:t>Opportunity Identification: Customer, Category, competition</a:t>
            </a:r>
            <a:endParaRPr lang="en-IN" sz="3600" err="1">
              <a:solidFill>
                <a:schemeClr val="tx2"/>
              </a:solidFill>
              <a:latin typeface="Times New Roman"/>
              <a:cs typeface="Times New Roman"/>
            </a:endParaRPr>
          </a:p>
        </p:txBody>
      </p:sp>
      <p:sp>
        <p:nvSpPr>
          <p:cNvPr id="20" name="Freeform: Shape 19">
            <a:extLst>
              <a:ext uri="{FF2B5EF4-FFF2-40B4-BE49-F238E27FC236}">
                <a16:creationId xmlns:a16="http://schemas.microsoft.com/office/drawing/2014/main" id="{D5E1D014-06C8-7B5A-9D51-B1E0F30BE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263" y="3286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a:extLst>
              <a:ext uri="{FF2B5EF4-FFF2-40B4-BE49-F238E27FC236}">
                <a16:creationId xmlns:a16="http://schemas.microsoft.com/office/drawing/2014/main" id="{E181E9C6-E969-15F7-9D8D-E34CD642335A}"/>
              </a:ext>
            </a:extLst>
          </p:cNvPr>
          <p:cNvPicPr>
            <a:picLocks noChangeAspect="1"/>
          </p:cNvPicPr>
          <p:nvPr/>
        </p:nvPicPr>
        <p:blipFill>
          <a:blip r:embed="rId3"/>
          <a:stretch>
            <a:fillRect/>
          </a:stretch>
        </p:blipFill>
        <p:spPr>
          <a:xfrm>
            <a:off x="9877610" y="3575482"/>
            <a:ext cx="2167618" cy="477611"/>
          </a:xfrm>
          <a:prstGeom prst="rect">
            <a:avLst/>
          </a:prstGeom>
        </p:spPr>
      </p:pic>
      <p:pic>
        <p:nvPicPr>
          <p:cNvPr id="24" name="Picture 23" descr="A red square with white text&#10;&#10;Description automatically generated">
            <a:extLst>
              <a:ext uri="{FF2B5EF4-FFF2-40B4-BE49-F238E27FC236}">
                <a16:creationId xmlns:a16="http://schemas.microsoft.com/office/drawing/2014/main" id="{F98C0A1E-D5DF-31B8-71E4-4C35EEB8DEA5}"/>
              </a:ext>
            </a:extLst>
          </p:cNvPr>
          <p:cNvPicPr>
            <a:picLocks noChangeAspect="1"/>
          </p:cNvPicPr>
          <p:nvPr/>
        </p:nvPicPr>
        <p:blipFill>
          <a:blip r:embed="rId4"/>
          <a:stretch>
            <a:fillRect/>
          </a:stretch>
        </p:blipFill>
        <p:spPr>
          <a:xfrm>
            <a:off x="9955790" y="4698669"/>
            <a:ext cx="2113189" cy="576944"/>
          </a:xfrm>
          <a:prstGeom prst="rect">
            <a:avLst/>
          </a:prstGeom>
        </p:spPr>
      </p:pic>
      <p:sp>
        <p:nvSpPr>
          <p:cNvPr id="26" name="TextBox 25">
            <a:extLst>
              <a:ext uri="{FF2B5EF4-FFF2-40B4-BE49-F238E27FC236}">
                <a16:creationId xmlns:a16="http://schemas.microsoft.com/office/drawing/2014/main" id="{65406A5F-1DD6-67AE-D16E-BEAF6A8A59EB}"/>
              </a:ext>
            </a:extLst>
          </p:cNvPr>
          <p:cNvSpPr txBox="1"/>
          <p:nvPr/>
        </p:nvSpPr>
        <p:spPr>
          <a:xfrm>
            <a:off x="9940800" y="5275610"/>
            <a:ext cx="213904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Student/Office</a:t>
            </a:r>
          </a:p>
          <a:p>
            <a:r>
              <a:rPr lang="en-US" b="1"/>
              <a:t>Gym/Sports</a:t>
            </a:r>
          </a:p>
          <a:p>
            <a:r>
              <a:rPr lang="en-US" b="1"/>
              <a:t>Hiking/Picnic</a:t>
            </a:r>
          </a:p>
          <a:p>
            <a:r>
              <a:rPr lang="en-US" b="1"/>
              <a:t>Travelling</a:t>
            </a:r>
          </a:p>
          <a:p>
            <a:endParaRPr lang="en-US" b="1"/>
          </a:p>
        </p:txBody>
      </p:sp>
      <p:pic>
        <p:nvPicPr>
          <p:cNvPr id="28" name="Picture 27" descr="A screenshot of a computer screen&#10;&#10;Description automatically generated">
            <a:extLst>
              <a:ext uri="{FF2B5EF4-FFF2-40B4-BE49-F238E27FC236}">
                <a16:creationId xmlns:a16="http://schemas.microsoft.com/office/drawing/2014/main" id="{EF0A57F3-9BF6-6BA1-EB5B-14B4A57DD407}"/>
              </a:ext>
            </a:extLst>
          </p:cNvPr>
          <p:cNvPicPr>
            <a:picLocks noChangeAspect="1"/>
          </p:cNvPicPr>
          <p:nvPr/>
        </p:nvPicPr>
        <p:blipFill rotWithShape="1">
          <a:blip r:embed="rId5"/>
          <a:srcRect l="28499" t="420" r="31903" b="-420"/>
          <a:stretch/>
        </p:blipFill>
        <p:spPr>
          <a:xfrm>
            <a:off x="7001823" y="3521938"/>
            <a:ext cx="2724260" cy="2896420"/>
          </a:xfrm>
          <a:prstGeom prst="rect">
            <a:avLst/>
          </a:prstGeom>
        </p:spPr>
      </p:pic>
      <p:sp>
        <p:nvSpPr>
          <p:cNvPr id="30" name="TextBox 29">
            <a:extLst>
              <a:ext uri="{FF2B5EF4-FFF2-40B4-BE49-F238E27FC236}">
                <a16:creationId xmlns:a16="http://schemas.microsoft.com/office/drawing/2014/main" id="{CC97A467-3A57-5605-5ED4-6D17D9259969}"/>
              </a:ext>
            </a:extLst>
          </p:cNvPr>
          <p:cNvSpPr txBox="1"/>
          <p:nvPr/>
        </p:nvSpPr>
        <p:spPr>
          <a:xfrm>
            <a:off x="9778174" y="3983180"/>
            <a:ext cx="24656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Seeking Convenience &amp; Eco Conscious</a:t>
            </a:r>
          </a:p>
        </p:txBody>
      </p:sp>
      <p:pic>
        <p:nvPicPr>
          <p:cNvPr id="32" name="Picture 31" descr="A black background with white letters&#10;&#10;Description automatically generated">
            <a:extLst>
              <a:ext uri="{FF2B5EF4-FFF2-40B4-BE49-F238E27FC236}">
                <a16:creationId xmlns:a16="http://schemas.microsoft.com/office/drawing/2014/main" id="{C28B0815-768F-FB3F-B986-5D67FFFC6593}"/>
              </a:ext>
            </a:extLst>
          </p:cNvPr>
          <p:cNvPicPr>
            <a:picLocks noChangeAspect="1"/>
          </p:cNvPicPr>
          <p:nvPr/>
        </p:nvPicPr>
        <p:blipFill>
          <a:blip r:embed="rId6"/>
          <a:stretch>
            <a:fillRect/>
          </a:stretch>
        </p:blipFill>
        <p:spPr>
          <a:xfrm>
            <a:off x="9873592" y="3621665"/>
            <a:ext cx="2171699" cy="499383"/>
          </a:xfrm>
          <a:prstGeom prst="rect">
            <a:avLst/>
          </a:prstGeom>
        </p:spPr>
      </p:pic>
      <p:sp>
        <p:nvSpPr>
          <p:cNvPr id="34" name="TextBox 33">
            <a:extLst>
              <a:ext uri="{FF2B5EF4-FFF2-40B4-BE49-F238E27FC236}">
                <a16:creationId xmlns:a16="http://schemas.microsoft.com/office/drawing/2014/main" id="{244532EF-57E0-9EFC-DEEB-1924CD1AFF49}"/>
              </a:ext>
            </a:extLst>
          </p:cNvPr>
          <p:cNvSpPr txBox="1"/>
          <p:nvPr/>
        </p:nvSpPr>
        <p:spPr>
          <a:xfrm>
            <a:off x="5139541" y="5275611"/>
            <a:ext cx="18777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Student Working professional, Active person</a:t>
            </a:r>
            <a:endParaRPr lang="en-US"/>
          </a:p>
        </p:txBody>
      </p:sp>
      <p:pic>
        <p:nvPicPr>
          <p:cNvPr id="36" name="Picture 35" descr="A blue and black background with white text&#10;&#10;Description automatically generated">
            <a:extLst>
              <a:ext uri="{FF2B5EF4-FFF2-40B4-BE49-F238E27FC236}">
                <a16:creationId xmlns:a16="http://schemas.microsoft.com/office/drawing/2014/main" id="{CCC4CCAC-193E-E02B-A3EB-98C89957CF05}"/>
              </a:ext>
            </a:extLst>
          </p:cNvPr>
          <p:cNvPicPr>
            <a:picLocks noChangeAspect="1"/>
          </p:cNvPicPr>
          <p:nvPr/>
        </p:nvPicPr>
        <p:blipFill rotWithShape="1">
          <a:blip r:embed="rId7"/>
          <a:srcRect r="35046" b="54167"/>
          <a:stretch/>
        </p:blipFill>
        <p:spPr>
          <a:xfrm>
            <a:off x="5161253" y="4733306"/>
            <a:ext cx="1878571" cy="507675"/>
          </a:xfrm>
          <a:prstGeom prst="rect">
            <a:avLst/>
          </a:prstGeom>
        </p:spPr>
      </p:pic>
      <p:pic>
        <p:nvPicPr>
          <p:cNvPr id="38" name="Picture 37" descr="A black and orange flag&#10;&#10;Description automatically generated">
            <a:extLst>
              <a:ext uri="{FF2B5EF4-FFF2-40B4-BE49-F238E27FC236}">
                <a16:creationId xmlns:a16="http://schemas.microsoft.com/office/drawing/2014/main" id="{08F076D1-C771-6BAB-55C1-E2E19961374D}"/>
              </a:ext>
            </a:extLst>
          </p:cNvPr>
          <p:cNvPicPr>
            <a:picLocks noChangeAspect="1"/>
          </p:cNvPicPr>
          <p:nvPr/>
        </p:nvPicPr>
        <p:blipFill rotWithShape="1">
          <a:blip r:embed="rId8"/>
          <a:srcRect l="163" r="568" b="42683"/>
          <a:stretch/>
        </p:blipFill>
        <p:spPr>
          <a:xfrm>
            <a:off x="5144655" y="3628448"/>
            <a:ext cx="1900538" cy="510070"/>
          </a:xfrm>
          <a:prstGeom prst="rect">
            <a:avLst/>
          </a:prstGeom>
        </p:spPr>
      </p:pic>
      <p:sp>
        <p:nvSpPr>
          <p:cNvPr id="40" name="TextBox 39">
            <a:extLst>
              <a:ext uri="{FF2B5EF4-FFF2-40B4-BE49-F238E27FC236}">
                <a16:creationId xmlns:a16="http://schemas.microsoft.com/office/drawing/2014/main" id="{2A039127-E654-2002-D682-C34A2C8B4A72}"/>
              </a:ext>
            </a:extLst>
          </p:cNvPr>
          <p:cNvSpPr txBox="1"/>
          <p:nvPr/>
        </p:nvSpPr>
        <p:spPr>
          <a:xfrm>
            <a:off x="5228606" y="4121726"/>
            <a:ext cx="18451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18-55</a:t>
            </a:r>
          </a:p>
        </p:txBody>
      </p:sp>
      <p:pic>
        <p:nvPicPr>
          <p:cNvPr id="46" name="Picture 45" descr="Biopac 12 oz recyclable coffee cups | Single Use Alternatives">
            <a:extLst>
              <a:ext uri="{FF2B5EF4-FFF2-40B4-BE49-F238E27FC236}">
                <a16:creationId xmlns:a16="http://schemas.microsoft.com/office/drawing/2014/main" id="{F690A939-2EE9-F9D1-8F37-AFEA1F70B9BD}"/>
              </a:ext>
            </a:extLst>
          </p:cNvPr>
          <p:cNvPicPr>
            <a:picLocks noChangeAspect="1"/>
          </p:cNvPicPr>
          <p:nvPr/>
        </p:nvPicPr>
        <p:blipFill rotWithShape="1">
          <a:blip r:embed="rId9"/>
          <a:srcRect l="4794" t="388" r="9375" b="4908"/>
          <a:stretch/>
        </p:blipFill>
        <p:spPr>
          <a:xfrm>
            <a:off x="8161135" y="967877"/>
            <a:ext cx="1395214" cy="1580995"/>
          </a:xfrm>
          <a:prstGeom prst="rect">
            <a:avLst/>
          </a:prstGeom>
        </p:spPr>
      </p:pic>
      <p:pic>
        <p:nvPicPr>
          <p:cNvPr id="48" name="Picture 47" descr="Buy Orchidtent 40oz Neoprene Water Bottle Carrier Bag Pouch Cover ...">
            <a:extLst>
              <a:ext uri="{FF2B5EF4-FFF2-40B4-BE49-F238E27FC236}">
                <a16:creationId xmlns:a16="http://schemas.microsoft.com/office/drawing/2014/main" id="{9F02038E-7122-FD03-C890-65FFD36BD060}"/>
              </a:ext>
            </a:extLst>
          </p:cNvPr>
          <p:cNvPicPr>
            <a:picLocks noChangeAspect="1"/>
          </p:cNvPicPr>
          <p:nvPr/>
        </p:nvPicPr>
        <p:blipFill rotWithShape="1">
          <a:blip r:embed="rId10"/>
          <a:srcRect l="5657" t="15056" r="4696" b="844"/>
          <a:stretch/>
        </p:blipFill>
        <p:spPr>
          <a:xfrm>
            <a:off x="10086195" y="1003096"/>
            <a:ext cx="1789556" cy="1683589"/>
          </a:xfrm>
          <a:prstGeom prst="rect">
            <a:avLst/>
          </a:prstGeom>
        </p:spPr>
      </p:pic>
      <p:sp>
        <p:nvSpPr>
          <p:cNvPr id="52" name="TextBox 51">
            <a:extLst>
              <a:ext uri="{FF2B5EF4-FFF2-40B4-BE49-F238E27FC236}">
                <a16:creationId xmlns:a16="http://schemas.microsoft.com/office/drawing/2014/main" id="{48D347B5-3EB7-A9BD-A04F-E6A84074A314}"/>
              </a:ext>
            </a:extLst>
          </p:cNvPr>
          <p:cNvSpPr txBox="1"/>
          <p:nvPr/>
        </p:nvSpPr>
        <p:spPr>
          <a:xfrm>
            <a:off x="5541817" y="2747820"/>
            <a:ext cx="24591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Carry Two Flask/bottle</a:t>
            </a:r>
          </a:p>
        </p:txBody>
      </p:sp>
      <p:sp>
        <p:nvSpPr>
          <p:cNvPr id="54" name="TextBox 53">
            <a:extLst>
              <a:ext uri="{FF2B5EF4-FFF2-40B4-BE49-F238E27FC236}">
                <a16:creationId xmlns:a16="http://schemas.microsoft.com/office/drawing/2014/main" id="{F7C477E2-1656-6AE9-1BFD-FBFE785B4A42}"/>
              </a:ext>
            </a:extLst>
          </p:cNvPr>
          <p:cNvSpPr txBox="1"/>
          <p:nvPr/>
        </p:nvSpPr>
        <p:spPr>
          <a:xfrm>
            <a:off x="8139545" y="2747820"/>
            <a:ext cx="19280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Single Use glass </a:t>
            </a:r>
          </a:p>
        </p:txBody>
      </p:sp>
      <p:sp>
        <p:nvSpPr>
          <p:cNvPr id="56" name="TextBox 55">
            <a:extLst>
              <a:ext uri="{FF2B5EF4-FFF2-40B4-BE49-F238E27FC236}">
                <a16:creationId xmlns:a16="http://schemas.microsoft.com/office/drawing/2014/main" id="{0BD2DEB5-066A-532D-8C77-D57C2E866F84}"/>
              </a:ext>
            </a:extLst>
          </p:cNvPr>
          <p:cNvSpPr txBox="1"/>
          <p:nvPr/>
        </p:nvSpPr>
        <p:spPr>
          <a:xfrm>
            <a:off x="10460182" y="2724729"/>
            <a:ext cx="1801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Insulated Bags</a:t>
            </a:r>
          </a:p>
        </p:txBody>
      </p:sp>
      <p:pic>
        <p:nvPicPr>
          <p:cNvPr id="58" name="Picture 57" descr="Wholesale Water Bottles, Stainless Steel Water Bottles in Bulk | KingStar">
            <a:extLst>
              <a:ext uri="{FF2B5EF4-FFF2-40B4-BE49-F238E27FC236}">
                <a16:creationId xmlns:a16="http://schemas.microsoft.com/office/drawing/2014/main" id="{9099CF8D-6224-0E71-7D68-73CCCFF7D0EB}"/>
              </a:ext>
            </a:extLst>
          </p:cNvPr>
          <p:cNvPicPr>
            <a:picLocks noChangeAspect="1"/>
          </p:cNvPicPr>
          <p:nvPr/>
        </p:nvPicPr>
        <p:blipFill rotWithShape="1">
          <a:blip r:embed="rId11"/>
          <a:srcRect l="28001" t="-2585" r="22857" b="2253"/>
          <a:stretch/>
        </p:blipFill>
        <p:spPr>
          <a:xfrm>
            <a:off x="6780548" y="969227"/>
            <a:ext cx="1049382" cy="1686086"/>
          </a:xfrm>
          <a:prstGeom prst="rect">
            <a:avLst/>
          </a:prstGeom>
        </p:spPr>
      </p:pic>
      <p:pic>
        <p:nvPicPr>
          <p:cNvPr id="57" name="Picture 56" descr="Image result for Coffee Flask Mug">
            <a:extLst>
              <a:ext uri="{FF2B5EF4-FFF2-40B4-BE49-F238E27FC236}">
                <a16:creationId xmlns:a16="http://schemas.microsoft.com/office/drawing/2014/main" id="{D94636AF-5A44-2812-A418-74F0AD7B80D3}"/>
              </a:ext>
            </a:extLst>
          </p:cNvPr>
          <p:cNvPicPr>
            <a:picLocks noChangeAspect="1"/>
          </p:cNvPicPr>
          <p:nvPr/>
        </p:nvPicPr>
        <p:blipFill rotWithShape="1">
          <a:blip r:embed="rId12"/>
          <a:srcRect l="9618" r="958" b="529"/>
          <a:stretch/>
        </p:blipFill>
        <p:spPr>
          <a:xfrm>
            <a:off x="5575585" y="1424565"/>
            <a:ext cx="1210273" cy="1254390"/>
          </a:xfrm>
          <a:prstGeom prst="rect">
            <a:avLst/>
          </a:prstGeom>
        </p:spPr>
      </p:pic>
    </p:spTree>
    <p:extLst>
      <p:ext uri="{BB962C8B-B14F-4D97-AF65-F5344CB8AC3E}">
        <p14:creationId xmlns:p14="http://schemas.microsoft.com/office/powerpoint/2010/main" val="315291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703A25A-F7DE-A439-EFB1-F52571277373}"/>
              </a:ext>
            </a:extLst>
          </p:cNvPr>
          <p:cNvSpPr>
            <a:spLocks noGrp="1"/>
          </p:cNvSpPr>
          <p:nvPr>
            <p:ph type="title"/>
          </p:nvPr>
        </p:nvSpPr>
        <p:spPr>
          <a:xfrm>
            <a:off x="804672" y="2053641"/>
            <a:ext cx="3669161" cy="2760098"/>
          </a:xfrm>
        </p:spPr>
        <p:txBody>
          <a:bodyPr>
            <a:normAutofit/>
          </a:bodyPr>
          <a:lstStyle/>
          <a:p>
            <a:r>
              <a:rPr lang="en-US" sz="3600">
                <a:solidFill>
                  <a:schemeClr val="tx2"/>
                </a:solidFill>
                <a:latin typeface="Times New Roman" panose="02020603050405020304" pitchFamily="18" charset="0"/>
                <a:cs typeface="Times New Roman" panose="02020603050405020304" pitchFamily="18" charset="0"/>
              </a:rPr>
              <a:t>Introduction to product: describe concept.</a:t>
            </a:r>
            <a:endParaRPr lang="en-IN" sz="3600">
              <a:solidFill>
                <a:schemeClr val="tx2"/>
              </a:solidFill>
              <a:latin typeface="Times New Roman" panose="02020603050405020304" pitchFamily="18" charset="0"/>
              <a:cs typeface="Times New Roman" panose="02020603050405020304" pitchFamily="18" charset="0"/>
            </a:endParaRPr>
          </a:p>
        </p:txBody>
      </p:sp>
      <p:pic>
        <p:nvPicPr>
          <p:cNvPr id="4" name="Picture 2" descr="Illinois Fighting Illini Logo and ...">
            <a:extLst>
              <a:ext uri="{FF2B5EF4-FFF2-40B4-BE49-F238E27FC236}">
                <a16:creationId xmlns:a16="http://schemas.microsoft.com/office/drawing/2014/main" id="{7E57C584-CD04-65E5-EFC2-10D85EC54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A38CA9-626D-6B2D-58D6-0758E3253792}"/>
              </a:ext>
            </a:extLst>
          </p:cNvPr>
          <p:cNvSpPr txBox="1"/>
          <p:nvPr/>
        </p:nvSpPr>
        <p:spPr>
          <a:xfrm>
            <a:off x="4597400" y="879763"/>
            <a:ext cx="758074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Double the Convenience, Double the Hydration: Introducing the effortless</a:t>
            </a:r>
            <a:r>
              <a:rPr lang="en-US" sz="2800" b="1">
                <a:solidFill>
                  <a:srgbClr val="00B0F0"/>
                </a:solidFill>
                <a:latin typeface="Times New Roman"/>
                <a:cs typeface="Times New Roman"/>
              </a:rPr>
              <a:t> "Equilibrium"</a:t>
            </a:r>
          </a:p>
        </p:txBody>
      </p:sp>
      <p:sp>
        <p:nvSpPr>
          <p:cNvPr id="9" name="TextBox 8">
            <a:extLst>
              <a:ext uri="{FF2B5EF4-FFF2-40B4-BE49-F238E27FC236}">
                <a16:creationId xmlns:a16="http://schemas.microsoft.com/office/drawing/2014/main" id="{BF93712C-16CF-EF62-E61A-8943915B44FC}"/>
              </a:ext>
            </a:extLst>
          </p:cNvPr>
          <p:cNvSpPr txBox="1"/>
          <p:nvPr/>
        </p:nvSpPr>
        <p:spPr>
          <a:xfrm>
            <a:off x="4791298" y="4923641"/>
            <a:ext cx="757084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Times New Roman"/>
                <a:cs typeface="Times New Roman"/>
              </a:rPr>
              <a:t>"The Equilibrium" is a revolutionary dual-compartment flask. </a:t>
            </a:r>
            <a:endParaRPr lang="en-US" sz="2000">
              <a:latin typeface="Aptos"/>
              <a:cs typeface="Times New Roman"/>
            </a:endParaRPr>
          </a:p>
          <a:p>
            <a:pPr marL="285750" indent="-285750">
              <a:buFont typeface="Arial"/>
              <a:buChar char="•"/>
            </a:pPr>
            <a:r>
              <a:rPr lang="en-US" sz="2000">
                <a:latin typeface="Times New Roman"/>
                <a:cs typeface="Times New Roman"/>
              </a:rPr>
              <a:t>Keep your hot and cold beverages at their perfect temperatures all day long. </a:t>
            </a:r>
            <a:endParaRPr lang="en-US" sz="2000">
              <a:latin typeface="Aptos"/>
              <a:cs typeface="Times New Roman"/>
            </a:endParaRPr>
          </a:p>
          <a:p>
            <a:pPr marL="285750" indent="-285750">
              <a:buFont typeface="Arial"/>
              <a:buChar char="•"/>
            </a:pPr>
            <a:r>
              <a:rPr lang="en-US" sz="2000">
                <a:latin typeface="Times New Roman"/>
                <a:cs typeface="Times New Roman"/>
              </a:rPr>
              <a:t>Two separate, insulated compartments, allowing you to carry both coffee and water, tea and iced tea, or any other hot and cold beverage combination you crave.</a:t>
            </a:r>
            <a:endParaRPr lang="en-US" sz="2000">
              <a:latin typeface="Aptos"/>
              <a:cs typeface="Times New Roman"/>
            </a:endParaRPr>
          </a:p>
        </p:txBody>
      </p:sp>
      <p:pic>
        <p:nvPicPr>
          <p:cNvPr id="11" name="Picture 10" descr="A pink and blue pill&#10;&#10;Description automatically generated">
            <a:extLst>
              <a:ext uri="{FF2B5EF4-FFF2-40B4-BE49-F238E27FC236}">
                <a16:creationId xmlns:a16="http://schemas.microsoft.com/office/drawing/2014/main" id="{136E4BAD-F804-E2FE-81BD-BC7C10040BA0}"/>
              </a:ext>
            </a:extLst>
          </p:cNvPr>
          <p:cNvPicPr>
            <a:picLocks noChangeAspect="1"/>
          </p:cNvPicPr>
          <p:nvPr/>
        </p:nvPicPr>
        <p:blipFill>
          <a:blip r:embed="rId3"/>
          <a:stretch>
            <a:fillRect/>
          </a:stretch>
        </p:blipFill>
        <p:spPr>
          <a:xfrm rot="12120000">
            <a:off x="8851600" y="2952981"/>
            <a:ext cx="3266952" cy="960914"/>
          </a:xfrm>
          <a:prstGeom prst="rect">
            <a:avLst/>
          </a:prstGeom>
        </p:spPr>
      </p:pic>
      <p:pic>
        <p:nvPicPr>
          <p:cNvPr id="94" name="Picture 93" descr="Cold vs Hot Coffee: Which is better? - DrinksFeed">
            <a:extLst>
              <a:ext uri="{FF2B5EF4-FFF2-40B4-BE49-F238E27FC236}">
                <a16:creationId xmlns:a16="http://schemas.microsoft.com/office/drawing/2014/main" id="{A03CA02C-3137-FF7A-7221-2FCF483022A7}"/>
              </a:ext>
            </a:extLst>
          </p:cNvPr>
          <p:cNvPicPr>
            <a:picLocks noChangeAspect="1"/>
          </p:cNvPicPr>
          <p:nvPr/>
        </p:nvPicPr>
        <p:blipFill>
          <a:blip r:embed="rId4"/>
          <a:stretch>
            <a:fillRect/>
          </a:stretch>
        </p:blipFill>
        <p:spPr>
          <a:xfrm>
            <a:off x="5638801" y="2597690"/>
            <a:ext cx="2939142" cy="2217791"/>
          </a:xfrm>
          <a:prstGeom prst="rect">
            <a:avLst/>
          </a:prstGeom>
        </p:spPr>
      </p:pic>
    </p:spTree>
    <p:extLst>
      <p:ext uri="{BB962C8B-B14F-4D97-AF65-F5344CB8AC3E}">
        <p14:creationId xmlns:p14="http://schemas.microsoft.com/office/powerpoint/2010/main" val="66726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ir of cylindrical objects&#10;&#10;Description automatically generated">
            <a:extLst>
              <a:ext uri="{FF2B5EF4-FFF2-40B4-BE49-F238E27FC236}">
                <a16:creationId xmlns:a16="http://schemas.microsoft.com/office/drawing/2014/main" id="{C8C5BFC5-191A-7FB9-B334-11A0B24DF50F}"/>
              </a:ext>
            </a:extLst>
          </p:cNvPr>
          <p:cNvPicPr>
            <a:picLocks noChangeAspect="1"/>
          </p:cNvPicPr>
          <p:nvPr/>
        </p:nvPicPr>
        <p:blipFill>
          <a:blip r:embed="rId2"/>
          <a:stretch>
            <a:fillRect/>
          </a:stretch>
        </p:blipFill>
        <p:spPr>
          <a:xfrm>
            <a:off x="622549" y="644144"/>
            <a:ext cx="3122143" cy="2474298"/>
          </a:xfrm>
          <a:prstGeom prst="rect">
            <a:avLst/>
          </a:prstGeom>
        </p:spPr>
      </p:pic>
      <p:sp>
        <p:nvSpPr>
          <p:cNvPr id="45" name="Rectangle 44">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y cylinder with a cross&#10;&#10;Description automatically generated">
            <a:extLst>
              <a:ext uri="{FF2B5EF4-FFF2-40B4-BE49-F238E27FC236}">
                <a16:creationId xmlns:a16="http://schemas.microsoft.com/office/drawing/2014/main" id="{77532521-1087-AA46-7C4B-BBB98DB4B49B}"/>
              </a:ext>
            </a:extLst>
          </p:cNvPr>
          <p:cNvPicPr>
            <a:picLocks noChangeAspect="1"/>
          </p:cNvPicPr>
          <p:nvPr/>
        </p:nvPicPr>
        <p:blipFill>
          <a:blip r:embed="rId3"/>
          <a:stretch>
            <a:fillRect/>
          </a:stretch>
        </p:blipFill>
        <p:spPr>
          <a:xfrm>
            <a:off x="708177" y="3748194"/>
            <a:ext cx="2933686" cy="2471631"/>
          </a:xfrm>
          <a:prstGeom prst="rect">
            <a:avLst/>
          </a:prstGeom>
        </p:spPr>
      </p:pic>
      <p:sp>
        <p:nvSpPr>
          <p:cNvPr id="46" name="Rectangle 45">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D9E95EC-9C25-D2E8-4615-3C1AB1336EAB}"/>
              </a:ext>
            </a:extLst>
          </p:cNvPr>
          <p:cNvPicPr>
            <a:picLocks noGrp="1" noChangeAspect="1"/>
          </p:cNvPicPr>
          <p:nvPr>
            <p:ph idx="1"/>
          </p:nvPr>
        </p:nvPicPr>
        <p:blipFill>
          <a:blip r:embed="rId4"/>
          <a:stretch>
            <a:fillRect/>
          </a:stretch>
        </p:blipFill>
        <p:spPr>
          <a:xfrm>
            <a:off x="4381676" y="1759276"/>
            <a:ext cx="3252903" cy="3353508"/>
          </a:xfrm>
          <a:prstGeom prst="rect">
            <a:avLst/>
          </a:prstGeom>
        </p:spPr>
      </p:pic>
      <p:sp>
        <p:nvSpPr>
          <p:cNvPr id="47" name="Rectangle 46">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524" y="487090"/>
            <a:ext cx="3588174"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y cylinder with a lid&#10;&#10;Description automatically generated">
            <a:extLst>
              <a:ext uri="{FF2B5EF4-FFF2-40B4-BE49-F238E27FC236}">
                <a16:creationId xmlns:a16="http://schemas.microsoft.com/office/drawing/2014/main" id="{BFA562C3-6FBF-62CC-FE3C-5238CD2A9B6E}"/>
              </a:ext>
            </a:extLst>
          </p:cNvPr>
          <p:cNvPicPr>
            <a:picLocks noChangeAspect="1"/>
          </p:cNvPicPr>
          <p:nvPr/>
        </p:nvPicPr>
        <p:blipFill>
          <a:blip r:embed="rId5"/>
          <a:stretch>
            <a:fillRect/>
          </a:stretch>
        </p:blipFill>
        <p:spPr>
          <a:xfrm>
            <a:off x="8313518" y="1772141"/>
            <a:ext cx="3252903" cy="3327778"/>
          </a:xfrm>
          <a:prstGeom prst="rect">
            <a:avLst/>
          </a:prstGeom>
        </p:spPr>
      </p:pic>
      <p:sp>
        <p:nvSpPr>
          <p:cNvPr id="2" name="Title 1">
            <a:extLst>
              <a:ext uri="{FF2B5EF4-FFF2-40B4-BE49-F238E27FC236}">
                <a16:creationId xmlns:a16="http://schemas.microsoft.com/office/drawing/2014/main" id="{97B590DD-2188-1E49-39C0-2290D4923AD9}"/>
              </a:ext>
            </a:extLst>
          </p:cNvPr>
          <p:cNvSpPr txBox="1">
            <a:spLocks/>
          </p:cNvSpPr>
          <p:nvPr/>
        </p:nvSpPr>
        <p:spPr>
          <a:xfrm>
            <a:off x="4685021" y="290021"/>
            <a:ext cx="4084841" cy="12257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3D Prototype</a:t>
            </a:r>
          </a:p>
        </p:txBody>
      </p:sp>
    </p:spTree>
    <p:extLst>
      <p:ext uri="{BB962C8B-B14F-4D97-AF65-F5344CB8AC3E}">
        <p14:creationId xmlns:p14="http://schemas.microsoft.com/office/powerpoint/2010/main" val="192096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0273F1-6F78-8181-7EBA-284D89002B92}"/>
              </a:ext>
            </a:extLst>
          </p:cNvPr>
          <p:cNvSpPr>
            <a:spLocks noGrp="1"/>
          </p:cNvSpPr>
          <p:nvPr>
            <p:ph type="ctrTitle"/>
          </p:nvPr>
        </p:nvSpPr>
        <p:spPr>
          <a:xfrm>
            <a:off x="3215729" y="1764407"/>
            <a:ext cx="5760846" cy="2310312"/>
          </a:xfrm>
        </p:spPr>
        <p:txBody>
          <a:bodyPr>
            <a:normAutofit/>
          </a:bodyPr>
          <a:lstStyle/>
          <a:p>
            <a:r>
              <a:rPr lang="en-IN" sz="5200">
                <a:solidFill>
                  <a:schemeClr val="tx2"/>
                </a:solidFill>
                <a:latin typeface="Times New Roman"/>
                <a:cs typeface="Times New Roman"/>
              </a:rPr>
              <a:t>Value Proposition</a:t>
            </a:r>
            <a:endParaRPr lang="en-IN" sz="5200">
              <a:solidFill>
                <a:schemeClr val="tx2"/>
              </a:solidFill>
              <a:latin typeface="Times New Roman" panose="02020603050405020304" pitchFamily="18" charset="0"/>
              <a:cs typeface="Times New Roman" panose="02020603050405020304" pitchFamily="18" charset="0"/>
            </a:endParaRPr>
          </a:p>
        </p:txBody>
      </p:sp>
      <p:pic>
        <p:nvPicPr>
          <p:cNvPr id="3" name="Picture 2" descr="Illinois Fighting Illini Logo and ...">
            <a:extLst>
              <a:ext uri="{FF2B5EF4-FFF2-40B4-BE49-F238E27FC236}">
                <a16:creationId xmlns:a16="http://schemas.microsoft.com/office/drawing/2014/main" id="{BA16BFA9-0EC0-31EC-C1F2-04A798EE8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57" t="-14389" r="25170" b="1"/>
          <a:stretch/>
        </p:blipFill>
        <p:spPr bwMode="auto">
          <a:xfrm>
            <a:off x="11318284" y="3986"/>
            <a:ext cx="568916" cy="74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93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0F71C93-4AD6-88E3-C749-5CB27A647370}"/>
              </a:ext>
            </a:extLst>
          </p:cNvPr>
          <p:cNvSpPr>
            <a:spLocks noGrp="1"/>
          </p:cNvSpPr>
          <p:nvPr>
            <p:ph type="title"/>
          </p:nvPr>
        </p:nvSpPr>
        <p:spPr>
          <a:xfrm>
            <a:off x="781949" y="751199"/>
            <a:ext cx="3647628" cy="1225710"/>
          </a:xfrm>
        </p:spPr>
        <p:txBody>
          <a:bodyPr>
            <a:normAutofit/>
          </a:bodyPr>
          <a:lstStyle/>
          <a:p>
            <a:r>
              <a:rPr lang="en-US" sz="3600">
                <a:solidFill>
                  <a:schemeClr val="tx2"/>
                </a:solidFill>
                <a:latin typeface="Times New Roman" panose="02020603050405020304" pitchFamily="18" charset="0"/>
                <a:cs typeface="Times New Roman" panose="02020603050405020304" pitchFamily="18" charset="0"/>
              </a:rPr>
              <a:t>FUNCTIONAL BENEFITS </a:t>
            </a:r>
          </a:p>
        </p:txBody>
      </p:sp>
      <p:grpSp>
        <p:nvGrpSpPr>
          <p:cNvPr id="153" name="Group 152">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154" name="Freeform: Shape 153">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Shape 154">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Shape 155">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160" name="Freeform: Shape 159">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160">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Shape 161">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3" name="Freeform: Shape 162">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5" name="Content Placeholder 14">
            <a:extLst>
              <a:ext uri="{FF2B5EF4-FFF2-40B4-BE49-F238E27FC236}">
                <a16:creationId xmlns:a16="http://schemas.microsoft.com/office/drawing/2014/main" id="{6F952C4F-8A5C-7F7B-A7B2-214910E0D910}"/>
              </a:ext>
            </a:extLst>
          </p:cNvPr>
          <p:cNvGraphicFramePr>
            <a:graphicFrameLocks/>
          </p:cNvGraphicFramePr>
          <p:nvPr>
            <p:extLst>
              <p:ext uri="{D42A27DB-BD31-4B8C-83A1-F6EECF244321}">
                <p14:modId xmlns:p14="http://schemas.microsoft.com/office/powerpoint/2010/main" val="3897970903"/>
              </p:ext>
            </p:extLst>
          </p:nvPr>
        </p:nvGraphicFramePr>
        <p:xfrm>
          <a:off x="530138" y="1057597"/>
          <a:ext cx="5349119" cy="5795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4" name="Diagram 143">
            <a:extLst>
              <a:ext uri="{FF2B5EF4-FFF2-40B4-BE49-F238E27FC236}">
                <a16:creationId xmlns:a16="http://schemas.microsoft.com/office/drawing/2014/main" id="{0652E6C2-EBFC-3FA8-78DF-3760899083F2}"/>
              </a:ext>
            </a:extLst>
          </p:cNvPr>
          <p:cNvGraphicFramePr/>
          <p:nvPr>
            <p:extLst>
              <p:ext uri="{D42A27DB-BD31-4B8C-83A1-F6EECF244321}">
                <p14:modId xmlns:p14="http://schemas.microsoft.com/office/powerpoint/2010/main" val="3522813588"/>
              </p:ext>
            </p:extLst>
          </p:nvPr>
        </p:nvGraphicFramePr>
        <p:xfrm>
          <a:off x="6825343" y="2441841"/>
          <a:ext cx="4985657" cy="30119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43" name="Title 1">
            <a:extLst>
              <a:ext uri="{FF2B5EF4-FFF2-40B4-BE49-F238E27FC236}">
                <a16:creationId xmlns:a16="http://schemas.microsoft.com/office/drawing/2014/main" id="{56462907-2A46-51B1-C1CE-1EA7DE4CF964}"/>
              </a:ext>
            </a:extLst>
          </p:cNvPr>
          <p:cNvSpPr txBox="1">
            <a:spLocks/>
          </p:cNvSpPr>
          <p:nvPr/>
        </p:nvSpPr>
        <p:spPr>
          <a:xfrm>
            <a:off x="7017255" y="733253"/>
            <a:ext cx="4084841" cy="12257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latin typeface="Times New Roman" panose="02020603050405020304" pitchFamily="18" charset="0"/>
                <a:cs typeface="Times New Roman" panose="02020603050405020304" pitchFamily="18" charset="0"/>
              </a:rPr>
              <a:t>EMOTIONAL BENEFITS </a:t>
            </a:r>
          </a:p>
        </p:txBody>
      </p:sp>
      <p:pic>
        <p:nvPicPr>
          <p:cNvPr id="3" name="Picture 2" descr="Illinois Fighting Illini Logo and ...">
            <a:extLst>
              <a:ext uri="{FF2B5EF4-FFF2-40B4-BE49-F238E27FC236}">
                <a16:creationId xmlns:a16="http://schemas.microsoft.com/office/drawing/2014/main" id="{25AD03B0-1334-87B1-6216-D205620A05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94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4" name="Group 5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41" name="Freeform: Shape 40">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52D4AB2-D92A-DAA5-B2BE-1AA355EC6CA5}"/>
              </a:ext>
            </a:extLst>
          </p:cNvPr>
          <p:cNvSpPr>
            <a:spLocks noGrp="1"/>
          </p:cNvSpPr>
          <p:nvPr>
            <p:ph type="title"/>
          </p:nvPr>
        </p:nvSpPr>
        <p:spPr>
          <a:xfrm>
            <a:off x="804672" y="2053641"/>
            <a:ext cx="3669161" cy="2760098"/>
          </a:xfrm>
        </p:spPr>
        <p:txBody>
          <a:bodyPr>
            <a:normAutofit/>
          </a:bodyPr>
          <a:lstStyle/>
          <a:p>
            <a:r>
              <a:rPr lang="en-US" sz="3600">
                <a:solidFill>
                  <a:schemeClr val="tx2"/>
                </a:solidFill>
                <a:latin typeface="Times New Roman" panose="02020603050405020304" pitchFamily="18" charset="0"/>
                <a:cs typeface="Times New Roman" panose="02020603050405020304" pitchFamily="18" charset="0"/>
              </a:rPr>
              <a:t>POSITIONING STATEMENT</a:t>
            </a:r>
          </a:p>
        </p:txBody>
      </p:sp>
      <p:sp>
        <p:nvSpPr>
          <p:cNvPr id="3" name="Content Placeholder 2">
            <a:extLst>
              <a:ext uri="{FF2B5EF4-FFF2-40B4-BE49-F238E27FC236}">
                <a16:creationId xmlns:a16="http://schemas.microsoft.com/office/drawing/2014/main" id="{CD2CFA85-55F2-64A3-B4E2-6ED4BD242261}"/>
              </a:ext>
            </a:extLst>
          </p:cNvPr>
          <p:cNvSpPr>
            <a:spLocks noGrp="1"/>
          </p:cNvSpPr>
          <p:nvPr>
            <p:ph idx="1"/>
          </p:nvPr>
        </p:nvSpPr>
        <p:spPr>
          <a:xfrm>
            <a:off x="5624497" y="1415699"/>
            <a:ext cx="6556012" cy="3396190"/>
          </a:xfrm>
          <a:noFill/>
          <a:ln>
            <a:noFill/>
          </a:ln>
        </p:spPr>
        <p:txBody>
          <a:bodyPr vert="horz" lIns="91440" tIns="45720" rIns="91440" bIns="45720" rtlCol="0" anchor="ctr">
            <a:normAutofit/>
          </a:bodyPr>
          <a:lstStyle/>
          <a:p>
            <a:pPr marL="0" indent="0">
              <a:buNone/>
            </a:pPr>
            <a:r>
              <a:rPr lang="en-US" sz="2000">
                <a:solidFill>
                  <a:srgbClr val="0E2841"/>
                </a:solidFill>
                <a:latin typeface="Times New Roman"/>
                <a:ea typeface="+mn-lt"/>
                <a:cs typeface="Times New Roman"/>
              </a:rPr>
              <a:t>Equilibrium is the ideal dual-compartment flask for dynamic, environmentally conscious consumers who prioritize practicality and style. Unlike traditional flasks, it lets you effortlessly carry both hot and cold beverages in a single, stylish, leak-proof, and eco-friendly container. Designed for busy professionals, outdoor enthusiasts, and students, Equilibrium offers advanced temperature control to keep your drinks perfect all day. With its superior technology and design, Equilibrium ensures you stay hydrated and content, enhancing your active lifestyle wherever you go.</a:t>
            </a:r>
            <a:endParaRPr lang="en-US">
              <a:latin typeface="Times New Roman"/>
              <a:cs typeface="Times New Roman"/>
            </a:endParaRPr>
          </a:p>
        </p:txBody>
      </p:sp>
      <p:pic>
        <p:nvPicPr>
          <p:cNvPr id="4" name="Picture 2" descr="Illinois Fighting Illini Logo and ...">
            <a:extLst>
              <a:ext uri="{FF2B5EF4-FFF2-40B4-BE49-F238E27FC236}">
                <a16:creationId xmlns:a16="http://schemas.microsoft.com/office/drawing/2014/main" id="{6103C74C-0C31-1B9A-F433-5B518EF81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20273F1-6F78-8181-7EBA-284D89002B92}"/>
              </a:ext>
            </a:extLst>
          </p:cNvPr>
          <p:cNvSpPr>
            <a:spLocks noGrp="1"/>
          </p:cNvSpPr>
          <p:nvPr>
            <p:ph type="ctrTitle"/>
          </p:nvPr>
        </p:nvSpPr>
        <p:spPr>
          <a:xfrm>
            <a:off x="3215729" y="1764407"/>
            <a:ext cx="5760846" cy="2310312"/>
          </a:xfrm>
        </p:spPr>
        <p:txBody>
          <a:bodyPr>
            <a:normAutofit/>
          </a:bodyPr>
          <a:lstStyle/>
          <a:p>
            <a:r>
              <a:rPr lang="en-IN" sz="5200">
                <a:solidFill>
                  <a:schemeClr val="tx2"/>
                </a:solidFill>
                <a:latin typeface="Times New Roman" panose="02020603050405020304" pitchFamily="18" charset="0"/>
                <a:cs typeface="Times New Roman" panose="02020603050405020304" pitchFamily="18" charset="0"/>
              </a:rPr>
              <a:t>Potential barriers to adoption</a:t>
            </a:r>
          </a:p>
        </p:txBody>
      </p:sp>
      <p:pic>
        <p:nvPicPr>
          <p:cNvPr id="4" name="Picture 3" descr="Illinois Fighting Illini Logo and ...">
            <a:extLst>
              <a:ext uri="{FF2B5EF4-FFF2-40B4-BE49-F238E27FC236}">
                <a16:creationId xmlns:a16="http://schemas.microsoft.com/office/drawing/2014/main" id="{BF0B145A-7439-4EE5-529C-CCB3EEC761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57" t="-14389" r="25170" b="1"/>
          <a:stretch/>
        </p:blipFill>
        <p:spPr bwMode="auto">
          <a:xfrm>
            <a:off x="11318284" y="3986"/>
            <a:ext cx="568916" cy="74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28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78B0-1611-B9E7-A8B2-FD186C6E0CDF}"/>
              </a:ext>
            </a:extLst>
          </p:cNvPr>
          <p:cNvSpPr>
            <a:spLocks noGrp="1"/>
          </p:cNvSpPr>
          <p:nvPr>
            <p:ph type="title"/>
          </p:nvPr>
        </p:nvSpPr>
        <p:spPr>
          <a:xfrm>
            <a:off x="1043631" y="809898"/>
            <a:ext cx="10173010" cy="1554480"/>
          </a:xfrm>
        </p:spPr>
        <p:txBody>
          <a:bodyPr anchor="ctr">
            <a:normAutofit/>
          </a:bodyPr>
          <a:lstStyle/>
          <a:p>
            <a:r>
              <a:rPr lang="en-US" sz="4800">
                <a:latin typeface="Times New Roman" panose="02020603050405020304" pitchFamily="18" charset="0"/>
                <a:cs typeface="Times New Roman" panose="02020603050405020304" pitchFamily="18" charset="0"/>
              </a:rPr>
              <a:t>Characteristics that </a:t>
            </a:r>
            <a:r>
              <a:rPr lang="en-US" sz="5400" b="1">
                <a:solidFill>
                  <a:schemeClr val="accent3"/>
                </a:solidFill>
                <a:latin typeface="Times New Roman" panose="02020603050405020304" pitchFamily="18" charset="0"/>
                <a:cs typeface="Times New Roman" panose="02020603050405020304" pitchFamily="18" charset="0"/>
              </a:rPr>
              <a:t>Enhance</a:t>
            </a:r>
            <a:r>
              <a:rPr lang="en-US" sz="4800">
                <a:latin typeface="Times New Roman" panose="02020603050405020304" pitchFamily="18" charset="0"/>
                <a:cs typeface="Times New Roman" panose="02020603050405020304" pitchFamily="18" charset="0"/>
              </a:rPr>
              <a:t> adoption</a:t>
            </a:r>
            <a:endParaRPr lang="en-IN" sz="480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90FB8DE-4130-EC94-1349-A0A2A9288B5C}"/>
              </a:ext>
            </a:extLst>
          </p:cNvPr>
          <p:cNvGraphicFramePr>
            <a:graphicFrameLocks noGrp="1"/>
          </p:cNvGraphicFramePr>
          <p:nvPr>
            <p:ph idx="1"/>
            <p:extLst>
              <p:ext uri="{D42A27DB-BD31-4B8C-83A1-F6EECF244321}">
                <p14:modId xmlns:p14="http://schemas.microsoft.com/office/powerpoint/2010/main" val="4197585981"/>
              </p:ext>
            </p:extLst>
          </p:nvPr>
        </p:nvGraphicFramePr>
        <p:xfrm>
          <a:off x="940916" y="2364378"/>
          <a:ext cx="10378440" cy="2664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llinois Fighting Illini Logo and ...">
            <a:extLst>
              <a:ext uri="{FF2B5EF4-FFF2-40B4-BE49-F238E27FC236}">
                <a16:creationId xmlns:a16="http://schemas.microsoft.com/office/drawing/2014/main" id="{88AABF8E-12F0-1B7A-B99F-159EED2A1B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14335" y="97974"/>
            <a:ext cx="1166474" cy="6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691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701</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Times New Roman</vt:lpstr>
      <vt:lpstr>Office Theme</vt:lpstr>
      <vt:lpstr>THE EQUILIBRIUM</vt:lpstr>
      <vt:lpstr>PowerPoint Presentation</vt:lpstr>
      <vt:lpstr>Introduction to product: describe concept.</vt:lpstr>
      <vt:lpstr>PowerPoint Presentation</vt:lpstr>
      <vt:lpstr>Value Proposition</vt:lpstr>
      <vt:lpstr>FUNCTIONAL BENEFITS </vt:lpstr>
      <vt:lpstr>POSITIONING STATEMENT</vt:lpstr>
      <vt:lpstr>Potential barriers to adoption</vt:lpstr>
      <vt:lpstr>Characteristics that Enhance adoption</vt:lpstr>
      <vt:lpstr>PowerPoint Presentation</vt:lpstr>
      <vt:lpstr>Characteristics that Hinders adoption</vt:lpstr>
      <vt:lpstr>PowerPoint Presentation</vt:lpstr>
      <vt:lpstr>Marketing Mix</vt:lpstr>
      <vt:lpstr>PowerPoint Presentation</vt:lpstr>
      <vt:lpstr>PowerPoint Presentation</vt:lpstr>
      <vt:lpstr>PowerPoint Presentation</vt:lpstr>
      <vt:lpstr>PowerPoint Presentation</vt:lpstr>
      <vt:lpstr>Financials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prithvi reddy</dc:creator>
  <cp:lastModifiedBy>Shanker, Rajat</cp:lastModifiedBy>
  <cp:revision>3</cp:revision>
  <dcterms:created xsi:type="dcterms:W3CDTF">2024-04-27T17:44:11Z</dcterms:created>
  <dcterms:modified xsi:type="dcterms:W3CDTF">2024-04-29T19:46:44Z</dcterms:modified>
</cp:coreProperties>
</file>