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59021-061F-4123-AB4B-73FDE3ACED7D}" v="3" dt="2024-09-29T03:17:24.491"/>
    <p1510:client id="{22FC1ED9-FB78-4D0A-A016-E01E857FB5C1}" v="3" dt="2024-09-29T03:13:19.514"/>
    <p1510:client id="{8085FC7C-FB09-4825-97CD-4694B1B87A5D}" v="4" dt="2024-09-29T03:22:35.826"/>
    <p1510:client id="{8D0F90B6-A7C0-4A84-8678-CED6BFB4B759}" v="4" dt="2024-09-29T03:20:16.103"/>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msak\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29"/>
  </c:pivotSource>
  <c:chart>
    <c:autoTitleDeleted val="0"/>
    <c:pivotFmts>
      <c:pivotFmt>
        <c:idx val="0"/>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ln w="9525" cap="rnd">
            <a:solidFill>
              <a:schemeClr val="accent1"/>
            </a:solidFill>
            <a:round/>
          </a:ln>
          <a:effectLst/>
        </c:spPr>
      </c:pivotFmt>
      <c:pivotFmt>
        <c:idx val="6"/>
        <c:spPr>
          <a:ln w="9525" cap="rnd">
            <a:solidFill>
              <a:schemeClr val="accent2"/>
            </a:solidFill>
            <a:round/>
          </a:ln>
          <a:effectLst/>
        </c:spPr>
      </c:pivotFmt>
      <c:pivotFmt>
        <c:idx val="7"/>
        <c:spPr>
          <a:ln w="9525" cap="rnd">
            <a:solidFill>
              <a:schemeClr val="accent3"/>
            </a:solidFill>
            <a:round/>
          </a:ln>
          <a:effectLst/>
        </c:spPr>
      </c:pivotFmt>
      <c:pivotFmt>
        <c:idx val="8"/>
        <c:spPr>
          <a:ln w="9525" cap="rnd">
            <a:solidFill>
              <a:schemeClr val="accent4"/>
            </a:solidFill>
            <a:round/>
          </a:ln>
          <a:effectLst/>
        </c:spPr>
      </c:pivotFmt>
      <c:pivotFmt>
        <c:idx val="9"/>
        <c:spPr>
          <a:ln w="9525" cap="rnd">
            <a:solidFill>
              <a:schemeClr val="accent5"/>
            </a:solidFill>
            <a:round/>
          </a:ln>
          <a:effectLst/>
        </c:spPr>
      </c:pivotFmt>
      <c:pivotFmt>
        <c:idx val="10"/>
        <c:spPr>
          <a:ln w="9525" cap="rnd">
            <a:solidFill>
              <a:schemeClr val="accent6"/>
            </a:solidFill>
            <a:round/>
          </a:ln>
          <a:effectLst/>
        </c:spPr>
      </c:pivotFmt>
      <c:pivotFmt>
        <c:idx val="11"/>
        <c:spPr>
          <a:ln w="9525" cap="rnd">
            <a:solidFill>
              <a:schemeClr val="accent1">
                <a:lumMod val="60000"/>
              </a:schemeClr>
            </a:solidFill>
            <a:round/>
          </a:ln>
          <a:effectLst/>
        </c:spPr>
      </c:pivotFmt>
      <c:pivotFmt>
        <c:idx val="12"/>
        <c:spPr>
          <a:ln w="9525" cap="rnd">
            <a:solidFill>
              <a:schemeClr val="accent2">
                <a:lumMod val="60000"/>
              </a:schemeClr>
            </a:solidFill>
            <a:round/>
          </a:ln>
          <a:effectLst/>
        </c:spPr>
      </c:pivotFmt>
      <c:pivotFmt>
        <c:idx val="13"/>
        <c:spPr>
          <a:ln w="9525" cap="rnd">
            <a:solidFill>
              <a:schemeClr val="accent3">
                <a:lumMod val="60000"/>
              </a:schemeClr>
            </a:solidFill>
            <a:round/>
          </a:ln>
          <a:effectLst/>
        </c:spPr>
      </c:pivotFmt>
      <c:pivotFmt>
        <c:idx val="14"/>
        <c:spPr>
          <a:ln w="9525" cap="rnd">
            <a:solidFill>
              <a:schemeClr val="accent4">
                <a:lumMod val="60000"/>
              </a:schemeClr>
            </a:solidFill>
            <a:round/>
          </a:ln>
          <a:effectLst/>
        </c:spPr>
      </c:pivotFmt>
      <c:pivotFmt>
        <c:idx val="15"/>
        <c:spPr>
          <a:ln w="952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6"/>
        <c:spPr>
          <a:ln w="9525" cap="rnd">
            <a:solidFill>
              <a:schemeClr val="accent3"/>
            </a:solidFill>
            <a:round/>
          </a:ln>
          <a:effectLst/>
        </c:spPr>
        <c:marker>
          <c:symbol val="none"/>
        </c:marker>
        <c:dLbl>
          <c:idx val="0"/>
          <c:delete val="1"/>
          <c:extLst>
            <c:ext xmlns:c15="http://schemas.microsoft.com/office/drawing/2012/chart" uri="{CE6537A1-D6FC-4f65-9D91-7224C49458BB}"/>
          </c:extLst>
        </c:dLbl>
      </c:pivotFmt>
      <c:pivotFmt>
        <c:idx val="17"/>
        <c:spPr>
          <a:ln w="9525" cap="rnd">
            <a:solidFill>
              <a:schemeClr val="accent4"/>
            </a:solidFill>
            <a:round/>
          </a:ln>
          <a:effectLst/>
        </c:spPr>
        <c:marker>
          <c:symbol val="none"/>
        </c:marker>
        <c:dLbl>
          <c:idx val="0"/>
          <c:delete val="1"/>
          <c:extLst>
            <c:ext xmlns:c15="http://schemas.microsoft.com/office/drawing/2012/chart" uri="{CE6537A1-D6FC-4f65-9D91-7224C49458BB}"/>
          </c:extLst>
        </c:dLbl>
      </c:pivotFmt>
      <c:pivotFmt>
        <c:idx val="18"/>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9"/>
        <c:spPr>
          <a:ln w="9525" cap="rnd">
            <a:solidFill>
              <a:schemeClr val="accent1"/>
            </a:solidFill>
            <a:round/>
          </a:ln>
          <a:effectLst/>
        </c:spPr>
      </c:pivotFmt>
      <c:pivotFmt>
        <c:idx val="20"/>
        <c:spPr>
          <a:ln w="9525" cap="rnd">
            <a:solidFill>
              <a:schemeClr val="accent2"/>
            </a:solidFill>
            <a:round/>
          </a:ln>
          <a:effectLst/>
        </c:spPr>
      </c:pivotFmt>
      <c:pivotFmt>
        <c:idx val="21"/>
        <c:spPr>
          <a:ln w="9525" cap="rnd">
            <a:solidFill>
              <a:schemeClr val="accent3"/>
            </a:solidFill>
            <a:round/>
          </a:ln>
          <a:effectLst/>
        </c:spPr>
      </c:pivotFmt>
      <c:pivotFmt>
        <c:idx val="22"/>
        <c:spPr>
          <a:ln w="9525" cap="rnd">
            <a:solidFill>
              <a:schemeClr val="accent4"/>
            </a:solidFill>
            <a:round/>
          </a:ln>
          <a:effectLst/>
        </c:spPr>
      </c:pivotFmt>
      <c:pivotFmt>
        <c:idx val="23"/>
        <c:spPr>
          <a:ln w="9525" cap="rnd">
            <a:solidFill>
              <a:schemeClr val="accent5"/>
            </a:solidFill>
            <a:round/>
          </a:ln>
          <a:effectLst/>
        </c:spPr>
      </c:pivotFmt>
      <c:pivotFmt>
        <c:idx val="24"/>
        <c:spPr>
          <a:ln w="9525" cap="rnd">
            <a:solidFill>
              <a:schemeClr val="accent6"/>
            </a:solidFill>
            <a:round/>
          </a:ln>
          <a:effectLst/>
        </c:spPr>
      </c:pivotFmt>
      <c:pivotFmt>
        <c:idx val="25"/>
        <c:spPr>
          <a:ln w="9525" cap="rnd">
            <a:solidFill>
              <a:schemeClr val="accent1">
                <a:lumMod val="60000"/>
              </a:schemeClr>
            </a:solidFill>
            <a:round/>
          </a:ln>
          <a:effectLst/>
        </c:spPr>
      </c:pivotFmt>
      <c:pivotFmt>
        <c:idx val="26"/>
        <c:spPr>
          <a:ln w="9525" cap="rnd">
            <a:solidFill>
              <a:schemeClr val="accent2">
                <a:lumMod val="60000"/>
              </a:schemeClr>
            </a:solidFill>
            <a:round/>
          </a:ln>
          <a:effectLst/>
        </c:spPr>
      </c:pivotFmt>
      <c:pivotFmt>
        <c:idx val="27"/>
        <c:spPr>
          <a:ln w="9525" cap="rnd">
            <a:solidFill>
              <a:schemeClr val="accent3">
                <a:lumMod val="60000"/>
              </a:schemeClr>
            </a:solidFill>
            <a:round/>
          </a:ln>
          <a:effectLst/>
        </c:spPr>
      </c:pivotFmt>
      <c:pivotFmt>
        <c:idx val="28"/>
        <c:spPr>
          <a:ln w="9525" cap="rnd">
            <a:solidFill>
              <a:schemeClr val="accent4">
                <a:lumMod val="60000"/>
              </a:schemeClr>
            </a:solidFill>
            <a:round/>
          </a:ln>
          <a:effectLst/>
        </c:spPr>
      </c:pivotFmt>
      <c:pivotFmt>
        <c:idx val="29"/>
        <c:spPr>
          <a:ln w="952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30"/>
        <c:spPr>
          <a:ln w="9525" cap="rnd">
            <a:solidFill>
              <a:schemeClr val="accent3"/>
            </a:solidFill>
            <a:round/>
          </a:ln>
          <a:effectLst/>
        </c:spPr>
        <c:marker>
          <c:symbol val="none"/>
        </c:marker>
        <c:dLbl>
          <c:idx val="0"/>
          <c:delete val="1"/>
          <c:extLst>
            <c:ext xmlns:c15="http://schemas.microsoft.com/office/drawing/2012/chart" uri="{CE6537A1-D6FC-4f65-9D91-7224C49458BB}"/>
          </c:extLst>
        </c:dLbl>
      </c:pivotFmt>
      <c:pivotFmt>
        <c:idx val="31"/>
        <c:spPr>
          <a:ln w="9525" cap="rnd">
            <a:solidFill>
              <a:schemeClr val="accent4"/>
            </a:solidFill>
            <a:round/>
          </a:ln>
          <a:effectLst/>
        </c:spPr>
        <c:marker>
          <c:symbol val="none"/>
        </c:marker>
        <c:dLbl>
          <c:idx val="0"/>
          <c:delete val="1"/>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1"/>
        <c:ser>
          <c:idx val="0"/>
          <c:order val="0"/>
          <c:tx>
            <c:strRef>
              <c:f>Sheet4!$B$3:$B$4</c:f>
              <c:strCache>
                <c:ptCount val="1"/>
                <c:pt idx="0">
                  <c:v>HIGH</c:v>
                </c:pt>
              </c:strCache>
            </c:strRef>
          </c:tx>
          <c:spPr>
            <a:ln w="9525" cap="rnd">
              <a:solidFill>
                <a:schemeClr val="accent1"/>
              </a:solidFill>
              <a:round/>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19F-4A92-B87A-2E87C98CA6CA}"/>
            </c:ext>
          </c:extLst>
        </c:ser>
        <c:ser>
          <c:idx val="1"/>
          <c:order val="1"/>
          <c:tx>
            <c:strRef>
              <c:f>Sheet4!$C$3:$C$4</c:f>
              <c:strCache>
                <c:ptCount val="1"/>
                <c:pt idx="0">
                  <c:v>LOW</c:v>
                </c:pt>
              </c:strCache>
            </c:strRef>
          </c:tx>
          <c:spPr>
            <a:ln w="9525" cap="rnd">
              <a:solidFill>
                <a:schemeClr val="accent2"/>
              </a:solidFill>
              <a:round/>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19F-4A92-B87A-2E87C98CA6CA}"/>
            </c:ext>
          </c:extLst>
        </c:ser>
        <c:ser>
          <c:idx val="2"/>
          <c:order val="2"/>
          <c:tx>
            <c:strRef>
              <c:f>Sheet4!$D$3:$D$4</c:f>
              <c:strCache>
                <c:ptCount val="1"/>
                <c:pt idx="0">
                  <c:v>MEDIUM</c:v>
                </c:pt>
              </c:strCache>
            </c:strRef>
          </c:tx>
          <c:spPr>
            <a:ln w="9525" cap="rnd">
              <a:solidFill>
                <a:schemeClr val="accent3"/>
              </a:solidFill>
              <a:round/>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A19F-4A92-B87A-2E87C98CA6CA}"/>
            </c:ext>
          </c:extLst>
        </c:ser>
        <c:ser>
          <c:idx val="3"/>
          <c:order val="3"/>
          <c:tx>
            <c:strRef>
              <c:f>Sheet4!$E$3:$E$4</c:f>
              <c:strCache>
                <c:ptCount val="1"/>
                <c:pt idx="0">
                  <c:v>VERY HIGHT</c:v>
                </c:pt>
              </c:strCache>
            </c:strRef>
          </c:tx>
          <c:spPr>
            <a:ln w="9525" cap="rnd">
              <a:solidFill>
                <a:schemeClr val="accent4"/>
              </a:solidFill>
              <a:round/>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A19F-4A92-B87A-2E87C98CA6CA}"/>
            </c:ext>
          </c:extLst>
        </c:ser>
        <c:bandFmts>
          <c:bandFmt>
            <c:idx val="0"/>
            <c:spPr>
              <a:ln w="9525" cap="rnd">
                <a:solidFill>
                  <a:schemeClr val="accent1"/>
                </a:solidFill>
                <a:round/>
              </a:ln>
              <a:effectLst/>
            </c:spPr>
          </c:bandFmt>
          <c:bandFmt>
            <c:idx val="1"/>
            <c:spPr>
              <a:ln w="9525" cap="rnd">
                <a:solidFill>
                  <a:schemeClr val="accent2"/>
                </a:solidFill>
                <a:round/>
              </a:ln>
              <a:effectLst/>
            </c:spPr>
          </c:bandFmt>
          <c:bandFmt>
            <c:idx val="2"/>
            <c:spPr>
              <a:ln w="9525" cap="rnd">
                <a:solidFill>
                  <a:schemeClr val="accent3"/>
                </a:solidFill>
                <a:round/>
              </a:ln>
              <a:effectLst/>
            </c:spPr>
          </c:bandFmt>
          <c:bandFmt>
            <c:idx val="3"/>
            <c:spPr>
              <a:ln w="9525" cap="rnd">
                <a:solidFill>
                  <a:schemeClr val="accent4"/>
                </a:solidFill>
                <a:round/>
              </a:ln>
              <a:effectLst/>
            </c:spPr>
          </c:bandFmt>
          <c:bandFmt>
            <c:idx val="4"/>
            <c:spPr>
              <a:ln w="9525" cap="rnd">
                <a:solidFill>
                  <a:schemeClr val="accent5"/>
                </a:solidFill>
                <a:round/>
              </a:ln>
              <a:effectLst/>
            </c:spPr>
          </c:bandFmt>
          <c:bandFmt>
            <c:idx val="5"/>
            <c:spPr>
              <a:ln w="9525" cap="rnd">
                <a:solidFill>
                  <a:schemeClr val="accent6"/>
                </a:solidFill>
                <a:round/>
              </a:ln>
              <a:effectLst/>
            </c:spPr>
          </c:bandFmt>
          <c:bandFmt>
            <c:idx val="6"/>
            <c:spPr>
              <a:ln w="9525" cap="rnd">
                <a:solidFill>
                  <a:schemeClr val="accent1">
                    <a:lumMod val="60000"/>
                  </a:schemeClr>
                </a:solidFill>
                <a:round/>
              </a:ln>
              <a:effectLst/>
            </c:spPr>
          </c:bandFmt>
          <c:bandFmt>
            <c:idx val="7"/>
            <c:spPr>
              <a:ln w="9525" cap="rnd">
                <a:solidFill>
                  <a:schemeClr val="accent2">
                    <a:lumMod val="60000"/>
                  </a:schemeClr>
                </a:solidFill>
                <a:round/>
              </a:ln>
              <a:effectLst/>
            </c:spPr>
          </c:bandFmt>
          <c:bandFmt>
            <c:idx val="8"/>
            <c:spPr>
              <a:ln w="9525" cap="rnd">
                <a:solidFill>
                  <a:schemeClr val="accent3">
                    <a:lumMod val="60000"/>
                  </a:schemeClr>
                </a:solidFill>
                <a:round/>
              </a:ln>
              <a:effectLst/>
            </c:spPr>
          </c:bandFmt>
          <c:bandFmt>
            <c:idx val="9"/>
            <c:spPr>
              <a:ln w="9525" cap="rnd">
                <a:solidFill>
                  <a:schemeClr val="accent4">
                    <a:lumMod val="60000"/>
                  </a:schemeClr>
                </a:solidFill>
                <a:round/>
              </a:ln>
              <a:effectLst/>
            </c:spPr>
          </c:bandFmt>
        </c:bandFmts>
        <c:axId val="370482479"/>
        <c:axId val="370493039"/>
        <c:axId val="370498159"/>
      </c:surface3DChart>
      <c:catAx>
        <c:axId val="3704824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493039"/>
        <c:crosses val="autoZero"/>
        <c:auto val="1"/>
        <c:lblAlgn val="ctr"/>
        <c:lblOffset val="100"/>
        <c:noMultiLvlLbl val="0"/>
      </c:catAx>
      <c:valAx>
        <c:axId val="370493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482479"/>
        <c:crosses val="autoZero"/>
        <c:crossBetween val="midCat"/>
      </c:valAx>
      <c:serAx>
        <c:axId val="370498159"/>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70493039"/>
        <c:crosses val="autoZero"/>
      </c:serAx>
    </c:plotArea>
    <c:legend>
      <c:legendPos val="r"/>
      <c:overlay val="0"/>
      <c:spPr>
        <a:noFill/>
        <a:ln>
          <a:noFill/>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DIVYA.R</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312220079</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D70C42C8-18BD-5355-03AB-24A9BAF63FEB}"/>
              </a:ext>
            </a:extLst>
          </p:cNvPr>
          <p:cNvGraphicFramePr>
            <a:graphicFrameLocks/>
          </p:cNvGraphicFramePr>
          <p:nvPr>
            <p:extLst>
              <p:ext uri="{D42A27DB-BD31-4B8C-83A1-F6EECF244321}">
                <p14:modId xmlns:p14="http://schemas.microsoft.com/office/powerpoint/2010/main" val="2904962271"/>
              </p:ext>
            </p:extLst>
          </p:nvPr>
        </p:nvGraphicFramePr>
        <p:xfrm>
          <a:off x="755331" y="2816831"/>
          <a:ext cx="9289213" cy="30791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21</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7</cp:revision>
  <dcterms:modified xsi:type="dcterms:W3CDTF">2024-09-29T03:23:02Z</dcterms:modified>
</cp:coreProperties>
</file>