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64" r:id="rId4"/>
    <p:sldId id="266" r:id="rId5"/>
    <p:sldId id="259" r:id="rId6"/>
    <p:sldId id="265" r:id="rId7"/>
    <p:sldId id="260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0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02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5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7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8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9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2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3067-DA8B-4726-969F-E1BF2FE4B76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0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36C-4E4E-F378-30C4-41E2963C5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ROBOFEST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DDC64-4475-F6E4-360B-D08AEDB1A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TWO WHEEL SELF BALANCING ROBOT </a:t>
            </a:r>
            <a:br>
              <a:rPr lang="en-I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IIT BHUBANESWAR</a:t>
            </a:r>
          </a:p>
        </p:txBody>
      </p:sp>
      <p:pic>
        <p:nvPicPr>
          <p:cNvPr id="1026" name="Picture 2" descr="IIT Bhubaneswar - Wikipedia">
            <a:extLst>
              <a:ext uri="{FF2B5EF4-FFF2-40B4-BE49-F238E27FC236}">
                <a16:creationId xmlns:a16="http://schemas.microsoft.com/office/drawing/2014/main" id="{E147658E-6106-C132-BBD6-E304EDF6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450440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7CFE9004-F18A-AC03-1C9A-9397268AD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863" y="270986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2ECBA5D-37EC-DB90-A8C8-F7344D8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85" y="576653"/>
            <a:ext cx="1682027" cy="168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6AA49-5084-8864-EAD0-02EE511283FD}"/>
              </a:ext>
            </a:extLst>
          </p:cNvPr>
          <p:cNvSpPr txBox="1"/>
          <p:nvPr/>
        </p:nvSpPr>
        <p:spPr>
          <a:xfrm>
            <a:off x="1901484" y="305068"/>
            <a:ext cx="75230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  <a:p>
            <a:pPr algn="ctr"/>
            <a:endParaRPr lang="en-US" sz="2800" dirty="0"/>
          </a:p>
          <a:p>
            <a:pPr algn="ctr"/>
            <a:r>
              <a:rPr lang="en-IN" sz="2800" dirty="0"/>
              <a:t>Team – IIT Bhubaneswar </a:t>
            </a:r>
          </a:p>
          <a:p>
            <a:r>
              <a:rPr lang="en-IN" sz="2800" dirty="0"/>
              <a:t>Two wheel Self balancing robot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Mentor – </a:t>
            </a:r>
            <a:r>
              <a:rPr lang="en-IN" sz="2800" dirty="0" err="1"/>
              <a:t>Dr.</a:t>
            </a:r>
            <a:r>
              <a:rPr lang="en-IN" sz="2800" dirty="0"/>
              <a:t> </a:t>
            </a:r>
            <a:r>
              <a:rPr lang="en-IN" sz="2800" dirty="0" err="1"/>
              <a:t>Satyanarayan</a:t>
            </a:r>
            <a:r>
              <a:rPr lang="en-IN" sz="2800" dirty="0"/>
              <a:t> </a:t>
            </a:r>
            <a:r>
              <a:rPr lang="en-IN" sz="2800" dirty="0" err="1"/>
              <a:t>Panigrahi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Members: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1. Ayush Gupta</a:t>
            </a:r>
          </a:p>
          <a:p>
            <a:r>
              <a:rPr lang="en-IN" sz="2800" dirty="0"/>
              <a:t>2. Divya Kumar</a:t>
            </a:r>
          </a:p>
          <a:p>
            <a:r>
              <a:rPr lang="en-IN" sz="2800" dirty="0"/>
              <a:t>3. Jiya Chakraborty</a:t>
            </a:r>
          </a:p>
          <a:p>
            <a:r>
              <a:rPr lang="en-IN" sz="2800" dirty="0"/>
              <a:t>4. Vivek Singh</a:t>
            </a:r>
          </a:p>
          <a:p>
            <a:r>
              <a:rPr lang="en-IN" sz="2800" dirty="0"/>
              <a:t>5. Rachit Jain</a:t>
            </a:r>
          </a:p>
        </p:txBody>
      </p:sp>
    </p:spTree>
    <p:extLst>
      <p:ext uri="{BB962C8B-B14F-4D97-AF65-F5344CB8AC3E}">
        <p14:creationId xmlns:p14="http://schemas.microsoft.com/office/powerpoint/2010/main" val="19554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96449"/>
            <a:ext cx="7389811" cy="1478570"/>
          </a:xfrm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Robot Design</a:t>
            </a:r>
            <a:br>
              <a:rPr lang="en-I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grey object&#10;&#10;Description automatically generated">
            <a:extLst>
              <a:ext uri="{FF2B5EF4-FFF2-40B4-BE49-F238E27FC236}">
                <a16:creationId xmlns:a16="http://schemas.microsoft.com/office/drawing/2014/main" id="{5667C5EC-33AA-2993-CFFB-370601AF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7"/>
          <a:stretch/>
        </p:blipFill>
        <p:spPr>
          <a:xfrm>
            <a:off x="1349602" y="678579"/>
            <a:ext cx="1662707" cy="1667361"/>
          </a:xfrm>
          <a:prstGeom prst="rect">
            <a:avLst/>
          </a:prstGeom>
        </p:spPr>
      </p:pic>
      <p:sp>
        <p:nvSpPr>
          <p:cNvPr id="25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y metal bracket with holes&#10;&#10;Description automatically generated">
            <a:extLst>
              <a:ext uri="{FF2B5EF4-FFF2-40B4-BE49-F238E27FC236}">
                <a16:creationId xmlns:a16="http://schemas.microsoft.com/office/drawing/2014/main" id="{8BDF63CE-8C6B-5185-63BB-72679114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4" y="2550045"/>
            <a:ext cx="2031591" cy="1706538"/>
          </a:xfrm>
          <a:prstGeom prst="rect">
            <a:avLst/>
          </a:prstGeom>
        </p:spPr>
      </p:pic>
      <p:sp>
        <p:nvSpPr>
          <p:cNvPr id="90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grey rectangular object&#10;&#10;Description automatically generated">
            <a:extLst>
              <a:ext uri="{FF2B5EF4-FFF2-40B4-BE49-F238E27FC236}">
                <a16:creationId xmlns:a16="http://schemas.microsoft.com/office/drawing/2014/main" id="{277BC864-8AD6-F28A-DA14-327CD9611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1"/>
          <a:stretch/>
        </p:blipFill>
        <p:spPr>
          <a:xfrm>
            <a:off x="848751" y="4827233"/>
            <a:ext cx="2490232" cy="119442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D51BE4-C044-B66F-D0F1-168EF3867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00" y="931169"/>
            <a:ext cx="7389812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Structural Framework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Designed frame using: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8 rods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 Plates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2 side motor supports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1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Battery and Container Design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 stability: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Dedicated battery slot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2100" b="1" dirty="0">
                <a:latin typeface="Arial" panose="020B0604020202020204" pitchFamily="34" charset="0"/>
              </a:rPr>
              <a:t>Baffles with holes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</a:t>
            </a:r>
            <a:r>
              <a:rPr lang="en-US" altLang="en-US" sz="2100" b="1" dirty="0">
                <a:latin typeface="Arial" panose="020B0604020202020204" pitchFamily="34" charset="0"/>
              </a:rPr>
              <a:t>antilever protrusions in baffles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Strength and Durability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Thin ripples in the upper plate: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educes thickness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I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ncreas</a:t>
            </a:r>
            <a:r>
              <a:rPr lang="en-US" altLang="en-US" sz="2100" b="1" dirty="0">
                <a:latin typeface="Arial" panose="020B0604020202020204" pitchFamily="34" charset="0"/>
              </a:rPr>
              <a:t>es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strength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07758-483C-FAA3-EB1E-D4E6029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69" t="2007" r="4595" b="5233"/>
          <a:stretch/>
        </p:blipFill>
        <p:spPr>
          <a:xfrm>
            <a:off x="1435508" y="157316"/>
            <a:ext cx="3431459" cy="6361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0F6D6-3AA0-EA04-79D4-4F555B1E5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5" y="470720"/>
            <a:ext cx="6524625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5B2F1A-159A-12A8-1791-82AC6CC2F2DF}"/>
              </a:ext>
            </a:extLst>
          </p:cNvPr>
          <p:cNvSpPr txBox="1"/>
          <p:nvPr/>
        </p:nvSpPr>
        <p:spPr>
          <a:xfrm>
            <a:off x="7785975" y="6214593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Fig.2: Beaker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B4BBA-EC9D-362D-36F3-3F1ADB17D37E}"/>
              </a:ext>
            </a:extLst>
          </p:cNvPr>
          <p:cNvSpPr txBox="1"/>
          <p:nvPr/>
        </p:nvSpPr>
        <p:spPr>
          <a:xfrm>
            <a:off x="1699942" y="6468085"/>
            <a:ext cx="290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Fig.1:Isometric view of model.</a:t>
            </a:r>
          </a:p>
        </p:txBody>
      </p:sp>
    </p:spTree>
    <p:extLst>
      <p:ext uri="{BB962C8B-B14F-4D97-AF65-F5344CB8AC3E}">
        <p14:creationId xmlns:p14="http://schemas.microsoft.com/office/powerpoint/2010/main" val="41181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7B170F-BDD1-27AA-960A-719D5AFE7235}"/>
              </a:ext>
            </a:extLst>
          </p:cNvPr>
          <p:cNvSpPr txBox="1"/>
          <p:nvPr/>
        </p:nvSpPr>
        <p:spPr>
          <a:xfrm>
            <a:off x="1990725" y="5138814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Total deformation analysis of the main structure and beaker </a:t>
            </a:r>
          </a:p>
        </p:txBody>
      </p:sp>
      <p:pic>
        <p:nvPicPr>
          <p:cNvPr id="6" name="Picture 5" descr="A blue and green geometrical structure&#10;&#10;Description automatically generated with medium confidence">
            <a:extLst>
              <a:ext uri="{FF2B5EF4-FFF2-40B4-BE49-F238E27FC236}">
                <a16:creationId xmlns:a16="http://schemas.microsoft.com/office/drawing/2014/main" id="{7C890531-8B84-19C5-E2CE-C33AF6F84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8" y="933413"/>
            <a:ext cx="4151832" cy="39338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multicolored grid on a white background&#10;&#10;Description automatically generated">
            <a:extLst>
              <a:ext uri="{FF2B5EF4-FFF2-40B4-BE49-F238E27FC236}">
                <a16:creationId xmlns:a16="http://schemas.microsoft.com/office/drawing/2014/main" id="{F5DB0480-D9D2-B9A7-C2D7-7959C7165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27" y="903287"/>
            <a:ext cx="4359752" cy="39782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4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9D643E98-8BE4-4A2F-05F2-6EFF6E0BD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"/>
          <a:stretch/>
        </p:blipFill>
        <p:spPr>
          <a:xfrm>
            <a:off x="1153118" y="919089"/>
            <a:ext cx="10307361" cy="55129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1" y="72108"/>
            <a:ext cx="9905998" cy="1052966"/>
          </a:xfrm>
        </p:spPr>
        <p:txBody>
          <a:bodyPr>
            <a:normAutofit/>
          </a:bodyPr>
          <a:lstStyle/>
          <a:p>
            <a:r>
              <a:rPr lang="en-IN" sz="4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9113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imulation PID">
            <a:hlinkClick r:id="" action="ppaction://media"/>
            <a:extLst>
              <a:ext uri="{FF2B5EF4-FFF2-40B4-BE49-F238E27FC236}">
                <a16:creationId xmlns:a16="http://schemas.microsoft.com/office/drawing/2014/main" id="{984EB447-03C7-B675-E812-2ED6939CE6A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97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9190" y="735541"/>
            <a:ext cx="9760832" cy="6019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5815E-4BB6-10AD-2E1C-311923490013}"/>
              </a:ext>
            </a:extLst>
          </p:cNvPr>
          <p:cNvSpPr txBox="1"/>
          <p:nvPr/>
        </p:nvSpPr>
        <p:spPr>
          <a:xfrm>
            <a:off x="624467" y="89210"/>
            <a:ext cx="873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	The video below shows the simulation: </a:t>
            </a:r>
            <a:endParaRPr lang="en-IN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19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6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61" y="-132123"/>
            <a:ext cx="9905998" cy="1478570"/>
          </a:xfrm>
        </p:spPr>
        <p:txBody>
          <a:bodyPr>
            <a:normAutofit/>
          </a:bodyPr>
          <a:lstStyle/>
          <a:p>
            <a:r>
              <a:rPr lang="en-IN" sz="6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06E9D2-49CD-A2B0-BC70-2731F34E5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761" y="1443842"/>
            <a:ext cx="1013618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Reproducible Circuit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Arduino Nano (micro-controller):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Arduino Nano is used   as the microcontroller to run a PID control algorithm.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Motor drivers to power the motors.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Integration via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Infrared Sensors (IRs)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MPU 6050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US" altLang="en-US" sz="2800" b="1" dirty="0">
                <a:latin typeface="Arial" panose="020B0604020202020204" pitchFamily="34" charset="0"/>
              </a:rPr>
              <a:t>angular velocity &amp; acceleration measurement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8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4B4F9-19A1-9F5B-F137-0DB66D4B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01" y="0"/>
            <a:ext cx="74239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194D8-6CA5-7957-9F0C-747C168A668E}"/>
              </a:ext>
            </a:extLst>
          </p:cNvPr>
          <p:cNvSpPr txBox="1"/>
          <p:nvPr/>
        </p:nvSpPr>
        <p:spPr>
          <a:xfrm>
            <a:off x="4031226" y="6390968"/>
            <a:ext cx="37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Complete circuit Diagram of our system</a:t>
            </a:r>
          </a:p>
        </p:txBody>
      </p:sp>
    </p:spTree>
    <p:extLst>
      <p:ext uri="{BB962C8B-B14F-4D97-AF65-F5344CB8AC3E}">
        <p14:creationId xmlns:p14="http://schemas.microsoft.com/office/powerpoint/2010/main" val="318546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1D2A-3A7D-BEC4-590E-225E3EDB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096" y="-328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54D38-35AC-92B7-C594-5A00180934E2}"/>
              </a:ext>
            </a:extLst>
          </p:cNvPr>
          <p:cNvSpPr txBox="1"/>
          <p:nvPr/>
        </p:nvSpPr>
        <p:spPr>
          <a:xfrm>
            <a:off x="1888096" y="667405"/>
            <a:ext cx="9891252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Tried different values to decide </a:t>
            </a:r>
            <a:r>
              <a:rPr lang="en-IN" sz="3200" b="1" dirty="0">
                <a:solidFill>
                  <a:schemeClr val="bg1"/>
                </a:solidFill>
              </a:rPr>
              <a:t>the interrupt time </a:t>
            </a:r>
            <a:r>
              <a:rPr lang="en-IN" sz="3200" dirty="0">
                <a:solidFill>
                  <a:schemeClr val="tx1"/>
                </a:solidFill>
              </a:rPr>
              <a:t>for powering the motors.</a:t>
            </a:r>
          </a:p>
          <a:p>
            <a:pPr algn="l"/>
            <a:endParaRPr lang="en-IN" sz="32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Plotted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tx1"/>
                </a:solidFill>
              </a:rPr>
              <a:t>different interrupt values to their to </a:t>
            </a:r>
            <a:r>
              <a:rPr lang="en-IN" sz="3200" dirty="0"/>
              <a:t>find the best values </a:t>
            </a:r>
            <a:endParaRPr lang="en-IN" sz="3200" dirty="0">
              <a:solidFill>
                <a:schemeClr val="tx1"/>
              </a:solidFill>
            </a:endParaRPr>
          </a:p>
          <a:p>
            <a:pPr algn="l"/>
            <a:endParaRPr lang="en-IN" sz="32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Tuning</a:t>
            </a:r>
            <a:r>
              <a:rPr lang="en-US" sz="3200" dirty="0"/>
              <a:t> the setpoint values to achieve a speed where the robot maintains a balance. 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Multiple iterations</a:t>
            </a:r>
            <a:r>
              <a:rPr lang="en-US" sz="3200" b="1" dirty="0"/>
              <a:t> </a:t>
            </a:r>
            <a:r>
              <a:rPr lang="en-US" sz="3200" dirty="0"/>
              <a:t>to prevent low speeds and overshoot.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dirty="0"/>
              <a:t>And many More…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algn="l"/>
            <a:endParaRPr lang="en-IN" sz="2800" dirty="0"/>
          </a:p>
          <a:p>
            <a:pPr algn="l"/>
            <a:endParaRPr lang="en-IN" sz="2800" dirty="0"/>
          </a:p>
          <a:p>
            <a:pPr algn="l"/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114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393</TotalTime>
  <Words>246</Words>
  <Application>Microsoft Office PowerPoint</Application>
  <PresentationFormat>Widescreen</PresentationFormat>
  <Paragraphs>52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Circuit</vt:lpstr>
      <vt:lpstr>ROBOFEST 4.0</vt:lpstr>
      <vt:lpstr>Robot Design </vt:lpstr>
      <vt:lpstr>PowerPoint Presentation</vt:lpstr>
      <vt:lpstr>PowerPoint Presentation</vt:lpstr>
      <vt:lpstr>Simulation</vt:lpstr>
      <vt:lpstr>PowerPoint Presentation</vt:lpstr>
      <vt:lpstr>Circuit</vt:lpstr>
      <vt:lpstr>PowerPoint Presentation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Kumar</dc:creator>
  <cp:lastModifiedBy>ayush gupta</cp:lastModifiedBy>
  <cp:revision>17</cp:revision>
  <dcterms:created xsi:type="dcterms:W3CDTF">2024-10-22T17:33:47Z</dcterms:created>
  <dcterms:modified xsi:type="dcterms:W3CDTF">2024-10-23T17:56:00Z</dcterms:modified>
</cp:coreProperties>
</file>