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038" y="-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54954-4985-4995-8DFC-C9523F668D82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781B2-4F8C-44F8-8A1C-A81A41E4D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45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54954-4985-4995-8DFC-C9523F668D82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781B2-4F8C-44F8-8A1C-A81A41E4D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044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54954-4985-4995-8DFC-C9523F668D82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781B2-4F8C-44F8-8A1C-A81A41E4D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55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54954-4985-4995-8DFC-C9523F668D82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781B2-4F8C-44F8-8A1C-A81A41E4D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862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54954-4985-4995-8DFC-C9523F668D82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781B2-4F8C-44F8-8A1C-A81A41E4D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87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54954-4985-4995-8DFC-C9523F668D82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781B2-4F8C-44F8-8A1C-A81A41E4D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35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54954-4985-4995-8DFC-C9523F668D82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781B2-4F8C-44F8-8A1C-A81A41E4D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88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54954-4985-4995-8DFC-C9523F668D82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781B2-4F8C-44F8-8A1C-A81A41E4D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95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54954-4985-4995-8DFC-C9523F668D82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781B2-4F8C-44F8-8A1C-A81A41E4D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90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54954-4985-4995-8DFC-C9523F668D82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781B2-4F8C-44F8-8A1C-A81A41E4D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78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54954-4985-4995-8DFC-C9523F668D82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781B2-4F8C-44F8-8A1C-A81A41E4D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6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54954-4985-4995-8DFC-C9523F668D82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781B2-4F8C-44F8-8A1C-A81A41E4D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06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181274" y="6182463"/>
            <a:ext cx="6926518" cy="978174"/>
            <a:chOff x="869100" y="5322582"/>
            <a:chExt cx="6616232" cy="664789"/>
          </a:xfrm>
        </p:grpSpPr>
        <p:sp>
          <p:nvSpPr>
            <p:cNvPr id="11" name="TextBox 10"/>
            <p:cNvSpPr txBox="1"/>
            <p:nvPr/>
          </p:nvSpPr>
          <p:spPr>
            <a:xfrm>
              <a:off x="869100" y="5403971"/>
              <a:ext cx="1342433" cy="2510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Divya Kumar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11532" y="5410475"/>
              <a:ext cx="1342433" cy="2510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Ayush Gupta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84236" y="5322582"/>
              <a:ext cx="1524000" cy="6647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Jiya Chakraborty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961332" y="5400949"/>
              <a:ext cx="1524000" cy="3798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Rachit Jain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825910" y="202480"/>
            <a:ext cx="7492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Two Wheeled Self Balancing Robot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32387" y="729657"/>
            <a:ext cx="7079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Indian </a:t>
            </a:r>
            <a:r>
              <a:rPr lang="en-IN" sz="1600" dirty="0"/>
              <a:t>Institute of Technology Bhubaneswar 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3980873" y="1958109"/>
            <a:ext cx="937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C88E682B-64AD-AAAD-BA75-FB4B730CFC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424"/>
          <a:stretch/>
        </p:blipFill>
        <p:spPr>
          <a:xfrm>
            <a:off x="5531624" y="4289127"/>
            <a:ext cx="1512789" cy="190921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1C32DAD-6F92-EDDB-3049-590FACB8E081}"/>
              </a:ext>
            </a:extLst>
          </p:cNvPr>
          <p:cNvSpPr txBox="1"/>
          <p:nvPr/>
        </p:nvSpPr>
        <p:spPr>
          <a:xfrm>
            <a:off x="7399970" y="6271707"/>
            <a:ext cx="1646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Vivek Singh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164918D-DC99-AD6C-3EF2-6CCEE4F84C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49" t="24285"/>
          <a:stretch/>
        </p:blipFill>
        <p:spPr>
          <a:xfrm>
            <a:off x="3833983" y="4289127"/>
            <a:ext cx="1303478" cy="19092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C41114-187F-1902-1BAD-01525A14998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3" t="25910" r="17049" b="-276"/>
          <a:stretch/>
        </p:blipFill>
        <p:spPr>
          <a:xfrm>
            <a:off x="7438576" y="4273249"/>
            <a:ext cx="1418768" cy="19092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1017D4-E592-2182-BCB0-715D6571C8F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6" r="-618" b="17584"/>
          <a:stretch/>
        </p:blipFill>
        <p:spPr>
          <a:xfrm>
            <a:off x="234379" y="4265055"/>
            <a:ext cx="1391740" cy="19092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6A56B85-05DE-3754-1B32-1D90588F563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96" t="12743" r="12647" b="30489"/>
          <a:stretch/>
        </p:blipFill>
        <p:spPr>
          <a:xfrm>
            <a:off x="2020282" y="4265056"/>
            <a:ext cx="1419538" cy="19092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DF53AD-0953-7F36-BB7A-7A61C98149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686" y="1375832"/>
            <a:ext cx="1654667" cy="21141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5217CB2-AF4F-2970-C4FC-7A32F64FD442}"/>
              </a:ext>
            </a:extLst>
          </p:cNvPr>
          <p:cNvSpPr txBox="1"/>
          <p:nvPr/>
        </p:nvSpPr>
        <p:spPr>
          <a:xfrm>
            <a:off x="3048420" y="3513637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Dr. </a:t>
            </a:r>
            <a:r>
              <a:rPr lang="en-US" dirty="0" err="1"/>
              <a:t>Satyanarayan</a:t>
            </a:r>
            <a:r>
              <a:rPr lang="en-US" dirty="0"/>
              <a:t> </a:t>
            </a:r>
            <a:r>
              <a:rPr lang="en-US" dirty="0" err="1"/>
              <a:t>Panigrahi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2980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24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ayush gupta</cp:lastModifiedBy>
  <cp:revision>7</cp:revision>
  <dcterms:created xsi:type="dcterms:W3CDTF">2024-10-01T05:28:24Z</dcterms:created>
  <dcterms:modified xsi:type="dcterms:W3CDTF">2024-10-14T16:38:41Z</dcterms:modified>
</cp:coreProperties>
</file>