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3447" autoAdjust="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NAME:DIVYA LAKSHMI S</a:t>
            </a:r>
          </a:p>
          <a:p>
            <a:r>
              <a:rPr lang="en-US" sz="2400" dirty="0"/>
              <a:t>REGISTER NO: 312214157/as312214157</a:t>
            </a:r>
          </a:p>
          <a:p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COLLEGE:ST THOMAS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8483-BE97-67E1-1A5C-7F81D2D2F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9372600" cy="5170646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1)The data is taken from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dash board.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the dataset contains the employee details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3) the dataset contains 26 features of the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1)We took 9 features out of the 26 features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Those features are empid , first name, last name,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unit,emp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type, emp status, gender, emp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scores, emp ranking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3) These features are used in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for tracking the working skills of employees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08674-87E9-0E67-680C-9AD5B36C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915400" cy="612475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1) We found the missing values using the conditional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formatting in the exit date by highlighting the blank values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2) We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seprated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missing blank values using the     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filtering method.</a:t>
            </a:r>
          </a:p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1) We found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using the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performance rating column.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2) we used a formula to find the performance level of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employee. The formula is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HIGH",Z9&gt;=4,"HIGH",Z9&gt;=3,"MED",TRUE,"LOW")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SUMMARY: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1)We used pivot table to summarize the employee performance.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2) We used graph and pie chart for data visualization which helps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in better understanding for the people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BD8DE3-3A85-7209-CB90-9B7C60C0E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57297"/>
            <a:ext cx="631066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B828-4AAA-F949-3DE8-7AA05FA4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381000"/>
            <a:ext cx="10820400" cy="36933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1901D-1AA6-B0AF-E3DB-04C4E9E89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56917"/>
            <a:ext cx="731563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2399-5341-46B7-C0BD-3E8C4F6F8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3693319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which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536940-9113-B31F-03DA-E6269A85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293495"/>
            <a:ext cx="8305800" cy="50311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 performance using excel to track the working skills of the employees in their job role.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motivate the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low 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give rewards to employees whose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are high and very high  to improve their current performance.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track the contribution made by the employees towards the growth and development of the business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6276EE-7DC3-A521-8EA5-1F311D2C5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8048625" cy="406265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we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employees and their performance level using pivot table and graphs in excel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level of performance of the employees from different type of business unit in 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organnisation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categorized into four level are :</a:t>
            </a:r>
          </a:p>
          <a:p>
            <a:r>
              <a:rPr lang="en-IN" dirty="0"/>
              <a:t>                        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very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2)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3) med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4) low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061AA4-4328-9380-6EF3-188724C0F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Organisation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Employers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3)Managers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4)Employee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9C21F-970D-959C-34B8-3D23A47F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1800" y="1695450"/>
            <a:ext cx="7620000" cy="2585323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TECHNIQUES USED: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: to highlight missing values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: removing the missing exit date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 for calculating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 summarize the employee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chart and pie chart : Data Visualization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E653F-510A-AC0A-53B8-362BE53BF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51706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employee dataset which is given for project . The dataset contains 26 features . But we used only 9 features in it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All the 9 features are the following: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id-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first name-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type- full time , part time, contract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level-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high,low,med,very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gender- women, men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business unit-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rating- numeric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emp status- text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formula for finding the performance level of employee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is :</a:t>
            </a:r>
          </a:p>
          <a:p>
            <a:pPr algn="l"/>
            <a:r>
              <a:rPr lang="en-US" sz="2000" b="0" i="0" dirty="0">
                <a:solidFill>
                  <a:srgbClr val="0D0D0D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HIGH",Z8&gt;=4,"HIGH",Z8&gt;=3,"MED",TRUE,"LOW")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795</Words>
  <Application>Microsoft Office PowerPoint</Application>
  <PresentationFormat>Widescreen</PresentationFormat>
  <Paragraphs>124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steve martin</cp:lastModifiedBy>
  <cp:revision>15</cp:revision>
  <dcterms:created xsi:type="dcterms:W3CDTF">2024-03-29T15:07:22Z</dcterms:created>
  <dcterms:modified xsi:type="dcterms:W3CDTF">2024-09-03T18:36:54Z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