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L.DIVYA</a:t>
            </a:r>
          </a:p>
          <a:p>
            <a:pPr/>
            <a:r>
              <a:rPr sz="2400"/>
              <a:t>REGISTER NO     : 312210098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3332"/>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7254"/>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136"/>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450"/>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449"/>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7253"/>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136"/>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449"/>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3332"/>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7254"/>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136"/>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450"/>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449"/>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7253"/>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136"/>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449"/>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